
<file path=[Content_Types].xml><?xml version="1.0" encoding="utf-8"?>
<Types xmlns="http://schemas.openxmlformats.org/package/2006/content-types">
  <Override PartName="/_rels/.rels" ContentType="application/vnd.openxmlformats-package.relationships+xml"/>
  <Override PartName="/ppt/notesSlides/_rels/notesSlide164.xml.rels" ContentType="application/vnd.openxmlformats-package.relationships+xml"/>
  <Override PartName="/ppt/notesSlides/_rels/notesSlide163.xml.rels" ContentType="application/vnd.openxmlformats-package.relationships+xml"/>
  <Override PartName="/ppt/notesSlides/_rels/notesSlide162.xml.rels" ContentType="application/vnd.openxmlformats-package.relationships+xml"/>
  <Override PartName="/ppt/notesSlides/_rels/notesSlide160.xml.rels" ContentType="application/vnd.openxmlformats-package.relationships+xml"/>
  <Override PartName="/ppt/notesSlides/_rels/notesSlide156.xml.rels" ContentType="application/vnd.openxmlformats-package.relationships+xml"/>
  <Override PartName="/ppt/notesSlides/_rels/notesSlide154.xml.rels" ContentType="application/vnd.openxmlformats-package.relationships+xml"/>
  <Override PartName="/ppt/notesSlides/_rels/notesSlide153.xml.rels" ContentType="application/vnd.openxmlformats-package.relationships+xml"/>
  <Override PartName="/ppt/notesSlides/_rels/notesSlide152.xml.rels" ContentType="application/vnd.openxmlformats-package.relationships+xml"/>
  <Override PartName="/ppt/notesSlides/_rels/notesSlide151.xml.rels" ContentType="application/vnd.openxmlformats-package.relationships+xml"/>
  <Override PartName="/ppt/notesSlides/_rels/notesSlide150.xml.rels" ContentType="application/vnd.openxmlformats-package.relationships+xml"/>
  <Override PartName="/ppt/notesSlides/_rels/notesSlide135.xml.rels" ContentType="application/vnd.openxmlformats-package.relationships+xml"/>
  <Override PartName="/ppt/notesSlides/_rels/notesSlide134.xml.rels" ContentType="application/vnd.openxmlformats-package.relationships+xml"/>
  <Override PartName="/ppt/notesSlides/_rels/notesSlide133.xml.rels" ContentType="application/vnd.openxmlformats-package.relationships+xml"/>
  <Override PartName="/ppt/notesSlides/_rels/notesSlide132.xml.rels" ContentType="application/vnd.openxmlformats-package.relationships+xml"/>
  <Override PartName="/ppt/notesSlides/_rels/notesSlide131.xml.rels" ContentType="application/vnd.openxmlformats-package.relationships+xml"/>
  <Override PartName="/ppt/notesSlides/_rels/notesSlide143.xml.rels" ContentType="application/vnd.openxmlformats-package.relationships+xml"/>
  <Override PartName="/ppt/notesSlides/_rels/notesSlide129.xml.rels" ContentType="application/vnd.openxmlformats-package.relationships+xml"/>
  <Override PartName="/ppt/notesSlides/_rels/notesSlide125.xml.rels" ContentType="application/vnd.openxmlformats-package.relationships+xml"/>
  <Override PartName="/ppt/notesSlides/_rels/notesSlide122.xml.rels" ContentType="application/vnd.openxmlformats-package.relationships+xml"/>
  <Override PartName="/ppt/notesSlides/_rels/notesSlide121.xml.rels" ContentType="application/vnd.openxmlformats-package.relationships+xml"/>
  <Override PartName="/ppt/notesSlides/_rels/notesSlide120.xml.rels" ContentType="application/vnd.openxmlformats-package.relationships+xml"/>
  <Override PartName="/ppt/notesSlides/_rels/notesSlide118.xml.rels" ContentType="application/vnd.openxmlformats-package.relationships+xml"/>
  <Override PartName="/ppt/notesSlides/_rels/notesSlide117.xml.rels" ContentType="application/vnd.openxmlformats-package.relationships+xml"/>
  <Override PartName="/ppt/notesSlides/_rels/notesSlide115.xml.rels" ContentType="application/vnd.openxmlformats-package.relationships+xml"/>
  <Override PartName="/ppt/notesSlides/_rels/notesSlide114.xml.rels" ContentType="application/vnd.openxmlformats-package.relationships+xml"/>
  <Override PartName="/ppt/notesSlides/_rels/notesSlide130.xml.rels" ContentType="application/vnd.openxmlformats-package.relationships+xml"/>
  <Override PartName="/ppt/notesSlides/_rels/notesSlide116.xml.rels" ContentType="application/vnd.openxmlformats-package.relationships+xml"/>
  <Override PartName="/ppt/notesSlides/_rels/notesSlide20.xml.rels" ContentType="application/vnd.openxmlformats-package.relationships+xml"/>
  <Override PartName="/ppt/notesSlides/_rels/notesSlide49.xml.rels" ContentType="application/vnd.openxmlformats-package.relationships+xml"/>
  <Override PartName="/ppt/notesSlides/_rels/notesSlide126.xml.rels" ContentType="application/vnd.openxmlformats-package.relationships+xml"/>
  <Override PartName="/ppt/notesSlides/_rels/notesSlide30.xml.rels" ContentType="application/vnd.openxmlformats-package.relationships+xml"/>
  <Override PartName="/ppt/notesSlides/_rels/notesSlide48.xml.rels" ContentType="application/vnd.openxmlformats-package.relationships+xml"/>
  <Override PartName="/ppt/notesSlides/_rels/notesSlide47.xml.rels" ContentType="application/vnd.openxmlformats-package.relationships+xml"/>
  <Override PartName="/ppt/notesSlides/_rels/notesSlide155.xml.rels" ContentType="application/vnd.openxmlformats-package.relationships+xml"/>
  <Override PartName="/ppt/notesSlides/_rels/notesSlide45.xml.rels" ContentType="application/vnd.openxmlformats-package.relationships+xml"/>
  <Override PartName="/ppt/notesSlides/_rels/notesSlide137.xml.rels" ContentType="application/vnd.openxmlformats-package.relationships+xml"/>
  <Override PartName="/ppt/notesSlides/_rels/notesSlide41.xml.rels" ContentType="application/vnd.openxmlformats-package.relationships+xml"/>
  <Override PartName="/ppt/notesSlides/_rels/notesSlide161.xml.rels" ContentType="application/vnd.openxmlformats-package.relationships+xml"/>
  <Override PartName="/ppt/notesSlides/_rels/notesSlide51.xml.rels" ContentType="application/vnd.openxmlformats-package.relationships+xml"/>
  <Override PartName="/ppt/notesSlides/_rels/notesSlide5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33.xml.rels" ContentType="application/vnd.openxmlformats-package.relationships+xml"/>
  <Override PartName="/ppt/notesSlides/_rels/notesSlide46.xml.rels" ContentType="application/vnd.openxmlformats-package.relationships+xml"/>
  <Override PartName="/ppt/notesSlides/_rels/notesSlide124.xml.rels" ContentType="application/vnd.openxmlformats-package.relationships+xml"/>
  <Override PartName="/ppt/notesSlides/_rels/notesSlide14.xml.rels" ContentType="application/vnd.openxmlformats-package.relationships+xml"/>
  <Override PartName="/ppt/notesSlides/_rels/notesSlide128.xml.rels" ContentType="application/vnd.openxmlformats-package.relationships+xml"/>
  <Override PartName="/ppt/notesSlides/_rels/notesSlide32.xml.rels" ContentType="application/vnd.openxmlformats-package.relationships+xml"/>
  <Override PartName="/ppt/notesSlides/_rels/notesSlide29.xml.rels" ContentType="application/vnd.openxmlformats-package.relationships+xml"/>
  <Override PartName="/ppt/notesSlides/_rels/notesSlide87.xml.rels" ContentType="application/vnd.openxmlformats-package.relationships+xml"/>
  <Override PartName="/ppt/notesSlides/_rels/notesSlide158.xml.rels" ContentType="application/vnd.openxmlformats-package.relationships+xml"/>
  <Override PartName="/ppt/notesSlides/_rels/notesSlide101.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123.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34.xml.rels" ContentType="application/vnd.openxmlformats-package.relationships+xml"/>
  <Override PartName="/ppt/notesSlides/_rels/notesSlide10.xml.rels" ContentType="application/vnd.openxmlformats-package.relationships+xml"/>
  <Override PartName="/ppt/notesSlides/_rels/notesSlide110.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25.xml.rels" ContentType="application/vnd.openxmlformats-package.relationships+xml"/>
  <Override PartName="/ppt/notesSlides/_rels/notesSlide127.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42.xml.rels" ContentType="application/vnd.openxmlformats-package.relationships+xml"/>
  <Override PartName="/ppt/notesSlides/_rels/notesSlide15.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18.xml.rels" ContentType="application/vnd.openxmlformats-package.relationships+xml"/>
  <Override PartName="/ppt/notesSlides/_rels/notesSlide90.xml.rels" ContentType="application/vnd.openxmlformats-package.relationships+xml"/>
  <Override PartName="/ppt/notesSlides/_rels/notesSlide76.xml.rels" ContentType="application/vnd.openxmlformats-package.relationships+xml"/>
  <Override PartName="/ppt/notesSlides/_rels/notesSlide136.xml.rels" ContentType="application/vnd.openxmlformats-package.relationships+xml"/>
  <Override PartName="/ppt/notesSlides/_rels/notesSlide40.xml.rels" ContentType="application/vnd.openxmlformats-package.relationships+xml"/>
  <Override PartName="/ppt/notesSlides/_rels/notesSlide26.xml.rels" ContentType="application/vnd.openxmlformats-package.relationships+xml"/>
  <Override PartName="/ppt/notesSlides/_rels/notesSlide28.xml.rels" ContentType="application/vnd.openxmlformats-package.relationships+xml"/>
  <Override PartName="/ppt/notesSlides/_rels/notesSlide86.xml.rels" ContentType="application/vnd.openxmlformats-package.relationships+xml"/>
  <Override PartName="/ppt/notesSlides/_rels/notesSlide157.xml.rels" ContentType="application/vnd.openxmlformats-package.relationships+xml"/>
  <Override PartName="/ppt/notesSlides/_rels/notesSlide100.xml.rels" ContentType="application/vnd.openxmlformats-package.relationships+xml"/>
  <Override PartName="/ppt/notesSlides/_rels/notesSlide52.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85.xml.rels" ContentType="application/vnd.openxmlformats-package.relationships+xml"/>
  <Override PartName="/ppt/notesSlides/_rels/notesSlide39.xml.rels" ContentType="application/vnd.openxmlformats-package.relationships+xml"/>
  <Override PartName="/ppt/notesSlides/_rels/notesSlide53.xml.rels" ContentType="application/vnd.openxmlformats-package.relationships+xml"/>
  <Override PartName="/ppt/notesSlides/_rels/notesSlide54.xml.rels" ContentType="application/vnd.openxmlformats-package.relationships+xml"/>
  <Override PartName="/ppt/notesSlides/_rels/notesSlide55.xml.rels" ContentType="application/vnd.openxmlformats-package.relationships+xml"/>
  <Override PartName="/ppt/notesSlides/_rels/notesSlide56.xml.rels" ContentType="application/vnd.openxmlformats-package.relationships+xml"/>
  <Override PartName="/ppt/notesSlides/_rels/notesSlide57.xml.rels" ContentType="application/vnd.openxmlformats-package.relationships+xml"/>
  <Override PartName="/ppt/notesSlides/_rels/notesSlide119.xml.rels" ContentType="application/vnd.openxmlformats-package.relationships+xml"/>
  <Override PartName="/ppt/notesSlides/_rels/notesSlide60.xml.rels" ContentType="application/vnd.openxmlformats-package.relationships+xml"/>
  <Override PartName="/ppt/notesSlides/_rels/notesSlide61.xml.rels" ContentType="application/vnd.openxmlformats-package.relationships+xml"/>
  <Override PartName="/ppt/notesSlides/_rels/notesSlide62.xml.rels" ContentType="application/vnd.openxmlformats-package.relationships+xml"/>
  <Override PartName="/ppt/notesSlides/_rels/notesSlide63.xml.rels" ContentType="application/vnd.openxmlformats-package.relationships+xml"/>
  <Override PartName="/ppt/notesSlides/_rels/notesSlide174.xml.rels" ContentType="application/vnd.openxmlformats-package.relationships+xml"/>
  <Override PartName="/ppt/notesSlides/_rels/notesSlide64.xml.rels" ContentType="application/vnd.openxmlformats-package.relationships+xml"/>
  <Override PartName="/ppt/notesSlides/_rels/notesSlide96.xml.rels" ContentType="application/vnd.openxmlformats-package.relationships+xml"/>
  <Override PartName="/ppt/notesSlides/_rels/notesSlide21.xml.rels" ContentType="application/vnd.openxmlformats-package.relationships+xml"/>
  <Override PartName="/ppt/notesSlides/_rels/notesSlide78.xml.rels" ContentType="application/vnd.openxmlformats-package.relationships+xml"/>
  <Override PartName="/ppt/notesSlides/_rels/notesSlide22.xml.rels" ContentType="application/vnd.openxmlformats-package.relationships+xml"/>
  <Override PartName="/ppt/notesSlides/_rels/notesSlide79.xml.rels" ContentType="application/vnd.openxmlformats-package.relationships+xml"/>
  <Override PartName="/ppt/notesSlides/_rels/notesSlide80.xml.rels" ContentType="application/vnd.openxmlformats-package.relationships+xml"/>
  <Override PartName="/ppt/notesSlides/_rels/notesSlide99.xml.rels" ContentType="application/vnd.openxmlformats-package.relationships+xml"/>
  <Override PartName="/ppt/notesSlides/_rels/notesSlide113.xml.rels" ContentType="application/vnd.openxmlformats-package.relationships+xml"/>
  <Override PartName="/ppt/notesSlides/_rels/notesSlide81.xml.rels" ContentType="application/vnd.openxmlformats-package.relationships+xml"/>
  <Override PartName="/ppt/notesSlides/_rels/notesSlide82.xml.rels" ContentType="application/vnd.openxmlformats-package.relationships+xml"/>
  <Override PartName="/ppt/notesSlides/_rels/notesSlide83.xml.rels" ContentType="application/vnd.openxmlformats-package.relationships+xml"/>
  <Override PartName="/ppt/notesSlides/_rels/notesSlide84.xml.rels" ContentType="application/vnd.openxmlformats-package.relationships+xml"/>
  <Override PartName="/ppt/notesSlides/_rels/notesSlide104.xml.rels" ContentType="application/vnd.openxmlformats-package.relationships+xml"/>
  <Override PartName="/ppt/notesSlides/_rels/notesSlide88.xml.rels" ContentType="application/vnd.openxmlformats-package.relationships+xml"/>
  <Override PartName="/ppt/notesSlides/_rels/notesSlide159.xml.rels" ContentType="application/vnd.openxmlformats-package.relationships+xml"/>
  <Override PartName="/ppt/notesSlides/_rels/notesSlide6.xml.rels" ContentType="application/vnd.openxmlformats-package.relationships+xml"/>
  <Override PartName="/ppt/notesSlides/_rels/notesSlide102.xml.rels" ContentType="application/vnd.openxmlformats-package.relationships+xml"/>
  <Override PartName="/ppt/notesSlides/_rels/notesSlide7.xml.rels" ContentType="application/vnd.openxmlformats-package.relationships+xml"/>
  <Override PartName="/ppt/notesSlides/_rels/notesSlide103.xml.rels" ContentType="application/vnd.openxmlformats-package.relationships+xml"/>
  <Override PartName="/ppt/notesSlides/_rels/notesSlide77.xml.rels" ContentType="application/vnd.openxmlformats-package.relationships+xml"/>
  <Override PartName="/ppt/notesSlides/_rels/notesSlide91.xml.rels" ContentType="application/vnd.openxmlformats-package.relationships+xml"/>
  <Override PartName="/ppt/notesSlides/_rels/notesSlide92.xml.rels" ContentType="application/vnd.openxmlformats-package.relationships+xml"/>
  <Override PartName="/ppt/notesSlides/_rels/notesSlide93.xml.rels" ContentType="application/vnd.openxmlformats-package.relationships+xml"/>
  <Override PartName="/ppt/notesSlides/_rels/notesSlide94.xml.rels" ContentType="application/vnd.openxmlformats-package.relationships+xml"/>
  <Override PartName="/ppt/notesSlides/_rels/notesSlide95.xml.rels" ContentType="application/vnd.openxmlformats-package.relationships+xml"/>
  <Override PartName="/ppt/notesSlides/_rels/notesSlide97.xml.rels" ContentType="application/vnd.openxmlformats-package.relationships+xml"/>
  <Override PartName="/ppt/notesSlides/_rels/notesSlide58.xml.rels" ContentType="application/vnd.openxmlformats-package.relationships+xml"/>
  <Override PartName="/ppt/notesSlides/_rels/notesSlide111.xml.rels" ContentType="application/vnd.openxmlformats-package.relationships+xml"/>
  <Override PartName="/ppt/notesSlides/_rels/notesSlide98.xml.rels" ContentType="application/vnd.openxmlformats-package.relationships+xml"/>
  <Override PartName="/ppt/notesSlides/_rels/notesSlide112.xml.rels" ContentType="application/vnd.openxmlformats-package.relationships+xml"/>
  <Override PartName="/ppt/notesSlides/_rels/notesSlide89.xml.rels" ContentType="application/vnd.openxmlformats-package.relationships+xml"/>
  <Override PartName="/ppt/notesSlides/_rels/notesSlide105.xml.rels" ContentType="application/vnd.openxmlformats-package.relationships+xml"/>
  <Override PartName="/ppt/notesSlides/_rels/notesSlide106.xml.rels" ContentType="application/vnd.openxmlformats-package.relationships+xml"/>
  <Override PartName="/ppt/notesSlides/_rels/notesSlide107.xml.rels" ContentType="application/vnd.openxmlformats-package.relationships+xml"/>
  <Override PartName="/ppt/notesSlides/_rels/notesSlide108.xml.rels" ContentType="application/vnd.openxmlformats-package.relationships+xml"/>
  <Override PartName="/ppt/notesSlides/_rels/notesSlide50.xml.rels" ContentType="application/vnd.openxmlformats-package.relationships+xml"/>
  <Override PartName="/ppt/notesSlides/_rels/notesSlide109.xml.rels" ContentType="application/vnd.openxmlformats-package.relationships+xml"/>
  <Override PartName="/ppt/notesSlides/notesSlide174.xml" ContentType="application/vnd.openxmlformats-officedocument.presentationml.notesSlide+xml"/>
  <Override PartName="/ppt/notesSlides/notesSlide159.xml" ContentType="application/vnd.openxmlformats-officedocument.presentationml.notesSlide+xml"/>
  <Override PartName="/ppt/notesSlides/notesSlide129.xml" ContentType="application/vnd.openxmlformats-officedocument.presentationml.notesSlide+xml"/>
  <Override PartName="/ppt/notesSlides/notesSlide120.xml" ContentType="application/vnd.openxmlformats-officedocument.presentationml.notesSlide+xml"/>
  <Override PartName="/ppt/notesSlides/notesSlide119.xml" ContentType="application/vnd.openxmlformats-officedocument.presentationml.notesSlide+xml"/>
  <Override PartName="/ppt/notesSlides/notesSlide118.xml" ContentType="application/vnd.openxmlformats-officedocument.presentationml.notesSlide+xml"/>
  <Override PartName="/ppt/notesSlides/notesSlide117.xml" ContentType="application/vnd.openxmlformats-officedocument.presentationml.notesSlide+xml"/>
  <Override PartName="/ppt/notesSlides/notesSlide116.xml" ContentType="application/vnd.openxmlformats-officedocument.presentationml.notesSlide+xml"/>
  <Override PartName="/ppt/notesSlides/notesSlide115.xml" ContentType="application/vnd.openxmlformats-officedocument.presentationml.notesSlide+xml"/>
  <Override PartName="/ppt/notesSlides/notesSlide114.xml" ContentType="application/vnd.openxmlformats-officedocument.presentationml.notesSlide+xml"/>
  <Override PartName="/ppt/notesSlides/notesSlide157.xml" ContentType="application/vnd.openxmlformats-officedocument.presentationml.notesSlide+xml"/>
  <Override PartName="/ppt/notesSlides/notesSlide48.xml" ContentType="application/vnd.openxmlformats-officedocument.presentationml.notesSlide+xml"/>
  <Override PartName="/ppt/notesSlides/notesSlide84.xml" ContentType="application/vnd.openxmlformats-officedocument.presentationml.notesSlide+xml"/>
  <Override PartName="/ppt/notesSlides/notesSlide156.xml" ContentType="application/vnd.openxmlformats-officedocument.presentationml.notesSlide+xml"/>
  <Override PartName="/ppt/notesSlides/notesSlide47.xml" ContentType="application/vnd.openxmlformats-officedocument.presentationml.notesSlide+xml"/>
  <Override PartName="/ppt/notesSlides/notesSlide83.xml" ContentType="application/vnd.openxmlformats-officedocument.presentationml.notesSlide+xml"/>
  <Override PartName="/ppt/notesSlides/notesSlide155.xml" ContentType="application/vnd.openxmlformats-officedocument.presentationml.notesSlide+xml"/>
  <Override PartName="/ppt/notesSlides/notesSlide46.xml" ContentType="application/vnd.openxmlformats-officedocument.presentationml.notesSlide+xml"/>
  <Override PartName="/ppt/notesSlides/notesSlide82.xml" ContentType="application/vnd.openxmlformats-officedocument.presentationml.notesSlide+xml"/>
  <Override PartName="/ppt/notesSlides/notesSlide154.xml" ContentType="application/vnd.openxmlformats-officedocument.presentationml.notesSlide+xml"/>
  <Override PartName="/ppt/notesSlides/notesSlide45.xml" ContentType="application/vnd.openxmlformats-officedocument.presentationml.notesSlide+xml"/>
  <Override PartName="/ppt/notesSlides/notesSlide81.xml" ContentType="application/vnd.openxmlformats-officedocument.presentationml.notesSlide+xml"/>
  <Override PartName="/ppt/notesSlides/notesSlide153.xml" ContentType="application/vnd.openxmlformats-officedocument.presentationml.notesSlide+xml"/>
  <Override PartName="/ppt/notesSlides/notesSlide44.xml" ContentType="application/vnd.openxmlformats-officedocument.presentationml.notesSlide+xml"/>
  <Override PartName="/ppt/notesSlides/notesSlide80.xml" ContentType="application/vnd.openxmlformats-officedocument.presentationml.notesSlide+xml"/>
  <Override PartName="/ppt/notesSlides/notesSlide152.xml" ContentType="application/vnd.openxmlformats-officedocument.presentationml.notesSlide+xml"/>
  <Override PartName="/ppt/notesSlides/notesSlide43.xml" ContentType="application/vnd.openxmlformats-officedocument.presentationml.notesSlide+xml"/>
  <Override PartName="/ppt/notesSlides/notesSlide151.xml" ContentType="application/vnd.openxmlformats-officedocument.presentationml.notesSlide+xml"/>
  <Override PartName="/ppt/notesSlides/notesSlide42.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143.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121.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122.xml" ContentType="application/vnd.openxmlformats-officedocument.presentationml.notesSlide+xml"/>
  <Override PartName="/ppt/notesSlides/notesSlide13.xml" ContentType="application/vnd.openxmlformats-officedocument.presentationml.notesSlide+xml"/>
  <Override PartName="/ppt/notesSlides/notesSlide15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6.xml" ContentType="application/vnd.openxmlformats-officedocument.presentationml.notesSlide+xml"/>
  <Override PartName="/ppt/notesSlides/notesSlide131.xml" ContentType="application/vnd.openxmlformats-officedocument.presentationml.notesSlide+xml"/>
  <Override PartName="/ppt/notesSlides/notesSlide22.xml" ContentType="application/vnd.openxmlformats-officedocument.presentationml.notesSlide+xml"/>
  <Override PartName="/ppt/notesSlides/notesSlide123.xml" ContentType="application/vnd.openxmlformats-officedocument.presentationml.notesSlide+xml"/>
  <Override PartName="/ppt/notesSlides/notesSlide14.xml" ContentType="application/vnd.openxmlformats-officedocument.presentationml.notesSlide+xml"/>
  <Override PartName="/ppt/notesSlides/notesSlide7.xml" ContentType="application/vnd.openxmlformats-officedocument.presentationml.notesSlide+xml"/>
  <Override PartName="/ppt/notesSlides/notesSlide132.xml" ContentType="application/vnd.openxmlformats-officedocument.presentationml.notesSlide+xml"/>
  <Override PartName="/ppt/notesSlides/notesSlide23.xml" ContentType="application/vnd.openxmlformats-officedocument.presentationml.notesSlide+xml"/>
  <Override PartName="/ppt/notesSlides/notesSlide124.xml" ContentType="application/vnd.openxmlformats-officedocument.presentationml.notesSlide+xml"/>
  <Override PartName="/ppt/notesSlides/notesSlide15.xml" ContentType="application/vnd.openxmlformats-officedocument.presentationml.notesSlide+xml"/>
  <Override PartName="/ppt/notesSlides/notesSlide8.xml" ContentType="application/vnd.openxmlformats-officedocument.presentationml.notesSlide+xml"/>
  <Override PartName="/ppt/notesSlides/notesSlide133.xml" ContentType="application/vnd.openxmlformats-officedocument.presentationml.notesSlide+xml"/>
  <Override PartName="/ppt/notesSlides/notesSlide24.xml" ContentType="application/vnd.openxmlformats-officedocument.presentationml.notesSlide+xml"/>
  <Override PartName="/ppt/notesSlides/notesSlide60.xml" ContentType="application/vnd.openxmlformats-officedocument.presentationml.notesSlide+xml"/>
  <Override PartName="/ppt/notesSlides/notesSlide125.xml" ContentType="application/vnd.openxmlformats-officedocument.presentationml.notesSlide+xml"/>
  <Override PartName="/ppt/notesSlides/notesSlide16.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34.xml" ContentType="application/vnd.openxmlformats-officedocument.presentationml.notesSlide+xml"/>
  <Override PartName="/ppt/notesSlides/notesSlide25.xml" ContentType="application/vnd.openxmlformats-officedocument.presentationml.notesSlide+xml"/>
  <Override PartName="/ppt/notesSlides/notesSlide61.xml" ContentType="application/vnd.openxmlformats-officedocument.presentationml.notesSlide+xml"/>
  <Override PartName="/ppt/notesSlides/notesSlide50.xml" ContentType="application/vnd.openxmlformats-officedocument.presentationml.notesSlide+xml"/>
  <Override PartName="/ppt/notesSlides/notesSlide126.xml" ContentType="application/vnd.openxmlformats-officedocument.presentationml.notesSlide+xml"/>
  <Override PartName="/ppt/notesSlides/notesSlide17.xml" ContentType="application/vnd.openxmlformats-officedocument.presentationml.notesSlide+xml"/>
  <Override PartName="/ppt/notesSlides/notesSlide160.xml" ContentType="application/vnd.openxmlformats-officedocument.presentationml.notesSlide+xml"/>
  <Override PartName="/ppt/notesSlides/notesSlide51.xml" ContentType="application/vnd.openxmlformats-officedocument.presentationml.notesSlide+xml"/>
  <Override PartName="/ppt/notesSlides/notesSlide127.xml" ContentType="application/vnd.openxmlformats-officedocument.presentationml.notesSlide+xml"/>
  <Override PartName="/ppt/notesSlides/notesSlide18.xml" ContentType="application/vnd.openxmlformats-officedocument.presentationml.notesSlide+xml"/>
  <Override PartName="/ppt/notesSlides/notesSlide161.xml" ContentType="application/vnd.openxmlformats-officedocument.presentationml.notesSlide+xml"/>
  <Override PartName="/ppt/notesSlides/notesSlide52.xml" ContentType="application/vnd.openxmlformats-officedocument.presentationml.notesSlide+xml"/>
  <Override PartName="/ppt/notesSlides/notesSlide128.xml" ContentType="application/vnd.openxmlformats-officedocument.presentationml.notesSlide+xml"/>
  <Override PartName="/ppt/notesSlides/notesSlide19.xml" ContentType="application/vnd.openxmlformats-officedocument.presentationml.notesSlide+xml"/>
  <Override PartName="/ppt/notesSlides/notesSlide13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136.xml" ContentType="application/vnd.openxmlformats-officedocument.presentationml.notesSlide+xml"/>
  <Override PartName="/ppt/notesSlides/notesSlide27.xml" ContentType="application/vnd.openxmlformats-officedocument.presentationml.notesSlide+xml"/>
  <Override PartName="/ppt/notesSlides/notesSlide63.xml" ContentType="application/vnd.openxmlformats-officedocument.presentationml.notesSlide+xml"/>
  <Override PartName="/ppt/notesSlides/notesSlide13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162.xml" ContentType="application/vnd.openxmlformats-officedocument.presentationml.notesSlide+xml"/>
  <Override PartName="/ppt/notesSlides/notesSlide53.xml" ContentType="application/vnd.openxmlformats-officedocument.presentationml.notesSlide+xml"/>
  <Override PartName="/ppt/notesSlides/notesSlide16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notesSlides/notesSlide164.xml" ContentType="application/vnd.openxmlformats-officedocument.presentationml.notesSlide+xml"/>
  <Override PartName="/ppt/notesSlides/notesSlide55.xml" ContentType="application/vnd.openxmlformats-officedocument.presentationml.notesSlide+xml"/>
  <Override PartName="/ppt/notesSlides/notesSlide91.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57.xml" ContentType="application/vnd.openxmlformats-officedocument.presentationml.notesSlide+xml"/>
  <Override PartName="/ppt/notesSlides/notesSlide93.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59.xml" ContentType="application/vnd.openxmlformats-officedocument.presentationml.notesSlide+xml"/>
  <Override PartName="/ppt/notesSlides/notesSlide9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20.xml" ContentType="application/vnd.openxmlformats-officedocument.presentationml.notesSlide+xml"/>
  <Override PartName="/ppt/notesSlides/notesSlide78.xml" ContentType="application/vnd.openxmlformats-officedocument.presentationml.notesSlide+xml"/>
  <Override PartName="/ppt/notesSlides/notesSlide130.xml" ContentType="application/vnd.openxmlformats-officedocument.presentationml.notesSlide+xml"/>
  <Override PartName="/ppt/notesSlides/notesSlide21.xml" ContentType="application/vnd.openxmlformats-officedocument.presentationml.notesSlide+xml"/>
  <Override PartName="/ppt/notesSlides/notesSlide79.xml" ContentType="application/vnd.openxmlformats-officedocument.presentationml.notesSlide+xml"/>
  <Override PartName="/ppt/notesSlides/notesSlide86.xml" ContentType="application/vnd.openxmlformats-officedocument.presentationml.notesSlide+xml"/>
  <Override PartName="/ppt/notesSlides/notesSlide100.xml" ContentType="application/vnd.openxmlformats-officedocument.presentationml.notesSlide+xml"/>
  <Override PartName="/ppt/notesSlides/notesSlide87.xml" ContentType="application/vnd.openxmlformats-officedocument.presentationml.notesSlide+xml"/>
  <Override PartName="/ppt/notesSlides/notesSlide101.xml" ContentType="application/vnd.openxmlformats-officedocument.presentationml.notesSlide+xml"/>
  <Override PartName="/ppt/notesSlides/notesSlide30.xml" ContentType="application/vnd.openxmlformats-officedocument.presentationml.notesSlide+xml"/>
  <Override PartName="/ppt/notesSlides/notesSlide88.xml" ContentType="application/vnd.openxmlformats-officedocument.presentationml.notesSlide+xml"/>
  <Override PartName="/ppt/notesSlides/notesSlide102.xml" ContentType="application/vnd.openxmlformats-officedocument.presentationml.notesSlide+xml"/>
  <Override PartName="/ppt/notesSlides/notesSlide31.xml" ContentType="application/vnd.openxmlformats-officedocument.presentationml.notesSlide+xml"/>
  <Override PartName="/ppt/notesSlides/notesSlide89.xml" ContentType="application/vnd.openxmlformats-officedocument.presentationml.notesSlide+xml"/>
  <Override PartName="/ppt/notesSlides/notesSlide103.xml" ContentType="application/vnd.openxmlformats-officedocument.presentationml.notesSlide+xml"/>
  <Override PartName="/ppt/notesSlides/notesSlide96.xml" ContentType="application/vnd.openxmlformats-officedocument.presentationml.notesSlide+xml"/>
  <Override PartName="/ppt/notesSlides/notesSlide110.xml" ContentType="application/vnd.openxmlformats-officedocument.presentationml.notesSlide+xml"/>
  <Override PartName="/ppt/notesSlides/notesSlide97.xml" ContentType="application/vnd.openxmlformats-officedocument.presentationml.notesSlide+xml"/>
  <Override PartName="/ppt/notesSlides/notesSlide111.xml" ContentType="application/vnd.openxmlformats-officedocument.presentationml.notesSlide+xml"/>
  <Override PartName="/ppt/notesSlides/notesSlide40.xml" ContentType="application/vnd.openxmlformats-officedocument.presentationml.notesSlide+xml"/>
  <Override PartName="/ppt/notesSlides/notesSlide98.xml" ContentType="application/vnd.openxmlformats-officedocument.presentationml.notesSlide+xml"/>
  <Override PartName="/ppt/notesSlides/notesSlide112.xml" ContentType="application/vnd.openxmlformats-officedocument.presentationml.notesSlide+xml"/>
  <Override PartName="/ppt/notesSlides/notesSlide150.xml" ContentType="application/vnd.openxmlformats-officedocument.presentationml.notesSlide+xml"/>
  <Override PartName="/ppt/notesSlides/notesSlide41.xml" ContentType="application/vnd.openxmlformats-officedocument.presentationml.notesSlide+xml"/>
  <Override PartName="/ppt/notesSlides/notesSlide99.xml" ContentType="application/vnd.openxmlformats-officedocument.presentationml.notesSlide+xml"/>
  <Override PartName="/ppt/notesSlides/notesSlide11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slides/slide174.xml" ContentType="application/vnd.openxmlformats-officedocument.presentationml.slide+xml"/>
  <Override PartName="/ppt/slides/slide173.xml" ContentType="application/vnd.openxmlformats-officedocument.presentationml.slide+xml"/>
  <Override PartName="/ppt/slides/slide172.xml" ContentType="application/vnd.openxmlformats-officedocument.presentationml.slide+xml"/>
  <Override PartName="/ppt/slides/slide171.xml" ContentType="application/vnd.openxmlformats-officedocument.presentationml.slide+xml"/>
  <Override PartName="/ppt/slides/slide170.xml" ContentType="application/vnd.openxmlformats-officedocument.presentationml.slide+xml"/>
  <Override PartName="/ppt/slides/slide168.xml" ContentType="application/vnd.openxmlformats-officedocument.presentationml.slide+xml"/>
  <Override PartName="/ppt/slides/slide167.xml" ContentType="application/vnd.openxmlformats-officedocument.presentationml.slide+xml"/>
  <Override PartName="/ppt/slides/slide166.xml" ContentType="application/vnd.openxmlformats-officedocument.presentationml.slide+xml"/>
  <Override PartName="/ppt/slides/slide165.xml" ContentType="application/vnd.openxmlformats-officedocument.presentationml.slide+xml"/>
  <Override PartName="/ppt/slides/slide164.xml" ContentType="application/vnd.openxmlformats-officedocument.presentationml.slide+xml"/>
  <Override PartName="/ppt/slides/slide163.xml" ContentType="application/vnd.openxmlformats-officedocument.presentationml.slide+xml"/>
  <Override PartName="/ppt/slides/slide162.xml" ContentType="application/vnd.openxmlformats-officedocument.presentationml.slide+xml"/>
  <Override PartName="/ppt/slides/slide161.xml" ContentType="application/vnd.openxmlformats-officedocument.presentationml.slide+xml"/>
  <Override PartName="/ppt/slides/slide160.xml" ContentType="application/vnd.openxmlformats-officedocument.presentationml.slide+xml"/>
  <Override PartName="/ppt/slides/slide158.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55.xml" ContentType="application/vnd.openxmlformats-officedocument.presentationml.slide+xml"/>
  <Override PartName="/ppt/slides/slide154.xml" ContentType="application/vnd.openxmlformats-officedocument.presentationml.slide+xml"/>
  <Override PartName="/ppt/slides/slide153.xml" ContentType="application/vnd.openxmlformats-officedocument.presentationml.slide+xml"/>
  <Override PartName="/ppt/slides/slide152.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8.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34.xml" ContentType="application/vnd.openxmlformats-officedocument.presentationml.slide+xml"/>
  <Override PartName="/ppt/slides/slide99.xml" ContentType="application/vnd.openxmlformats-officedocument.presentationml.slide+xml"/>
  <Override PartName="/ppt/slides/slide133.xml" ContentType="application/vnd.openxmlformats-officedocument.presentationml.slide+xml"/>
  <Override PartName="/ppt/slides/slide98.xml" ContentType="application/vnd.openxmlformats-officedocument.presentationml.slide+xml"/>
  <Override PartName="/ppt/slides/slide132.xml" ContentType="application/vnd.openxmlformats-officedocument.presentationml.slide+xml"/>
  <Override PartName="/ppt/slides/slide9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129.xml" ContentType="application/vnd.openxmlformats-officedocument.presentationml.slide+xml"/>
  <Override PartName="/ppt/slides/slide30.xml" ContentType="application/vnd.openxmlformats-officedocument.presentationml.slide+xml"/>
  <Override PartName="/ppt/slides/slide124.xml" ContentType="application/vnd.openxmlformats-officedocument.presentationml.slide+xml"/>
  <Override PartName="/ppt/slides/slide89.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_rels/slide172.xml.rels" ContentType="application/vnd.openxmlformats-package.relationships+xml"/>
  <Override PartName="/ppt/slides/_rels/slide171.xml.rels" ContentType="application/vnd.openxmlformats-package.relationships+xml"/>
  <Override PartName="/ppt/slides/_rels/slide170.xml.rels" ContentType="application/vnd.openxmlformats-package.relationships+xml"/>
  <Override PartName="/ppt/slides/_rels/slide160.xml.rels" ContentType="application/vnd.openxmlformats-package.relationships+xml"/>
  <Override PartName="/ppt/slides/_rels/slide156.xml.rels" ContentType="application/vnd.openxmlformats-package.relationships+xml"/>
  <Override PartName="/ppt/slides/_rels/slide155.xml.rels" ContentType="application/vnd.openxmlformats-package.relationships+xml"/>
  <Override PartName="/ppt/slides/_rels/slide132.xml.rels" ContentType="application/vnd.openxmlformats-package.relationships+xml"/>
  <Override PartName="/ppt/slides/_rels/slide131.xml.rels" ContentType="application/vnd.openxmlformats-package.relationships+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04.xml.rels" ContentType="application/vnd.openxmlformats-package.relationships+xml"/>
  <Override PartName="/ppt/slides/_rels/slide136.xml.rels" ContentType="application/vnd.openxmlformats-package.relationships+xml"/>
  <Override PartName="/ppt/slides/_rels/slide46.xml.rels" ContentType="application/vnd.openxmlformats-package.relationships+xml"/>
  <Override PartName="/ppt/slides/_rels/slide43.xml.rels" ContentType="application/vnd.openxmlformats-package.relationships+xml"/>
  <Override PartName="/ppt/slides/_rels/slide99.xml.rels" ContentType="application/vnd.openxmlformats-package.relationships+xml"/>
  <Override PartName="/ppt/slides/_rels/slide42.xml.rels" ContentType="application/vnd.openxmlformats-package.relationships+xml"/>
  <Override PartName="/ppt/slides/_rels/slide98.xml.rels" ContentType="application/vnd.openxmlformats-package.relationships+xml"/>
  <Override PartName="/ppt/slides/_rels/slide41.xml.rels" ContentType="application/vnd.openxmlformats-package.relationships+xml"/>
  <Override PartName="/ppt/slides/_rels/slide97.xml.rels" ContentType="application/vnd.openxmlformats-package.relationships+xml"/>
  <Override PartName="/ppt/slides/_rels/slide40.xml.rels" ContentType="application/vnd.openxmlformats-package.relationships+xml"/>
  <Override PartName="/ppt/slides/_rels/slide142.xml.rels" ContentType="application/vnd.openxmlformats-package.relationships+xml"/>
  <Override PartName="/ppt/slides/_rels/slide128.xml.rels" ContentType="application/vnd.openxmlformats-package.relationships+xml"/>
  <Override PartName="/ppt/slides/_rels/slide38.xml.rels" ContentType="application/vnd.openxmlformats-package.relationships+xml"/>
  <Override PartName="/ppt/slides/_rels/slide127.xml.rels" ContentType="application/vnd.openxmlformats-package.relationships+xml"/>
  <Override PartName="/ppt/slides/_rels/slide37.xml.rels" ContentType="application/vnd.openxmlformats-package.relationships+xml"/>
  <Override PartName="/ppt/slides/_rels/slide148.xml.rels" ContentType="application/vnd.openxmlformats-package.relationships+xml"/>
  <Override PartName="/ppt/slides/_rels/slide95.xml.rels" ContentType="application/vnd.openxmlformats-package.relationships+xml"/>
  <Override PartName="/ppt/slides/_rels/slide126.xml.rels" ContentType="application/vnd.openxmlformats-package.relationships+xml"/>
  <Override PartName="/ppt/slides/_rels/slide36.xml.rels" ContentType="application/vnd.openxmlformats-package.relationships+xml"/>
  <Override PartName="/ppt/slides/_rels/slide147.xml.rels" ContentType="application/vnd.openxmlformats-package.relationships+xml"/>
  <Override PartName="/ppt/slides/_rels/slide94.xml.rels" ContentType="application/vnd.openxmlformats-package.relationships+xml"/>
  <Override PartName="/ppt/slides/_rels/slide125.xml.rels" ContentType="application/vnd.openxmlformats-package.relationships+xml"/>
  <Override PartName="/ppt/slides/_rels/slide35.xml.rels" ContentType="application/vnd.openxmlformats-package.relationships+xml"/>
  <Override PartName="/ppt/slides/_rels/slide146.xml.rels" ContentType="application/vnd.openxmlformats-package.relationships+xml"/>
  <Override PartName="/ppt/slides/_rels/slide93.xml.rels" ContentType="application/vnd.openxmlformats-package.relationships+xml"/>
  <Override PartName="/ppt/slides/_rels/slide77.xml.rels" ContentType="application/vnd.openxmlformats-package.relationships+xml"/>
  <Override PartName="/ppt/slides/_rels/slide124.xml.rels" ContentType="application/vnd.openxmlformats-package.relationships+xml"/>
  <Override PartName="/ppt/slides/_rels/slide34.xml.rels" ContentType="application/vnd.openxmlformats-package.relationships+xml"/>
  <Override PartName="/ppt/slides/_rels/slide145.xml.rels" ContentType="application/vnd.openxmlformats-package.relationships+xml"/>
  <Override PartName="/ppt/slides/_rels/slide92.xml.rels" ContentType="application/vnd.openxmlformats-package.relationships+xml"/>
  <Override PartName="/ppt/slides/_rels/slide144.xml.rels" ContentType="application/vnd.openxmlformats-package.relationships+xml"/>
  <Override PartName="/ppt/slides/_rels/slide91.xml.rels" ContentType="application/vnd.openxmlformats-package.relationships+xml"/>
  <Override PartName="/ppt/slides/_rels/slide130.xml.rels" ContentType="application/vnd.openxmlformats-package.relationships+xml"/>
  <Override PartName="/ppt/slides/_rels/slide116.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157.xml.rels" ContentType="application/vnd.openxmlformats-package.relationships+xml"/>
  <Override PartName="/ppt/slides/_rels/slide100.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17.xml.rels" ContentType="application/vnd.openxmlformats-package.relationships+xml"/>
  <Override PartName="/ppt/slides/_rels/slide86.xml.rels" ContentType="application/vnd.openxmlformats-package.relationships+xml"/>
  <Override PartName="/ppt/slides/_rels/slide114.xml.rels" ContentType="application/vnd.openxmlformats-package.relationships+xml"/>
  <Override PartName="/ppt/slides/_rels/slide24.xml.rels" ContentType="application/vnd.openxmlformats-package.relationships+xml"/>
  <Override PartName="/ppt/slides/_rels/slide135.xml.rels" ContentType="application/vnd.openxmlformats-package.relationships+xml"/>
  <Override PartName="/ppt/slides/_rels/slide82.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85.xml.rels" ContentType="application/vnd.openxmlformats-package.relationships+xml"/>
  <Override PartName="/ppt/slides/_rels/slide113.xml.rels" ContentType="application/vnd.openxmlformats-package.relationships+xml"/>
  <Override PartName="/ppt/slides/_rels/slide23.xml.rels" ContentType="application/vnd.openxmlformats-package.relationships+xml"/>
  <Override PartName="/ppt/slides/_rels/slide134.xml.rels" ContentType="application/vnd.openxmlformats-package.relationships+xml"/>
  <Override PartName="/ppt/slides/_rels/slide81.xml.rels" ContentType="application/vnd.openxmlformats-package.relationships+xml"/>
  <Override PartName="/ppt/slides/_rels/slide44.xml.rels" ContentType="application/vnd.openxmlformats-package.relationships+xml"/>
  <Override PartName="/ppt/slides/_rels/slide1.xml.rels" ContentType="application/vnd.openxmlformats-package.relationships+xml"/>
  <Override PartName="/ppt/slides/_rels/slide117.xml.rels" ContentType="application/vnd.openxmlformats-package.relationships+xml"/>
  <Override PartName="/ppt/slides/_rels/slide7.xml.rels" ContentType="application/vnd.openxmlformats-package.relationships+xml"/>
  <Override PartName="/ppt/slides/_rels/slide174.xml.rels" ContentType="application/vnd.openxmlformats-package.relationships+xml"/>
  <Override PartName="/ppt/slides/_rels/slide84.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141.xml.rels" ContentType="application/vnd.openxmlformats-package.relationships+xml"/>
  <Override PartName="/ppt/slides/_rels/slide51.xml.rels" ContentType="application/vnd.openxmlformats-package.relationships+xml"/>
  <Override PartName="/ppt/slides/_rels/slide115.xml.rels" ContentType="application/vnd.openxmlformats-package.relationships+xml"/>
  <Override PartName="/ppt/slides/_rels/slide25.xml.rels" ContentType="application/vnd.openxmlformats-package.relationships+xml"/>
  <Override PartName="/ppt/slides/_rels/slide158.xml.rels" ContentType="application/vnd.openxmlformats-package.relationships+xml"/>
  <Override PartName="/ppt/slides/_rels/slide101.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159.xml.rels" ContentType="application/vnd.openxmlformats-package.relationships+xml"/>
  <Override PartName="/ppt/slides/_rels/slide102.xml.rels" ContentType="application/vnd.openxmlformats-package.relationships+xml"/>
  <Override PartName="/ppt/slides/_rels/slide12.xml.rels" ContentType="application/vnd.openxmlformats-package.relationships+xml"/>
  <Override PartName="/ppt/slides/_rels/slide70.xml.rels" ContentType="application/vnd.openxmlformats-package.relationships+xml"/>
  <Override PartName="/ppt/slides/_rels/slide123.xml.rels" ContentType="application/vnd.openxmlformats-package.relationships+xml"/>
  <Override PartName="/ppt/slides/_rels/slide33.xml.rels" ContentType="application/vnd.openxmlformats-package.relationships+xml"/>
  <Override PartName="/ppt/slides/_rels/slide19.xml.rels" ContentType="application/vnd.openxmlformats-package.relationships+xml"/>
  <Override PartName="/ppt/slides/_rels/slide143.xml.rels" ContentType="application/vnd.openxmlformats-package.relationships+xml"/>
  <Override PartName="/ppt/slides/_rels/slide129.xml.rels" ContentType="application/vnd.openxmlformats-package.relationships+xml"/>
  <Override PartName="/ppt/slides/_rels/slide39.xml.rels" ContentType="application/vnd.openxmlformats-package.relationships+xml"/>
  <Override PartName="/ppt/slides/_rels/slide90.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40.xml.rels" ContentType="application/vnd.openxmlformats-package.relationships+xml"/>
  <Override PartName="/ppt/slides/_rels/slide50.xml.rels" ContentType="application/vnd.openxmlformats-package.relationships+xml"/>
  <Override PartName="/ppt/slides/_rels/slide173.xml.rels" ContentType="application/vnd.openxmlformats-package.relationships+xml"/>
  <Override PartName="/ppt/slides/_rels/slide83.xml.rels" ContentType="application/vnd.openxmlformats-package.relationships+xml"/>
  <Override PartName="/ppt/slides/_rels/slide69.xml.rels" ContentType="application/vnd.openxmlformats-package.relationships+xml"/>
  <Override PartName="/ppt/slides/_rels/slide103.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69.xml.rels" ContentType="application/vnd.openxmlformats-package.relationships+xml"/>
  <Override PartName="/ppt/slides/_rels/slide112.xml.rels" ContentType="application/vnd.openxmlformats-package.relationships+xml"/>
  <Override PartName="/ppt/slides/_rels/slide22.xml.rels" ContentType="application/vnd.openxmlformats-package.relationships+xml"/>
  <Override PartName="/ppt/slides/_rels/slide133.xml.rels" ContentType="application/vnd.openxmlformats-package.relationships+xml"/>
  <Override PartName="/ppt/slides/_rels/slide80.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67.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168.xml.rels" ContentType="application/vnd.openxmlformats-package.relationships+xml"/>
  <Override PartName="/ppt/slides/_rels/slide111.xml.rels" ContentType="application/vnd.openxmlformats-package.relationships+xml"/>
  <Override PartName="/ppt/slides/_rels/slide21.xml.rels" ContentType="application/vnd.openxmlformats-package.relationships+xml"/>
  <Override PartName="/ppt/slides/_rels/slide137.xml.rels" ContentType="application/vnd.openxmlformats-package.relationships+xml"/>
  <Override PartName="/ppt/slides/_rels/slide47.xml.rels" ContentType="application/vnd.openxmlformats-package.relationships+xml"/>
  <Override PartName="/ppt/slides/_rels/slide138.xml.rels" ContentType="application/vnd.openxmlformats-package.relationships+xml"/>
  <Override PartName="/ppt/slides/_rels/slide48.xml.rels" ContentType="application/vnd.openxmlformats-package.relationships+xml"/>
  <Override PartName="/ppt/slides/_rels/slide139.xml.rels" ContentType="application/vnd.openxmlformats-package.relationships+xml"/>
  <Override PartName="/ppt/slides/_rels/slide49.xml.rels" ContentType="application/vnd.openxmlformats-package.relationships+xml"/>
  <Override PartName="/ppt/slides/_rels/slide105.xml.rels" ContentType="application/vnd.openxmlformats-package.relationships+xml"/>
  <Override PartName="/ppt/slides/_rels/slide52.xml.rels" ContentType="application/vnd.openxmlformats-package.relationships+xml"/>
  <Override PartName="/ppt/slides/_rels/slide106.xml.rels" ContentType="application/vnd.openxmlformats-package.relationships+xml"/>
  <Override PartName="/ppt/slides/_rels/slide53.xml.rels" ContentType="application/vnd.openxmlformats-package.relationships+xml"/>
  <Override PartName="/ppt/slides/_rels/slide107.xml.rels" ContentType="application/vnd.openxmlformats-package.relationships+xml"/>
  <Override PartName="/ppt/slides/_rels/slide54.xml.rels" ContentType="application/vnd.openxmlformats-package.relationships+xml"/>
  <Override PartName="/ppt/slides/_rels/slide108.xml.rels" ContentType="application/vnd.openxmlformats-package.relationships+xml"/>
  <Override PartName="/ppt/slides/_rels/slide55.xml.rels" ContentType="application/vnd.openxmlformats-package.relationships+xml"/>
  <Override PartName="/ppt/slides/_rels/slide109.xml.rels" ContentType="application/vnd.openxmlformats-package.relationships+xml"/>
  <Override PartName="/ppt/slides/_rels/slide56.xml.rels" ContentType="application/vnd.openxmlformats-package.relationships+xml"/>
  <Override PartName="/ppt/slides/_rels/slide149.xml.rels" ContentType="application/vnd.openxmlformats-package.relationships+xml"/>
  <Override PartName="/ppt/slides/_rels/slide59.xml.rels" ContentType="application/vnd.openxmlformats-package.relationships+xml"/>
  <Override PartName="/ppt/slides/_rels/slide150.xml.rels" ContentType="application/vnd.openxmlformats-package.relationships+xml"/>
  <Override PartName="/ppt/slides/_rels/slide3.xml.rels" ContentType="application/vnd.openxmlformats-package.relationships+xml"/>
  <Override PartName="/ppt/slides/_rels/slide60.xml.rels" ContentType="application/vnd.openxmlformats-package.relationships+xml"/>
  <Override PartName="/ppt/slides/_rels/slide79.xml.rels" ContentType="application/vnd.openxmlformats-package.relationships+xml"/>
  <Override PartName="/ppt/slides/_rels/slide151.xml.rels" ContentType="application/vnd.openxmlformats-package.relationships+xml"/>
  <Override PartName="/ppt/slides/_rels/slide61.xml.rels" ContentType="application/vnd.openxmlformats-package.relationships+xml"/>
  <Override PartName="/ppt/slides/_rels/slide152.xml.rels" ContentType="application/vnd.openxmlformats-package.relationships+xml"/>
  <Override PartName="/ppt/slides/_rels/slide62.xml.rels" ContentType="application/vnd.openxmlformats-package.relationships+xml"/>
  <Override PartName="/ppt/slides/_rels/slide153.xml.rels" ContentType="application/vnd.openxmlformats-package.relationships+xml"/>
  <Override PartName="/ppt/slides/_rels/slide63.xml.rels" ContentType="application/vnd.openxmlformats-package.relationships+xml"/>
  <Override PartName="/ppt/slides/_rels/slide154.xml.rels" ContentType="application/vnd.openxmlformats-package.relationships+xml"/>
  <Override PartName="/ppt/slides/_rels/slide64.xml.rels" ContentType="application/vnd.openxmlformats-package.relationships+xml"/>
  <Override PartName="/ppt/slides/_rels/slide96.xml.rels" ContentType="application/vnd.openxmlformats-package.relationships+xml"/>
  <Override PartName="/ppt/slides/_rels/slide118.xml.rels" ContentType="application/vnd.openxmlformats-package.relationships+xml"/>
  <Override PartName="/ppt/slides/_rels/slide8.xml.rels" ContentType="application/vnd.openxmlformats-package.relationships+xml"/>
  <Override PartName="/ppt/slides/_rels/slide65.xml.rels" ContentType="application/vnd.openxmlformats-package.relationships+xml"/>
  <Override PartName="/ppt/slides/_rels/slide119.xml.rels" ContentType="application/vnd.openxmlformats-package.relationships+xml"/>
  <Override PartName="/ppt/slides/_rels/slide9.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161.xml.rels" ContentType="application/vnd.openxmlformats-package.relationships+xml"/>
  <Override PartName="/ppt/slides/_rels/slide57.xml.rels" ContentType="application/vnd.openxmlformats-package.relationships+xml"/>
  <Override PartName="/ppt/slides/_rels/slide71.xml.rels" ContentType="application/vnd.openxmlformats-package.relationships+xml"/>
  <Override PartName="/ppt/slides/_rels/slide162.xml.rels" ContentType="application/vnd.openxmlformats-package.relationships+xml"/>
  <Override PartName="/ppt/slides/_rels/slide72.xml.rels" ContentType="application/vnd.openxmlformats-package.relationships+xml"/>
  <Override PartName="/ppt/slides/_rels/slide163.xml.rels" ContentType="application/vnd.openxmlformats-package.relationships+xml"/>
  <Override PartName="/ppt/slides/_rels/slide73.xml.rels" ContentType="application/vnd.openxmlformats-package.relationships+xml"/>
  <Override PartName="/ppt/slides/_rels/slide164.xml.rels" ContentType="application/vnd.openxmlformats-package.relationships+xml"/>
  <Override PartName="/ppt/slides/_rels/slide74.xml.rels" ContentType="application/vnd.openxmlformats-package.relationships+xml"/>
  <Override PartName="/ppt/slides/_rels/slide165.xml.rels" ContentType="application/vnd.openxmlformats-package.relationships+xml"/>
  <Override PartName="/ppt/slides/_rels/slide75.xml.rels" ContentType="application/vnd.openxmlformats-package.relationships+xml"/>
  <Override PartName="/ppt/slides/_rels/slide166.xml.rels" ContentType="application/vnd.openxmlformats-package.relationships+xml"/>
  <Override PartName="/ppt/slides/_rels/slide76.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87.xml.rels" ContentType="application/vnd.openxmlformats-package.relationships+xml"/>
  <Override PartName="/ppt/slides/_rels/slide31.xml.rels" ContentType="application/vnd.openxmlformats-package.relationships+xml"/>
  <Override PartName="/ppt/slides/_rels/slide88.xml.rels" ContentType="application/vnd.openxmlformats-package.relationships+xml"/>
  <Override PartName="/ppt/slides/_rels/slide32.xml.rels" ContentType="application/vnd.openxmlformats-package.relationships+xml"/>
  <Override PartName="/ppt/slides/_rels/slide89.xml.rels" ContentType="application/vnd.openxmlformats-package.relationships+xml"/>
  <Override PartName="/ppt/slides/slide6.xml" ContentType="application/vnd.openxmlformats-officedocument.presentationml.slide+xml"/>
  <Override PartName="/ppt/slides/slide54.xml" ContentType="application/vnd.openxmlformats-officedocument.presentationml.slide+xml"/>
  <Override PartName="/ppt/slides/slide119.xml" ContentType="application/vnd.openxmlformats-officedocument.presentationml.slide+xml"/>
  <Override PartName="/ppt/slides/slide20.xml" ContentType="application/vnd.openxmlformats-officedocument.presentationml.slide+xml"/>
  <Override PartName="/ppt/slides/slide114.xml" ContentType="application/vnd.openxmlformats-officedocument.presentationml.slide+xml"/>
  <Override PartName="/ppt/slides/slide79.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109.xml" ContentType="application/vnd.openxmlformats-officedocument.presentationml.slide+xml"/>
  <Override PartName="/ppt/slides/slide10.xml" ContentType="application/vnd.openxmlformats-officedocument.presentationml.slide+xml"/>
  <Override PartName="/ppt/slides/slide104.xml" ContentType="application/vnd.openxmlformats-officedocument.presentationml.slide+xml"/>
  <Override PartName="/ppt/slides/slide69.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94.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0.xml" ContentType="application/vnd.openxmlformats-officedocument.presentationml.slide+xml"/>
  <Override PartName="/ppt/slides/slide16.xml" ContentType="application/vnd.openxmlformats-officedocument.presentationml.slide+xml"/>
  <Override PartName="/ppt/slides/slide91.xml" ContentType="application/vnd.openxmlformats-officedocument.presentationml.slide+xml"/>
  <Override PartName="/ppt/slides/slide17.xml" ContentType="application/vnd.openxmlformats-officedocument.presentationml.slide+xml"/>
  <Override PartName="/ppt/slides/slide92.xml" ContentType="application/vnd.openxmlformats-officedocument.presentationml.slide+xml"/>
  <Override PartName="/ppt/slides/slide18.xml" ContentType="application/vnd.openxmlformats-officedocument.presentationml.slide+xml"/>
  <Override PartName="/ppt/slides/slide93.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100.xml" ContentType="application/vnd.openxmlformats-officedocument.presentationml.slide+xml"/>
  <Override PartName="/ppt/slides/slide65.xml" ContentType="application/vnd.openxmlformats-officedocument.presentationml.slide+xml"/>
  <Override PartName="/ppt/slides/slide101.xml" ContentType="application/vnd.openxmlformats-officedocument.presentationml.slide+xml"/>
  <Override PartName="/ppt/slides/slide66.xml" ContentType="application/vnd.openxmlformats-officedocument.presentationml.slide+xml"/>
  <Override PartName="/ppt/slides/slide102.xml" ContentType="application/vnd.openxmlformats-officedocument.presentationml.slide+xml"/>
  <Override PartName="/ppt/slides/slide67.xml" ContentType="application/vnd.openxmlformats-officedocument.presentationml.slide+xml"/>
  <Override PartName="/ppt/slides/slide103.xml" ContentType="application/vnd.openxmlformats-officedocument.presentationml.slide+xml"/>
  <Override PartName="/ppt/slides/slide68.xml" ContentType="application/vnd.openxmlformats-officedocument.presentationml.slide+xml"/>
  <Override PartName="/ppt/slides/slide1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110.xml" ContentType="application/vnd.openxmlformats-officedocument.presentationml.slide+xml"/>
  <Override PartName="/ppt/slides/slide75.xml" ContentType="application/vnd.openxmlformats-officedocument.presentationml.slide+xml"/>
  <Override PartName="/ppt/slides/slide111.xml" ContentType="application/vnd.openxmlformats-officedocument.presentationml.slide+xml"/>
  <Override PartName="/ppt/slides/slide76.xml" ContentType="application/vnd.openxmlformats-officedocument.presentationml.slide+xml"/>
  <Override PartName="/ppt/slides/slide112.xml" ContentType="application/vnd.openxmlformats-officedocument.presentationml.slide+xml"/>
  <Override PartName="/ppt/slides/slide77.xml" ContentType="application/vnd.openxmlformats-officedocument.presentationml.slide+xml"/>
  <Override PartName="/ppt/slides/slide113.xml" ContentType="application/vnd.openxmlformats-officedocument.presentationml.slide+xml"/>
  <Override PartName="/ppt/slides/slide7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120.xml" ContentType="application/vnd.openxmlformats-officedocument.presentationml.slide+xml"/>
  <Override PartName="/ppt/slides/slide85.xml" ContentType="application/vnd.openxmlformats-officedocument.presentationml.slide+xml"/>
  <Override PartName="/ppt/slides/slide121.xml" ContentType="application/vnd.openxmlformats-officedocument.presentationml.slide+xml"/>
  <Override PartName="/ppt/slides/slide86.xml" ContentType="application/vnd.openxmlformats-officedocument.presentationml.slide+xml"/>
  <Override PartName="/ppt/slides/slide122.xml" ContentType="application/vnd.openxmlformats-officedocument.presentationml.slide+xml"/>
  <Override PartName="/ppt/slides/slide87.xml" ContentType="application/vnd.openxmlformats-officedocument.presentationml.slide+xml"/>
  <Override PartName="/ppt/slides/slide123.xml" ContentType="application/vnd.openxmlformats-officedocument.presentationml.slide+xml"/>
  <Override PartName="/ppt/slides/slide88.xml" ContentType="application/vnd.openxmlformats-officedocument.presentationml.slide+xml"/>
  <Override PartName="/ppt/slides/slide130.xml" ContentType="application/vnd.openxmlformats-officedocument.presentationml.slide+xml"/>
  <Override PartName="/ppt/slides/slide95.xml" ContentType="application/vnd.openxmlformats-officedocument.presentationml.slide+xml"/>
  <Override PartName="/ppt/slides/slide131.xml" ContentType="application/vnd.openxmlformats-officedocument.presentationml.slide+xml"/>
  <Override PartName="/ppt/slides/slide96.xml" ContentType="application/vnd.openxmlformats-officedocument.presentationml.slide+xml"/>
  <Override PartName="/ppt/_rels/presentation.xml.rels" ContentType="application/vnd.openxmlformats-package.relationships+xml"/>
  <Override PartName="/ppt/media/image64.png" ContentType="image/png"/>
  <Override PartName="/ppt/media/image63.wmf" ContentType="image/x-wmf"/>
  <Override PartName="/ppt/media/image62.png" ContentType="image/png"/>
  <Override PartName="/ppt/media/image61.png" ContentType="image/png"/>
  <Override PartName="/ppt/media/image60.png" ContentType="image/png"/>
  <Override PartName="/ppt/media/image50.png" ContentType="image/png"/>
  <Override PartName="/ppt/media/image49.png" ContentType="image/png"/>
  <Override PartName="/ppt/media/image48.png" ContentType="image/png"/>
  <Override PartName="/ppt/media/image47.png" ContentType="image/pn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1.png" ContentType="image/png"/>
  <Override PartName="/ppt/media/image54.png" ContentType="image/png"/>
  <Override PartName="/ppt/media/image4.png" ContentType="image/png"/>
  <Override PartName="/ppt/media/image39.png" ContentType="image/png"/>
  <Override PartName="/ppt/media/image53.png" ContentType="image/pn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21.png" ContentType="image/png"/>
  <Override PartName="/ppt/media/image56.png" ContentType="image/png"/>
  <Override PartName="/ppt/media/image6.png" ContentType="image/png"/>
  <Override PartName="/ppt/media/image44.jpeg" ContentType="image/jpeg"/>
  <Override PartName="/ppt/media/image51.png" ContentType="image/png"/>
  <Override PartName="/ppt/media/image1.png" ContentType="image/png"/>
  <Override PartName="/ppt/media/image36.png" ContentType="image/png"/>
  <Override PartName="/ppt/media/image58.png" ContentType="image/png"/>
  <Override PartName="/ppt/media/image8.png" ContentType="image/png"/>
  <Override PartName="/ppt/media/image23.png" ContentType="image/png"/>
  <Override PartName="/ppt/media/image10.png" ContentType="image/png"/>
  <Override PartName="/ppt/media/image59.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12.png" ContentType="image/png"/>
  <Override PartName="/ppt/media/image45.jpeg" ContentType="image/jpeg"/>
  <Override PartName="/ppt/media/image32.png" ContentType="image/png"/>
  <Override PartName="/ppt/media/image33.png" ContentType="image/png"/>
  <Override PartName="/ppt/media/image34.png" ContentType="image/png"/>
  <Override PartName="/ppt/media/image3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body"/>
          </p:nvPr>
        </p:nvSpPr>
        <p:spPr>
          <a:xfrm>
            <a:off x="756000" y="5078520"/>
            <a:ext cx="6047640" cy="4811040"/>
          </a:xfrm>
          <a:prstGeom prst="rect">
            <a:avLst/>
          </a:prstGeom>
        </p:spPr>
        <p:txBody>
          <a:bodyPr lIns="0" rIns="0" tIns="0" bIns="0"/>
          <a:p>
            <a:r>
              <a:rPr b="0" lang="en-IN" sz="2000" spc="-1" strike="noStrike">
                <a:solidFill>
                  <a:srgbClr val="000000"/>
                </a:solidFill>
                <a:uFill>
                  <a:solidFill>
                    <a:srgbClr val="ffffff"/>
                  </a:solidFill>
                </a:uFill>
                <a:latin typeface="Arial"/>
              </a:rPr>
              <a:t>Click to edit the notes format</a:t>
            </a:r>
            <a:endParaRPr b="0" lang="en-IN" sz="2000" spc="-1" strike="noStrike">
              <a:solidFill>
                <a:srgbClr val="000000"/>
              </a:solidFill>
              <a:uFill>
                <a:solidFill>
                  <a:srgbClr val="ffffff"/>
                </a:solidFill>
              </a:uFill>
              <a:latin typeface="Arial"/>
            </a:endParaRPr>
          </a:p>
        </p:txBody>
      </p:sp>
      <p:sp>
        <p:nvSpPr>
          <p:cNvPr id="191" name="PlaceHolder 2"/>
          <p:cNvSpPr>
            <a:spLocks noGrp="1"/>
          </p:cNvSpPr>
          <p:nvPr>
            <p:ph type="hdr"/>
          </p:nvPr>
        </p:nvSpPr>
        <p:spPr>
          <a:xfrm>
            <a:off x="0" y="0"/>
            <a:ext cx="3280680" cy="534240"/>
          </a:xfrm>
          <a:prstGeom prst="rect">
            <a:avLst/>
          </a:prstGeom>
        </p:spPr>
        <p:txBody>
          <a:bodyPr lIns="0" rIns="0" tIns="0" bIns="0"/>
          <a:p>
            <a:r>
              <a:rPr b="0" lang="en-IN" sz="1400" spc="-1" strike="noStrike">
                <a:solidFill>
                  <a:srgbClr val="000000"/>
                </a:solidFill>
                <a:uFill>
                  <a:solidFill>
                    <a:srgbClr val="ffffff"/>
                  </a:solidFill>
                </a:uFill>
                <a:latin typeface="Times New Roman"/>
              </a:rPr>
              <a:t>&lt;header&gt;</a:t>
            </a:r>
            <a:endParaRPr b="0" lang="en-IN" sz="1400" spc="-1" strike="noStrike">
              <a:solidFill>
                <a:srgbClr val="000000"/>
              </a:solidFill>
              <a:uFill>
                <a:solidFill>
                  <a:srgbClr val="ffffff"/>
                </a:solidFill>
              </a:uFill>
              <a:latin typeface="Times New Roman"/>
            </a:endParaRPr>
          </a:p>
        </p:txBody>
      </p:sp>
      <p:sp>
        <p:nvSpPr>
          <p:cNvPr id="192" name="PlaceHolder 3"/>
          <p:cNvSpPr>
            <a:spLocks noGrp="1"/>
          </p:cNvSpPr>
          <p:nvPr>
            <p:ph type="dt"/>
          </p:nvPr>
        </p:nvSpPr>
        <p:spPr>
          <a:xfrm>
            <a:off x="4278960" y="0"/>
            <a:ext cx="3280680" cy="534240"/>
          </a:xfrm>
          <a:prstGeom prst="rect">
            <a:avLst/>
          </a:prstGeom>
        </p:spPr>
        <p:txBody>
          <a:bodyPr lIns="0" rIns="0" tIns="0" bIns="0"/>
          <a:p>
            <a:pPr algn="r"/>
            <a:r>
              <a:rPr b="0" lang="en-IN" sz="1400" spc="-1" strike="noStrike">
                <a:solidFill>
                  <a:srgbClr val="000000"/>
                </a:solidFill>
                <a:uFill>
                  <a:solidFill>
                    <a:srgbClr val="ffffff"/>
                  </a:solidFill>
                </a:uFill>
                <a:latin typeface="Times New Roman"/>
              </a:rPr>
              <a:t>&lt;date/time&gt;</a:t>
            </a:r>
            <a:endParaRPr b="0" lang="en-IN" sz="1400" spc="-1" strike="noStrike">
              <a:solidFill>
                <a:srgbClr val="000000"/>
              </a:solidFill>
              <a:uFill>
                <a:solidFill>
                  <a:srgbClr val="ffffff"/>
                </a:solidFill>
              </a:uFill>
              <a:latin typeface="Times New Roman"/>
            </a:endParaRPr>
          </a:p>
        </p:txBody>
      </p:sp>
      <p:sp>
        <p:nvSpPr>
          <p:cNvPr id="193" name="PlaceHolder 4"/>
          <p:cNvSpPr>
            <a:spLocks noGrp="1"/>
          </p:cNvSpPr>
          <p:nvPr>
            <p:ph type="ftr"/>
          </p:nvPr>
        </p:nvSpPr>
        <p:spPr>
          <a:xfrm>
            <a:off x="0" y="10157400"/>
            <a:ext cx="3280680" cy="534240"/>
          </a:xfrm>
          <a:prstGeom prst="rect">
            <a:avLst/>
          </a:prstGeom>
        </p:spPr>
        <p:txBody>
          <a:bodyPr lIns="0" rIns="0" tIns="0" bIns="0" anchor="b"/>
          <a:p>
            <a:r>
              <a:rPr b="0" lang="en-IN" sz="1400" spc="-1" strike="noStrike">
                <a:solidFill>
                  <a:srgbClr val="000000"/>
                </a:solidFill>
                <a:uFill>
                  <a:solidFill>
                    <a:srgbClr val="ffffff"/>
                  </a:solidFill>
                </a:uFill>
                <a:latin typeface="Times New Roman"/>
              </a:rPr>
              <a:t>&lt;footer&gt;</a:t>
            </a:r>
            <a:endParaRPr b="0" lang="en-IN" sz="1400" spc="-1" strike="noStrike">
              <a:solidFill>
                <a:srgbClr val="000000"/>
              </a:solidFill>
              <a:uFill>
                <a:solidFill>
                  <a:srgbClr val="ffffff"/>
                </a:solidFill>
              </a:uFill>
              <a:latin typeface="Times New Roman"/>
            </a:endParaRPr>
          </a:p>
        </p:txBody>
      </p:sp>
      <p:sp>
        <p:nvSpPr>
          <p:cNvPr id="194" name="PlaceHolder 5"/>
          <p:cNvSpPr>
            <a:spLocks noGrp="1"/>
          </p:cNvSpPr>
          <p:nvPr>
            <p:ph type="sldNum"/>
          </p:nvPr>
        </p:nvSpPr>
        <p:spPr>
          <a:xfrm>
            <a:off x="4278960" y="10157400"/>
            <a:ext cx="3280680" cy="534240"/>
          </a:xfrm>
          <a:prstGeom prst="rect">
            <a:avLst/>
          </a:prstGeom>
        </p:spPr>
        <p:txBody>
          <a:bodyPr lIns="0" rIns="0" tIns="0" bIns="0" anchor="b"/>
          <a:p>
            <a:pPr algn="r"/>
            <a:fld id="{1CDFF5ED-9E28-4D3E-B373-50C2981A589F}" type="slidenum">
              <a:rPr b="0" lang="en-IN" sz="1400" spc="-1" strike="noStrike">
                <a:solidFill>
                  <a:srgbClr val="000000"/>
                </a:solidFill>
                <a:uFill>
                  <a:solidFill>
                    <a:srgbClr val="ffffff"/>
                  </a:solidFill>
                </a:uFill>
                <a:latin typeface="Times New Roman"/>
              </a:rPr>
              <a:t>&lt;number&gt;</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164.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74.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18"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6DFC2ADC-D372-4360-AE37-0950846E8E7D}"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3"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74"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62FBB713-F25D-44FE-8C51-0DCC4F204E9D}"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5"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76"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858AC92A-F74F-429C-8B2E-B812E4E98940}"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7"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78"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C457EE3B-E7B5-45FC-AF4F-EE1F09CD37FB}"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9"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80"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A866113E-6489-4FD9-AB02-8431878997EC}"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8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18AB670C-A27C-469C-881D-CBCA7127C6B8}"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8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ABFD4773-8CEE-4351-8D6D-08B3ED857AF1}"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5"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86"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135FB591-8706-4169-8AF9-8CF8A99D7482}"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7"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88"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4A75AE84-FACD-44B9-B9AA-85B8F4C3E5C1}"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9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D07BB4BC-EFE5-4FD0-A33D-EC7B2DD5CF49}"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9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1AFF837B-9866-49B6-88FC-40DB174E30AA}"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3"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94"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F0E69317-A5A6-451D-8686-969619257F85}"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5"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96"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58089346-946A-4021-8CAA-397650D61DF4}"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7"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98"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2D8BE5B9-00EF-49F6-94D4-E26344A506B5}"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9"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00"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93BFC4DD-27B9-4018-B2A1-2ABC962F3DAA}"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1"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02"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4D4BF0DA-03AE-491C-A1D0-FDF51FBB7501}"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3"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04"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6B37FF5E-F670-4878-A2D9-DD550E2D786C}"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5"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06"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2C0E0ABD-7027-4370-ADA3-7CA399F1E789}"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7"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08"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D6CFC447-7F1C-49C1-A2ED-5BD64AC6E5F1}"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9"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10"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9B940460-48A2-4284-BACB-D37A9784C28A}"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1"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12"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FEFF103C-15F5-4152-AE73-A537DAA8D9E5}"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20"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30E55C10-D41A-4FA3-A6E9-9A358C9B9AE5}"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1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F4480489-2D72-4CF3-951B-A8117B471C74}"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5"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16"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B14ED102-5035-4F31-BCC0-1231C697E965}"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7"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18"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450B9A80-CFD6-49F2-8BC3-9688F06A0DF8}"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2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3B80B0B0-A290-4F08-B1B3-2E672D81C3A8}"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2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190D85D3-A500-41FD-AA07-881815479946}"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3"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24"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64C630E0-00C6-4A67-8385-6DE339B33317}"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5"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26"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E4C1F501-8C50-4DF3-85E3-8C4A6015840E}"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7"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28"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6319857D-D58E-4A2F-B8DE-3127EDFD37CB}"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9"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30"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65565E94-DB70-4EF8-B525-FA8234530B88}"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1"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32"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BAD18E4B-CC38-4AE6-8989-CA87194979F8}"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22"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83F90949-B345-460C-9C1A-2C1028B0617F}"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3"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34"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261AFE93-B1EF-4C27-AD08-DE06BE593699}"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5"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36"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09F17236-5D11-4E27-A3CE-6D5C77EA10FE}"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7"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38"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FA93F9AE-CAC8-4D84-AB38-B5230E60EC6E}"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9"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40"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E0C674AB-F955-47DD-B256-38B1AEA678E1}"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1"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42"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133A6BCC-70C9-4448-AE5E-2244A10E5230}"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3"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644"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FB2CE2C8-3073-40BC-9DA4-3483C6020102}"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5"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46"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3CF2945B-56FB-4E16-877B-CDCE406844D6}"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7"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48"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70907991-453A-4274-BC0B-1E9A915DE7BC}"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24"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FABA4781-C1E8-401B-B133-9635158F01DD}"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9"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50"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44CA07B5-527C-473B-B7E9-648B57FA697C}" type="slidenum">
              <a:rPr b="0" lang="en-IN" sz="1300" spc="-1" strike="noStrike">
                <a:solidFill>
                  <a:srgbClr val="000000"/>
                </a:solidFill>
                <a:uFill>
                  <a:solidFill>
                    <a:srgbClr val="ffffff"/>
                  </a:solidFill>
                </a:uFill>
                <a:latin typeface="Times New Roman"/>
                <a:ea typeface="ＭＳ Ｐゴシック"/>
              </a:rPr>
              <a:t>&lt;number&gt;</a:t>
            </a:fld>
            <a:endParaRPr b="0" lang="en-IN" sz="19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5"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26"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CBD246F7-DD80-4906-9C38-C1A7324820DF}"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1"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52"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4830CA92-93AA-4302-A022-9FB6B56DE904}"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3"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54"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C2580ABA-FD4E-4CD1-A570-5848816AF810}"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5"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56"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3D2435E5-FCA6-486D-89FB-A4A66B585093}"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7"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58"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65D8A6E1-3F76-486A-95F1-1EE385867B61}"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9"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60"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FCA73D0D-E3C6-4DAB-A82D-1402C46DF596}"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1"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62"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F2A0A381-16E6-48BB-ABC6-39A8197F840A}"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3"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64"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D43C250A-4887-49CA-8EFE-DBB9F279C62A}"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5"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66"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C3E0F8A8-C212-495C-8360-1F8B1DC4E833}"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7"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68"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0FDC1A9A-F975-495B-80CE-196C77A9A81C}"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9"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70"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001DB3C5-9546-4C05-9888-C9CB8A69B373}"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28"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F7233B7E-D894-4703-815B-356DA27084CD}"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1"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72"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AB0D38EB-1696-474C-A0B5-CF3749BE6194}"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3"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74"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847BE902-4DB7-4034-8F62-6DAAF0495A6D}"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5"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76"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A1347091-0570-441F-A090-343E0900F13C}"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7"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78"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A30F7A6F-979A-4250-B719-D0EEFA1694F1}"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9"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80"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FB00F3B3-678C-4A41-96CF-AF3B23A0B656}"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30"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05F2AA4E-E825-465F-A0F8-5D930F160BEC}"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1" name="PlaceHolder 1"/>
          <p:cNvSpPr>
            <a:spLocks noGrp="1"/>
          </p:cNvSpPr>
          <p:nvPr>
            <p:ph type="body"/>
          </p:nvPr>
        </p:nvSpPr>
        <p:spPr>
          <a:xfrm>
            <a:off x="1007280" y="5078880"/>
            <a:ext cx="5544720" cy="4809240"/>
          </a:xfrm>
          <a:prstGeom prst="rect">
            <a:avLst/>
          </a:prstGeom>
        </p:spPr>
        <p:txBody>
          <a:bodyPr lIns="96840" rIns="96840" tIns="48240" bIns="48240"/>
          <a:p>
            <a:endParaRPr b="0" lang="en-IN" sz="4100" spc="-1" strike="noStrike">
              <a:solidFill>
                <a:srgbClr val="000000"/>
              </a:solidFill>
              <a:uFill>
                <a:solidFill>
                  <a:srgbClr val="ffffff"/>
                </a:solidFill>
              </a:uFill>
              <a:latin typeface="Arial"/>
            </a:endParaRPr>
          </a:p>
        </p:txBody>
      </p:sp>
      <p:sp>
        <p:nvSpPr>
          <p:cNvPr id="1682" name="TextShape 2"/>
          <p:cNvSpPr txBox="1"/>
          <p:nvPr/>
        </p:nvSpPr>
        <p:spPr>
          <a:xfrm>
            <a:off x="4283280" y="10157760"/>
            <a:ext cx="3276000" cy="533160"/>
          </a:xfrm>
          <a:prstGeom prst="rect">
            <a:avLst/>
          </a:prstGeom>
          <a:noFill/>
          <a:ln w="9360">
            <a:noFill/>
          </a:ln>
        </p:spPr>
        <p:txBody>
          <a:bodyPr lIns="96840" rIns="96840" tIns="48240" bIns="48240" anchor="b"/>
          <a:p>
            <a:pPr algn="r">
              <a:lnSpc>
                <a:spcPct val="100000"/>
              </a:lnSpc>
            </a:pPr>
            <a:fld id="{1A82302B-FADB-422D-97EB-0AFFB81035AE}" type="slidenum">
              <a:rPr b="0" lang="en-IN" sz="1300" spc="-1" strike="noStrike">
                <a:solidFill>
                  <a:srgbClr val="000000"/>
                </a:solidFill>
                <a:uFill>
                  <a:solidFill>
                    <a:srgbClr val="ffffff"/>
                  </a:solidFill>
                </a:uFill>
                <a:latin typeface="Times New Roman"/>
                <a:ea typeface="ＭＳ Ｐゴシック"/>
              </a:rPr>
              <a:t>&lt;number&gt;</a:t>
            </a:fld>
            <a:endParaRPr b="0" lang="en-IN" sz="293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3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13BBAC88-E629-45E6-BBE9-275B8F45F29A}"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3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A295FCC4-18B7-4CB3-8155-F695008C211C}"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36"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0A96820E-6C6A-436D-9D51-085149D46ADA}"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7"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38"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2A654CBC-DE34-41BC-A794-C08571259992}"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4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F43E52C6-32EA-4936-A130-D08F1DC46C6F}"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4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7A5A32B4-4BE9-4D12-A8BE-C639E8215C98}"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4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780DE910-F727-48F0-81A1-431783DED083}"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46"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1FD7B571-02B5-4770-B96A-CE6766C79F8D}"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48"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5CB9CBC3-EAFF-4114-AC83-6F48DE05043E}"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5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28C72423-3642-41FF-94F4-275C9BCAAFC4}"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5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6A8C5EE6-E722-4CAA-9809-0FD23E9840DA}"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5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D42C1CCC-7835-435B-9F0D-BB18A519F7F9}"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56"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9C6B8172-0119-4F49-BAE8-7D58E9C4D409}"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58"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B2BCCDC7-CE4A-4650-8457-AF40CFF02081}"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6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A3C1BC35-01BC-4765-A88B-E55786089FCE}"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6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55CB6AD9-64F1-4C15-B2E2-FEFF789373D8}"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6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C7BA5E03-A2A2-49FF-B166-3814EAD161C9}"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66"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C9DEA4C9-BC80-48C0-BE07-C12405FE6A97}"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7"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68"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661CAD0E-1207-4D2C-B785-73A0DAD24346}"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7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8B04EB6D-473B-498F-BB44-64C959CC7095}"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7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9C48EDDC-C63C-44A2-B039-70CB49806706}"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7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95D48B70-1EEB-44FD-9FEB-DB2748916E83}"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76"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B0C51102-75D8-4680-B900-610DE9DA38D9}"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78"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85DA9EC7-9945-47EA-A667-D6D37C630A5A}"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8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3222842C-680E-4630-B045-99700C2705F4}"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8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46DE7B5D-AFAF-4E91-9AC2-9A3BC68C1BD7}"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8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26EE9C85-2D68-4822-9A51-209C69B5C296}"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86"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D1132372-B634-4398-9E24-0BCF22609034}"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88"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739D0641-D718-489A-B553-D9599DA1116A}"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9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00E3C591-0F52-435F-9326-90A6CF9C8715}"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9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71CA09A5-DE24-40BF-BCFE-AC199D0B1BB2}"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9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1EBE1413-8D69-4619-8233-7F36AB925F0C}"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96"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ED3870E7-E0ED-49CC-B3F4-B14ED05C583C}"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7"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98"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6BE23489-A85E-4495-A761-7CBA1545D7A7}"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0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9CD6BB26-FF23-4A68-8F03-EDF09707F9DF}"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0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BEDB582F-F76A-4F79-A2C3-6DC88883B54E}"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0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B13FA5C7-72C0-474C-8D6D-0403825E8415}"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06"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E2A9137F-BF54-4DFE-91C8-3A24ED19B094}"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7"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08"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27A09B7D-809F-4862-B839-8A796D2E1590}"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1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DC1DC48E-2AEE-4C2C-B026-8C9600095940}"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1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AF35714E-CC41-4A37-9CD5-17513CE1D7E6}"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1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B139ACDD-BFCB-4605-8481-2EA325E28195}"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1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9F31732F-9B94-4E69-9C70-507478800A83}"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5"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16"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F1F8BEF1-C9B7-4411-B484-8252AF78972A}"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7"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18"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C80731C2-13D4-4B9F-BB28-97088F817E56}"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9"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20"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6F30A6AA-5FD2-4E93-9910-9FAB0C0364D3}"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2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70BC7AF6-CDC6-47CE-9F2E-7AF1D7628D32}"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52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951870A0-76E0-4EE5-918B-7909B75CE71E}"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12"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0B204E7F-B4F6-4092-BD28-928EB5E15BA0}"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5" name="PlaceHolder 1"/>
          <p:cNvSpPr>
            <a:spLocks noGrp="1"/>
          </p:cNvSpPr>
          <p:nvPr>
            <p:ph type="body"/>
          </p:nvPr>
        </p:nvSpPr>
        <p:spPr>
          <a:xfrm>
            <a:off x="1006920" y="5078160"/>
            <a:ext cx="5544720" cy="48110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26" name="CustomShape 2"/>
          <p:cNvSpPr/>
          <p:nvPr/>
        </p:nvSpPr>
        <p:spPr>
          <a:xfrm>
            <a:off x="4283280" y="10157760"/>
            <a:ext cx="3275640" cy="533520"/>
          </a:xfrm>
          <a:prstGeom prst="rect">
            <a:avLst/>
          </a:prstGeom>
          <a:noFill/>
          <a:ln w="9360">
            <a:noFill/>
          </a:ln>
        </p:spPr>
        <p:style>
          <a:lnRef idx="0"/>
          <a:fillRef idx="0"/>
          <a:effectRef idx="0"/>
          <a:fontRef idx="minor"/>
        </p:style>
        <p:txBody>
          <a:bodyPr lIns="90000" rIns="90000" tIns="45000" bIns="45000" anchor="b"/>
          <a:p>
            <a:pPr algn="r">
              <a:lnSpc>
                <a:spcPct val="100000"/>
              </a:lnSpc>
            </a:pPr>
            <a:fld id="{7CCDAB48-EB77-424F-BEB3-15467D13EAB4}"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7" name="PlaceHolder 1"/>
          <p:cNvSpPr>
            <a:spLocks noGrp="1"/>
          </p:cNvSpPr>
          <p:nvPr>
            <p:ph type="body"/>
          </p:nvPr>
        </p:nvSpPr>
        <p:spPr>
          <a:xfrm>
            <a:off x="1006920" y="5078160"/>
            <a:ext cx="5544720" cy="48110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28" name="CustomShape 2"/>
          <p:cNvSpPr/>
          <p:nvPr/>
        </p:nvSpPr>
        <p:spPr>
          <a:xfrm>
            <a:off x="4283280" y="10157760"/>
            <a:ext cx="3275640" cy="533520"/>
          </a:xfrm>
          <a:prstGeom prst="rect">
            <a:avLst/>
          </a:prstGeom>
          <a:noFill/>
          <a:ln w="9360">
            <a:noFill/>
          </a:ln>
        </p:spPr>
        <p:style>
          <a:lnRef idx="0"/>
          <a:fillRef idx="0"/>
          <a:effectRef idx="0"/>
          <a:fontRef idx="minor"/>
        </p:style>
        <p:txBody>
          <a:bodyPr lIns="90000" rIns="90000" tIns="45000" bIns="45000" anchor="b"/>
          <a:p>
            <a:pPr algn="r">
              <a:lnSpc>
                <a:spcPct val="100000"/>
              </a:lnSpc>
            </a:pPr>
            <a:fld id="{B43B8195-1991-4672-A438-EAF522633F9F}"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9" name="PlaceHolder 1"/>
          <p:cNvSpPr>
            <a:spLocks noGrp="1"/>
          </p:cNvSpPr>
          <p:nvPr>
            <p:ph type="body"/>
          </p:nvPr>
        </p:nvSpPr>
        <p:spPr>
          <a:xfrm>
            <a:off x="1006920" y="5078160"/>
            <a:ext cx="5544720" cy="48110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30" name="CustomShape 2"/>
          <p:cNvSpPr/>
          <p:nvPr/>
        </p:nvSpPr>
        <p:spPr>
          <a:xfrm>
            <a:off x="4283280" y="10157760"/>
            <a:ext cx="3275640" cy="533520"/>
          </a:xfrm>
          <a:prstGeom prst="rect">
            <a:avLst/>
          </a:prstGeom>
          <a:noFill/>
          <a:ln w="9360">
            <a:noFill/>
          </a:ln>
        </p:spPr>
        <p:style>
          <a:lnRef idx="0"/>
          <a:fillRef idx="0"/>
          <a:effectRef idx="0"/>
          <a:fontRef idx="minor"/>
        </p:style>
        <p:txBody>
          <a:bodyPr lIns="90000" rIns="90000" tIns="45000" bIns="45000" anchor="b"/>
          <a:p>
            <a:pPr algn="r">
              <a:lnSpc>
                <a:spcPct val="100000"/>
              </a:lnSpc>
            </a:pPr>
            <a:fld id="{0A172591-8CF3-4F74-9E25-CD9C8BABBDD8}"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1" name="PlaceHolder 1"/>
          <p:cNvSpPr>
            <a:spLocks noGrp="1"/>
          </p:cNvSpPr>
          <p:nvPr>
            <p:ph type="body"/>
          </p:nvPr>
        </p:nvSpPr>
        <p:spPr>
          <a:xfrm>
            <a:off x="1006920" y="5078160"/>
            <a:ext cx="5544720" cy="48110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32" name="CustomShape 2"/>
          <p:cNvSpPr/>
          <p:nvPr/>
        </p:nvSpPr>
        <p:spPr>
          <a:xfrm>
            <a:off x="4283280" y="10157760"/>
            <a:ext cx="3275640" cy="533520"/>
          </a:xfrm>
          <a:prstGeom prst="rect">
            <a:avLst/>
          </a:prstGeom>
          <a:noFill/>
          <a:ln w="9360">
            <a:noFill/>
          </a:ln>
        </p:spPr>
        <p:style>
          <a:lnRef idx="0"/>
          <a:fillRef idx="0"/>
          <a:effectRef idx="0"/>
          <a:fontRef idx="minor"/>
        </p:style>
        <p:txBody>
          <a:bodyPr lIns="90000" rIns="90000" tIns="45000" bIns="45000" anchor="b"/>
          <a:p>
            <a:pPr algn="r">
              <a:lnSpc>
                <a:spcPct val="100000"/>
              </a:lnSpc>
            </a:pPr>
            <a:fld id="{464D14E5-D949-4DD2-B5A7-CFC360F12D42}"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PlaceHolder 1"/>
          <p:cNvSpPr>
            <a:spLocks noGrp="1"/>
          </p:cNvSpPr>
          <p:nvPr>
            <p:ph type="body"/>
          </p:nvPr>
        </p:nvSpPr>
        <p:spPr>
          <a:xfrm>
            <a:off x="1007280" y="5078880"/>
            <a:ext cx="5544360" cy="480888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14" name="CustomShape 2"/>
          <p:cNvSpPr/>
          <p:nvPr/>
        </p:nvSpPr>
        <p:spPr>
          <a:xfrm>
            <a:off x="4283640" y="10158120"/>
            <a:ext cx="3275640" cy="532800"/>
          </a:xfrm>
          <a:prstGeom prst="rect">
            <a:avLst/>
          </a:prstGeom>
          <a:noFill/>
          <a:ln w="9360">
            <a:noFill/>
          </a:ln>
        </p:spPr>
        <p:style>
          <a:lnRef idx="0"/>
          <a:fillRef idx="0"/>
          <a:effectRef idx="0"/>
          <a:fontRef idx="minor"/>
        </p:style>
        <p:txBody>
          <a:bodyPr lIns="96840" rIns="96840" tIns="48240" bIns="48240" anchor="b"/>
          <a:p>
            <a:pPr algn="r">
              <a:lnSpc>
                <a:spcPct val="100000"/>
              </a:lnSpc>
            </a:pPr>
            <a:fld id="{05DFCA15-5FAF-4F12-B754-FD94B055080E}"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3" name="PlaceHolder 1"/>
          <p:cNvSpPr>
            <a:spLocks noGrp="1"/>
          </p:cNvSpPr>
          <p:nvPr>
            <p:ph type="body"/>
          </p:nvPr>
        </p:nvSpPr>
        <p:spPr>
          <a:xfrm>
            <a:off x="1006920" y="5078160"/>
            <a:ext cx="5544720" cy="48110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34" name="CustomShape 2"/>
          <p:cNvSpPr/>
          <p:nvPr/>
        </p:nvSpPr>
        <p:spPr>
          <a:xfrm>
            <a:off x="4283280" y="10157760"/>
            <a:ext cx="3275640" cy="533520"/>
          </a:xfrm>
          <a:prstGeom prst="rect">
            <a:avLst/>
          </a:prstGeom>
          <a:noFill/>
          <a:ln w="9360">
            <a:noFill/>
          </a:ln>
        </p:spPr>
        <p:style>
          <a:lnRef idx="0"/>
          <a:fillRef idx="0"/>
          <a:effectRef idx="0"/>
          <a:fontRef idx="minor"/>
        </p:style>
        <p:txBody>
          <a:bodyPr lIns="90000" rIns="90000" tIns="45000" bIns="45000" anchor="b"/>
          <a:p>
            <a:pPr algn="r">
              <a:lnSpc>
                <a:spcPct val="100000"/>
              </a:lnSpc>
            </a:pPr>
            <a:fld id="{91E4BEB2-8A29-4AA7-A0A8-4AB3D1EF8ECA}"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5"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36"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7F0ACA9C-48D4-4458-AFE6-CCCE751C692F}"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7"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38"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A57D796D-9E96-484B-87ED-89C5A8AB74E6}"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9"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40"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CA9D8928-1F0A-434C-95C5-15C356163309}"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1"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42"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ACD7DF43-CAF3-4F53-B08C-EA143209FB0F}"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44"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E96FD656-AA72-4253-8559-322C11D4B791}"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5"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46"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1420F635-81D3-4A4C-98A6-3F06D4E21DC0}"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7"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48"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7C6E5C4B-46C4-4B3E-9EC2-86CE3BD79616}"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9"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50"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799E5CB8-14C9-46C6-8068-2B3A2E30E77A}"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1"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52"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FFF6E4F9-7E4D-480D-82AF-922CC3EC6B17}"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PlaceHolder 1"/>
          <p:cNvSpPr>
            <a:spLocks noGrp="1"/>
          </p:cNvSpPr>
          <p:nvPr>
            <p:ph type="body"/>
          </p:nvPr>
        </p:nvSpPr>
        <p:spPr>
          <a:xfrm>
            <a:off x="1279440" y="3475080"/>
            <a:ext cx="7041600" cy="3290040"/>
          </a:xfrm>
          <a:prstGeom prst="rect">
            <a:avLst/>
          </a:prstGeom>
        </p:spPr>
        <p:txBody>
          <a:bodyPr lIns="96840" rIns="96840" tIns="48240" bIns="48240"/>
          <a:p>
            <a:endParaRPr b="0" lang="en-IN" sz="2000" spc="-1" strike="noStrike">
              <a:solidFill>
                <a:srgbClr val="000000"/>
              </a:solidFill>
              <a:uFill>
                <a:solidFill>
                  <a:srgbClr val="ffffff"/>
                </a:solidFill>
              </a:uFill>
              <a:latin typeface="Arial"/>
            </a:endParaRPr>
          </a:p>
        </p:txBody>
      </p:sp>
      <p:sp>
        <p:nvSpPr>
          <p:cNvPr id="1416" name="CustomShape 2"/>
          <p:cNvSpPr/>
          <p:nvPr/>
        </p:nvSpPr>
        <p:spPr>
          <a:xfrm>
            <a:off x="5440320" y="6950160"/>
            <a:ext cx="4160160" cy="364320"/>
          </a:xfrm>
          <a:prstGeom prst="rect">
            <a:avLst/>
          </a:prstGeom>
          <a:noFill/>
          <a:ln w="9360">
            <a:noFill/>
          </a:ln>
        </p:spPr>
        <p:style>
          <a:lnRef idx="0"/>
          <a:fillRef idx="0"/>
          <a:effectRef idx="0"/>
          <a:fontRef idx="minor"/>
        </p:style>
        <p:txBody>
          <a:bodyPr lIns="96840" rIns="96840" tIns="48240" bIns="48240" anchor="b"/>
          <a:p>
            <a:pPr algn="r">
              <a:lnSpc>
                <a:spcPct val="100000"/>
              </a:lnSpc>
            </a:pPr>
            <a:fld id="{CF8CDFEF-A929-419E-809C-132AC4B5A496}"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3"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54"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390EC441-C371-41C7-B9BA-36A7EBB1EDB2}"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5"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56"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BCE37AB8-7D9C-4703-AEF6-E8E48811E582}"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7"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58"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35FAE614-D746-40F4-8D53-BDDE3A3E80F8}"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9"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60"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EB2F0E38-8D8A-497B-881B-582D46EF370E}"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1"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62"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29473F88-587F-4ED2-A8EC-FB1A6A398488}"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3"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64"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E18B6B5A-64FF-45D4-B0C9-5C6D80CE10D1}"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5"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66"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C0E7102B-B679-49CE-9229-2904378D5023}"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7"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68"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63265F3A-0F5C-4D7F-9AD9-123A7714791F}"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9"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70"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F8F15DAF-62CF-4E70-9AAC-17E2E14F5A95}"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1" name="PlaceHolder 1"/>
          <p:cNvSpPr>
            <a:spLocks noGrp="1"/>
          </p:cNvSpPr>
          <p:nvPr>
            <p:ph type="body"/>
          </p:nvPr>
        </p:nvSpPr>
        <p:spPr>
          <a:xfrm>
            <a:off x="923760" y="4330800"/>
            <a:ext cx="50857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1572" name="CustomShape 2"/>
          <p:cNvSpPr/>
          <p:nvPr/>
        </p:nvSpPr>
        <p:spPr>
          <a:xfrm>
            <a:off x="3929040" y="8663040"/>
            <a:ext cx="3004560" cy="455040"/>
          </a:xfrm>
          <a:prstGeom prst="rect">
            <a:avLst/>
          </a:prstGeom>
          <a:noFill/>
          <a:ln w="9360">
            <a:noFill/>
          </a:ln>
        </p:spPr>
        <p:style>
          <a:lnRef idx="0"/>
          <a:fillRef idx="0"/>
          <a:effectRef idx="0"/>
          <a:fontRef idx="minor"/>
        </p:style>
        <p:txBody>
          <a:bodyPr lIns="90000" rIns="90000" tIns="45000" bIns="45000" anchor="b"/>
          <a:p>
            <a:pPr algn="r">
              <a:lnSpc>
                <a:spcPct val="100000"/>
              </a:lnSpc>
            </a:pPr>
            <a:fld id="{A44A2808-F08C-4D79-8670-346874203335}" type="slidenum">
              <a:rPr b="0" lang="en-IN" sz="1300" spc="-1" strike="noStrike">
                <a:solidFill>
                  <a:srgbClr val="000000"/>
                </a:solidFill>
                <a:uFill>
                  <a:solidFill>
                    <a:srgbClr val="ffffff"/>
                  </a:solidFill>
                </a:uFill>
                <a:latin typeface="Times New Roman"/>
                <a:ea typeface="ＭＳ Ｐゴシック"/>
              </a:rPr>
              <a:t>&lt;number&gt;</a:t>
            </a:fld>
            <a:endParaRPr b="0" lang="en-IN"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24" name="PlaceHolder 2"/>
          <p:cNvSpPr>
            <a:spLocks noGrp="1"/>
          </p:cNvSpPr>
          <p:nvPr>
            <p:ph type="body"/>
          </p:nvPr>
        </p:nvSpPr>
        <p:spPr>
          <a:xfrm>
            <a:off x="534600" y="111168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25" name="PlaceHolder 3"/>
          <p:cNvSpPr>
            <a:spLocks noGrp="1"/>
          </p:cNvSpPr>
          <p:nvPr>
            <p:ph type="body"/>
          </p:nvPr>
        </p:nvSpPr>
        <p:spPr>
          <a:xfrm>
            <a:off x="534600" y="413136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27"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28"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29" name="PlaceHolder 4"/>
          <p:cNvSpPr>
            <a:spLocks noGrp="1"/>
          </p:cNvSpPr>
          <p:nvPr>
            <p:ph type="body"/>
          </p:nvPr>
        </p:nvSpPr>
        <p:spPr>
          <a:xfrm>
            <a:off x="51678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30" name="PlaceHolder 5"/>
          <p:cNvSpPr>
            <a:spLocks noGrp="1"/>
          </p:cNvSpPr>
          <p:nvPr>
            <p:ph type="body"/>
          </p:nvPr>
        </p:nvSpPr>
        <p:spPr>
          <a:xfrm>
            <a:off x="5346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32" name="PlaceHolder 2"/>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33" name="PlaceHolder 3"/>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pic>
        <p:nvPicPr>
          <p:cNvPr id="34" name="" descr=""/>
          <p:cNvPicPr/>
          <p:nvPr/>
        </p:nvPicPr>
        <p:blipFill>
          <a:blip r:embed="rId2"/>
          <a:stretch/>
        </p:blipFill>
        <p:spPr>
          <a:xfrm>
            <a:off x="1432800" y="1111320"/>
            <a:ext cx="7244640" cy="5780520"/>
          </a:xfrm>
          <a:prstGeom prst="rect">
            <a:avLst/>
          </a:prstGeom>
          <a:ln>
            <a:noFill/>
          </a:ln>
        </p:spPr>
      </p:pic>
      <p:pic>
        <p:nvPicPr>
          <p:cNvPr id="35" name="" descr=""/>
          <p:cNvPicPr/>
          <p:nvPr/>
        </p:nvPicPr>
        <p:blipFill>
          <a:blip r:embed="rId3"/>
          <a:stretch/>
        </p:blipFill>
        <p:spPr>
          <a:xfrm>
            <a:off x="1432800" y="1111320"/>
            <a:ext cx="7244640" cy="57805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40" name="PlaceHolder 2"/>
          <p:cNvSpPr>
            <a:spLocks noGrp="1"/>
          </p:cNvSpPr>
          <p:nvPr>
            <p:ph type="subTitle"/>
          </p:nvPr>
        </p:nvSpPr>
        <p:spPr>
          <a:xfrm>
            <a:off x="534600" y="1111680"/>
            <a:ext cx="9041400" cy="57805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42" name="PlaceHolder 2"/>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44" name="PlaceHolder 2"/>
          <p:cNvSpPr>
            <a:spLocks noGrp="1"/>
          </p:cNvSpPr>
          <p:nvPr>
            <p:ph type="body"/>
          </p:nvPr>
        </p:nvSpPr>
        <p:spPr>
          <a:xfrm>
            <a:off x="5346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45" name="PlaceHolder 3"/>
          <p:cNvSpPr>
            <a:spLocks noGrp="1"/>
          </p:cNvSpPr>
          <p:nvPr>
            <p:ph type="body"/>
          </p:nvPr>
        </p:nvSpPr>
        <p:spPr>
          <a:xfrm>
            <a:off x="51678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 name="PlaceHolder 1"/>
          <p:cNvSpPr>
            <a:spLocks noGrp="1"/>
          </p:cNvSpPr>
          <p:nvPr>
            <p:ph type="subTitle"/>
          </p:nvPr>
        </p:nvSpPr>
        <p:spPr>
          <a:xfrm>
            <a:off x="534600" y="444600"/>
            <a:ext cx="9071640" cy="23407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49"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50" name="PlaceHolder 3"/>
          <p:cNvSpPr>
            <a:spLocks noGrp="1"/>
          </p:cNvSpPr>
          <p:nvPr>
            <p:ph type="body"/>
          </p:nvPr>
        </p:nvSpPr>
        <p:spPr>
          <a:xfrm>
            <a:off x="5346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51" name="PlaceHolder 4"/>
          <p:cNvSpPr>
            <a:spLocks noGrp="1"/>
          </p:cNvSpPr>
          <p:nvPr>
            <p:ph type="body"/>
          </p:nvPr>
        </p:nvSpPr>
        <p:spPr>
          <a:xfrm>
            <a:off x="51678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3" name="PlaceHolder 2"/>
          <p:cNvSpPr>
            <a:spLocks noGrp="1"/>
          </p:cNvSpPr>
          <p:nvPr>
            <p:ph type="subTitle"/>
          </p:nvPr>
        </p:nvSpPr>
        <p:spPr>
          <a:xfrm>
            <a:off x="534600" y="1111680"/>
            <a:ext cx="9041400" cy="57805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53" name="PlaceHolder 2"/>
          <p:cNvSpPr>
            <a:spLocks noGrp="1"/>
          </p:cNvSpPr>
          <p:nvPr>
            <p:ph type="body"/>
          </p:nvPr>
        </p:nvSpPr>
        <p:spPr>
          <a:xfrm>
            <a:off x="5346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54"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55" name="PlaceHolder 4"/>
          <p:cNvSpPr>
            <a:spLocks noGrp="1"/>
          </p:cNvSpPr>
          <p:nvPr>
            <p:ph type="body"/>
          </p:nvPr>
        </p:nvSpPr>
        <p:spPr>
          <a:xfrm>
            <a:off x="51678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57"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58"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59" name="PlaceHolder 4"/>
          <p:cNvSpPr>
            <a:spLocks noGrp="1"/>
          </p:cNvSpPr>
          <p:nvPr>
            <p:ph type="body"/>
          </p:nvPr>
        </p:nvSpPr>
        <p:spPr>
          <a:xfrm>
            <a:off x="534600" y="413136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61" name="PlaceHolder 2"/>
          <p:cNvSpPr>
            <a:spLocks noGrp="1"/>
          </p:cNvSpPr>
          <p:nvPr>
            <p:ph type="body"/>
          </p:nvPr>
        </p:nvSpPr>
        <p:spPr>
          <a:xfrm>
            <a:off x="534600" y="111168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62" name="PlaceHolder 3"/>
          <p:cNvSpPr>
            <a:spLocks noGrp="1"/>
          </p:cNvSpPr>
          <p:nvPr>
            <p:ph type="body"/>
          </p:nvPr>
        </p:nvSpPr>
        <p:spPr>
          <a:xfrm>
            <a:off x="534600" y="413136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64"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65"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66" name="PlaceHolder 4"/>
          <p:cNvSpPr>
            <a:spLocks noGrp="1"/>
          </p:cNvSpPr>
          <p:nvPr>
            <p:ph type="body"/>
          </p:nvPr>
        </p:nvSpPr>
        <p:spPr>
          <a:xfrm>
            <a:off x="51678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67" name="PlaceHolder 5"/>
          <p:cNvSpPr>
            <a:spLocks noGrp="1"/>
          </p:cNvSpPr>
          <p:nvPr>
            <p:ph type="body"/>
          </p:nvPr>
        </p:nvSpPr>
        <p:spPr>
          <a:xfrm>
            <a:off x="5346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69" name="PlaceHolder 2"/>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70" name="PlaceHolder 3"/>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pic>
        <p:nvPicPr>
          <p:cNvPr id="71" name="" descr=""/>
          <p:cNvPicPr/>
          <p:nvPr/>
        </p:nvPicPr>
        <p:blipFill>
          <a:blip r:embed="rId2"/>
          <a:stretch/>
        </p:blipFill>
        <p:spPr>
          <a:xfrm>
            <a:off x="1432800" y="1111320"/>
            <a:ext cx="7244640" cy="5780520"/>
          </a:xfrm>
          <a:prstGeom prst="rect">
            <a:avLst/>
          </a:prstGeom>
          <a:ln>
            <a:noFill/>
          </a:ln>
        </p:spPr>
      </p:pic>
      <p:pic>
        <p:nvPicPr>
          <p:cNvPr id="72" name="" descr=""/>
          <p:cNvPicPr/>
          <p:nvPr/>
        </p:nvPicPr>
        <p:blipFill>
          <a:blip r:embed="rId3"/>
          <a:stretch/>
        </p:blipFill>
        <p:spPr>
          <a:xfrm>
            <a:off x="1432800" y="1111320"/>
            <a:ext cx="7244640" cy="57805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77" name="PlaceHolder 2"/>
          <p:cNvSpPr>
            <a:spLocks noGrp="1"/>
          </p:cNvSpPr>
          <p:nvPr>
            <p:ph type="subTitle"/>
          </p:nvPr>
        </p:nvSpPr>
        <p:spPr>
          <a:xfrm>
            <a:off x="534600" y="1111680"/>
            <a:ext cx="9041400" cy="57805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79" name="PlaceHolder 2"/>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81" name="PlaceHolder 2"/>
          <p:cNvSpPr>
            <a:spLocks noGrp="1"/>
          </p:cNvSpPr>
          <p:nvPr>
            <p:ph type="body"/>
          </p:nvPr>
        </p:nvSpPr>
        <p:spPr>
          <a:xfrm>
            <a:off x="5346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82" name="PlaceHolder 3"/>
          <p:cNvSpPr>
            <a:spLocks noGrp="1"/>
          </p:cNvSpPr>
          <p:nvPr>
            <p:ph type="body"/>
          </p:nvPr>
        </p:nvSpPr>
        <p:spPr>
          <a:xfrm>
            <a:off x="51678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5" name="PlaceHolder 2"/>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4" name="PlaceHolder 1"/>
          <p:cNvSpPr>
            <a:spLocks noGrp="1"/>
          </p:cNvSpPr>
          <p:nvPr>
            <p:ph type="subTitle"/>
          </p:nvPr>
        </p:nvSpPr>
        <p:spPr>
          <a:xfrm>
            <a:off x="534600" y="444600"/>
            <a:ext cx="9071640" cy="23407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86"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87" name="PlaceHolder 3"/>
          <p:cNvSpPr>
            <a:spLocks noGrp="1"/>
          </p:cNvSpPr>
          <p:nvPr>
            <p:ph type="body"/>
          </p:nvPr>
        </p:nvSpPr>
        <p:spPr>
          <a:xfrm>
            <a:off x="5346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88" name="PlaceHolder 4"/>
          <p:cNvSpPr>
            <a:spLocks noGrp="1"/>
          </p:cNvSpPr>
          <p:nvPr>
            <p:ph type="body"/>
          </p:nvPr>
        </p:nvSpPr>
        <p:spPr>
          <a:xfrm>
            <a:off x="51678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90" name="PlaceHolder 2"/>
          <p:cNvSpPr>
            <a:spLocks noGrp="1"/>
          </p:cNvSpPr>
          <p:nvPr>
            <p:ph type="body"/>
          </p:nvPr>
        </p:nvSpPr>
        <p:spPr>
          <a:xfrm>
            <a:off x="5346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91"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92" name="PlaceHolder 4"/>
          <p:cNvSpPr>
            <a:spLocks noGrp="1"/>
          </p:cNvSpPr>
          <p:nvPr>
            <p:ph type="body"/>
          </p:nvPr>
        </p:nvSpPr>
        <p:spPr>
          <a:xfrm>
            <a:off x="51678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94"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95"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96" name="PlaceHolder 4"/>
          <p:cNvSpPr>
            <a:spLocks noGrp="1"/>
          </p:cNvSpPr>
          <p:nvPr>
            <p:ph type="body"/>
          </p:nvPr>
        </p:nvSpPr>
        <p:spPr>
          <a:xfrm>
            <a:off x="534600" y="413136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98" name="PlaceHolder 2"/>
          <p:cNvSpPr>
            <a:spLocks noGrp="1"/>
          </p:cNvSpPr>
          <p:nvPr>
            <p:ph type="body"/>
          </p:nvPr>
        </p:nvSpPr>
        <p:spPr>
          <a:xfrm>
            <a:off x="534600" y="111168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99" name="PlaceHolder 3"/>
          <p:cNvSpPr>
            <a:spLocks noGrp="1"/>
          </p:cNvSpPr>
          <p:nvPr>
            <p:ph type="body"/>
          </p:nvPr>
        </p:nvSpPr>
        <p:spPr>
          <a:xfrm>
            <a:off x="534600" y="413136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01"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02"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03" name="PlaceHolder 4"/>
          <p:cNvSpPr>
            <a:spLocks noGrp="1"/>
          </p:cNvSpPr>
          <p:nvPr>
            <p:ph type="body"/>
          </p:nvPr>
        </p:nvSpPr>
        <p:spPr>
          <a:xfrm>
            <a:off x="51678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04" name="PlaceHolder 5"/>
          <p:cNvSpPr>
            <a:spLocks noGrp="1"/>
          </p:cNvSpPr>
          <p:nvPr>
            <p:ph type="body"/>
          </p:nvPr>
        </p:nvSpPr>
        <p:spPr>
          <a:xfrm>
            <a:off x="5346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06" name="PlaceHolder 2"/>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07" name="PlaceHolder 3"/>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pic>
        <p:nvPicPr>
          <p:cNvPr id="108" name="" descr=""/>
          <p:cNvPicPr/>
          <p:nvPr/>
        </p:nvPicPr>
        <p:blipFill>
          <a:blip r:embed="rId2"/>
          <a:stretch/>
        </p:blipFill>
        <p:spPr>
          <a:xfrm>
            <a:off x="1432800" y="1111320"/>
            <a:ext cx="7244640" cy="5780520"/>
          </a:xfrm>
          <a:prstGeom prst="rect">
            <a:avLst/>
          </a:prstGeom>
          <a:ln>
            <a:noFill/>
          </a:ln>
        </p:spPr>
      </p:pic>
      <p:pic>
        <p:nvPicPr>
          <p:cNvPr id="109" name="" descr=""/>
          <p:cNvPicPr/>
          <p:nvPr/>
        </p:nvPicPr>
        <p:blipFill>
          <a:blip r:embed="rId3"/>
          <a:stretch/>
        </p:blipFill>
        <p:spPr>
          <a:xfrm>
            <a:off x="1432800" y="1111320"/>
            <a:ext cx="7244640" cy="57805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17" name="PlaceHolder 2"/>
          <p:cNvSpPr>
            <a:spLocks noGrp="1"/>
          </p:cNvSpPr>
          <p:nvPr>
            <p:ph type="subTitle"/>
          </p:nvPr>
        </p:nvSpPr>
        <p:spPr>
          <a:xfrm>
            <a:off x="534600" y="1111680"/>
            <a:ext cx="9041400" cy="57805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19" name="PlaceHolder 2"/>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7" name="PlaceHolder 2"/>
          <p:cNvSpPr>
            <a:spLocks noGrp="1"/>
          </p:cNvSpPr>
          <p:nvPr>
            <p:ph type="body"/>
          </p:nvPr>
        </p:nvSpPr>
        <p:spPr>
          <a:xfrm>
            <a:off x="5346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8" name="PlaceHolder 3"/>
          <p:cNvSpPr>
            <a:spLocks noGrp="1"/>
          </p:cNvSpPr>
          <p:nvPr>
            <p:ph type="body"/>
          </p:nvPr>
        </p:nvSpPr>
        <p:spPr>
          <a:xfrm>
            <a:off x="51678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21" name="PlaceHolder 2"/>
          <p:cNvSpPr>
            <a:spLocks noGrp="1"/>
          </p:cNvSpPr>
          <p:nvPr>
            <p:ph type="body"/>
          </p:nvPr>
        </p:nvSpPr>
        <p:spPr>
          <a:xfrm>
            <a:off x="5346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22" name="PlaceHolder 3"/>
          <p:cNvSpPr>
            <a:spLocks noGrp="1"/>
          </p:cNvSpPr>
          <p:nvPr>
            <p:ph type="body"/>
          </p:nvPr>
        </p:nvSpPr>
        <p:spPr>
          <a:xfrm>
            <a:off x="51678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534600" y="444600"/>
            <a:ext cx="9071640" cy="23407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26"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27" name="PlaceHolder 3"/>
          <p:cNvSpPr>
            <a:spLocks noGrp="1"/>
          </p:cNvSpPr>
          <p:nvPr>
            <p:ph type="body"/>
          </p:nvPr>
        </p:nvSpPr>
        <p:spPr>
          <a:xfrm>
            <a:off x="5346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28" name="PlaceHolder 4"/>
          <p:cNvSpPr>
            <a:spLocks noGrp="1"/>
          </p:cNvSpPr>
          <p:nvPr>
            <p:ph type="body"/>
          </p:nvPr>
        </p:nvSpPr>
        <p:spPr>
          <a:xfrm>
            <a:off x="51678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30" name="PlaceHolder 2"/>
          <p:cNvSpPr>
            <a:spLocks noGrp="1"/>
          </p:cNvSpPr>
          <p:nvPr>
            <p:ph type="body"/>
          </p:nvPr>
        </p:nvSpPr>
        <p:spPr>
          <a:xfrm>
            <a:off x="5346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31"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32" name="PlaceHolder 4"/>
          <p:cNvSpPr>
            <a:spLocks noGrp="1"/>
          </p:cNvSpPr>
          <p:nvPr>
            <p:ph type="body"/>
          </p:nvPr>
        </p:nvSpPr>
        <p:spPr>
          <a:xfrm>
            <a:off x="51678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34"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35"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36" name="PlaceHolder 4"/>
          <p:cNvSpPr>
            <a:spLocks noGrp="1"/>
          </p:cNvSpPr>
          <p:nvPr>
            <p:ph type="body"/>
          </p:nvPr>
        </p:nvSpPr>
        <p:spPr>
          <a:xfrm>
            <a:off x="534600" y="413136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38" name="PlaceHolder 2"/>
          <p:cNvSpPr>
            <a:spLocks noGrp="1"/>
          </p:cNvSpPr>
          <p:nvPr>
            <p:ph type="body"/>
          </p:nvPr>
        </p:nvSpPr>
        <p:spPr>
          <a:xfrm>
            <a:off x="534600" y="111168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39" name="PlaceHolder 3"/>
          <p:cNvSpPr>
            <a:spLocks noGrp="1"/>
          </p:cNvSpPr>
          <p:nvPr>
            <p:ph type="body"/>
          </p:nvPr>
        </p:nvSpPr>
        <p:spPr>
          <a:xfrm>
            <a:off x="534600" y="413136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41"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42"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43" name="PlaceHolder 4"/>
          <p:cNvSpPr>
            <a:spLocks noGrp="1"/>
          </p:cNvSpPr>
          <p:nvPr>
            <p:ph type="body"/>
          </p:nvPr>
        </p:nvSpPr>
        <p:spPr>
          <a:xfrm>
            <a:off x="51678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44" name="PlaceHolder 5"/>
          <p:cNvSpPr>
            <a:spLocks noGrp="1"/>
          </p:cNvSpPr>
          <p:nvPr>
            <p:ph type="body"/>
          </p:nvPr>
        </p:nvSpPr>
        <p:spPr>
          <a:xfrm>
            <a:off x="5346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46" name="PlaceHolder 2"/>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47" name="PlaceHolder 3"/>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pic>
        <p:nvPicPr>
          <p:cNvPr id="148" name="" descr=""/>
          <p:cNvPicPr/>
          <p:nvPr/>
        </p:nvPicPr>
        <p:blipFill>
          <a:blip r:embed="rId2"/>
          <a:stretch/>
        </p:blipFill>
        <p:spPr>
          <a:xfrm>
            <a:off x="1432800" y="1111320"/>
            <a:ext cx="7244640" cy="5780520"/>
          </a:xfrm>
          <a:prstGeom prst="rect">
            <a:avLst/>
          </a:prstGeom>
          <a:ln>
            <a:noFill/>
          </a:ln>
        </p:spPr>
      </p:pic>
      <p:pic>
        <p:nvPicPr>
          <p:cNvPr id="149" name="" descr=""/>
          <p:cNvPicPr/>
          <p:nvPr/>
        </p:nvPicPr>
        <p:blipFill>
          <a:blip r:embed="rId3"/>
          <a:stretch/>
        </p:blipFill>
        <p:spPr>
          <a:xfrm>
            <a:off x="1432800" y="1111320"/>
            <a:ext cx="7244640" cy="578052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57" name="PlaceHolder 2"/>
          <p:cNvSpPr>
            <a:spLocks noGrp="1"/>
          </p:cNvSpPr>
          <p:nvPr>
            <p:ph type="subTitle"/>
          </p:nvPr>
        </p:nvSpPr>
        <p:spPr>
          <a:xfrm>
            <a:off x="534600" y="1111680"/>
            <a:ext cx="9041400" cy="57805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59" name="PlaceHolder 2"/>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61" name="PlaceHolder 2"/>
          <p:cNvSpPr>
            <a:spLocks noGrp="1"/>
          </p:cNvSpPr>
          <p:nvPr>
            <p:ph type="body"/>
          </p:nvPr>
        </p:nvSpPr>
        <p:spPr>
          <a:xfrm>
            <a:off x="5346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62" name="PlaceHolder 3"/>
          <p:cNvSpPr>
            <a:spLocks noGrp="1"/>
          </p:cNvSpPr>
          <p:nvPr>
            <p:ph type="body"/>
          </p:nvPr>
        </p:nvSpPr>
        <p:spPr>
          <a:xfrm>
            <a:off x="51678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534600" y="444600"/>
            <a:ext cx="9071640" cy="23407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66"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67" name="PlaceHolder 3"/>
          <p:cNvSpPr>
            <a:spLocks noGrp="1"/>
          </p:cNvSpPr>
          <p:nvPr>
            <p:ph type="body"/>
          </p:nvPr>
        </p:nvSpPr>
        <p:spPr>
          <a:xfrm>
            <a:off x="5346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68" name="PlaceHolder 4"/>
          <p:cNvSpPr>
            <a:spLocks noGrp="1"/>
          </p:cNvSpPr>
          <p:nvPr>
            <p:ph type="body"/>
          </p:nvPr>
        </p:nvSpPr>
        <p:spPr>
          <a:xfrm>
            <a:off x="51678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70" name="PlaceHolder 2"/>
          <p:cNvSpPr>
            <a:spLocks noGrp="1"/>
          </p:cNvSpPr>
          <p:nvPr>
            <p:ph type="body"/>
          </p:nvPr>
        </p:nvSpPr>
        <p:spPr>
          <a:xfrm>
            <a:off x="5346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71"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72" name="PlaceHolder 4"/>
          <p:cNvSpPr>
            <a:spLocks noGrp="1"/>
          </p:cNvSpPr>
          <p:nvPr>
            <p:ph type="body"/>
          </p:nvPr>
        </p:nvSpPr>
        <p:spPr>
          <a:xfrm>
            <a:off x="51678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74"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75"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76" name="PlaceHolder 4"/>
          <p:cNvSpPr>
            <a:spLocks noGrp="1"/>
          </p:cNvSpPr>
          <p:nvPr>
            <p:ph type="body"/>
          </p:nvPr>
        </p:nvSpPr>
        <p:spPr>
          <a:xfrm>
            <a:off x="534600" y="413136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78" name="PlaceHolder 2"/>
          <p:cNvSpPr>
            <a:spLocks noGrp="1"/>
          </p:cNvSpPr>
          <p:nvPr>
            <p:ph type="body"/>
          </p:nvPr>
        </p:nvSpPr>
        <p:spPr>
          <a:xfrm>
            <a:off x="534600" y="111168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79" name="PlaceHolder 3"/>
          <p:cNvSpPr>
            <a:spLocks noGrp="1"/>
          </p:cNvSpPr>
          <p:nvPr>
            <p:ph type="body"/>
          </p:nvPr>
        </p:nvSpPr>
        <p:spPr>
          <a:xfrm>
            <a:off x="534600" y="413136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81"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82"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83" name="PlaceHolder 4"/>
          <p:cNvSpPr>
            <a:spLocks noGrp="1"/>
          </p:cNvSpPr>
          <p:nvPr>
            <p:ph type="body"/>
          </p:nvPr>
        </p:nvSpPr>
        <p:spPr>
          <a:xfrm>
            <a:off x="51678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84" name="PlaceHolder 5"/>
          <p:cNvSpPr>
            <a:spLocks noGrp="1"/>
          </p:cNvSpPr>
          <p:nvPr>
            <p:ph type="body"/>
          </p:nvPr>
        </p:nvSpPr>
        <p:spPr>
          <a:xfrm>
            <a:off x="5346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34600" y="444600"/>
            <a:ext cx="9071640" cy="23407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86" name="PlaceHolder 2"/>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87" name="PlaceHolder 3"/>
          <p:cNvSpPr>
            <a:spLocks noGrp="1"/>
          </p:cNvSpPr>
          <p:nvPr>
            <p:ph type="body"/>
          </p:nvPr>
        </p:nvSpPr>
        <p:spPr>
          <a:xfrm>
            <a:off x="534600" y="1111680"/>
            <a:ext cx="904140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pic>
        <p:nvPicPr>
          <p:cNvPr id="188" name="" descr=""/>
          <p:cNvPicPr/>
          <p:nvPr/>
        </p:nvPicPr>
        <p:blipFill>
          <a:blip r:embed="rId2"/>
          <a:stretch/>
        </p:blipFill>
        <p:spPr>
          <a:xfrm>
            <a:off x="1432800" y="1111320"/>
            <a:ext cx="7244640" cy="5780520"/>
          </a:xfrm>
          <a:prstGeom prst="rect">
            <a:avLst/>
          </a:prstGeom>
          <a:ln>
            <a:noFill/>
          </a:ln>
        </p:spPr>
      </p:pic>
      <p:pic>
        <p:nvPicPr>
          <p:cNvPr id="189" name="" descr=""/>
          <p:cNvPicPr/>
          <p:nvPr/>
        </p:nvPicPr>
        <p:blipFill>
          <a:blip r:embed="rId3"/>
          <a:stretch/>
        </p:blipFill>
        <p:spPr>
          <a:xfrm>
            <a:off x="1432800" y="1111320"/>
            <a:ext cx="7244640" cy="578052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2"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3" name="PlaceHolder 3"/>
          <p:cNvSpPr>
            <a:spLocks noGrp="1"/>
          </p:cNvSpPr>
          <p:nvPr>
            <p:ph type="body"/>
          </p:nvPr>
        </p:nvSpPr>
        <p:spPr>
          <a:xfrm>
            <a:off x="5346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4" name="PlaceHolder 4"/>
          <p:cNvSpPr>
            <a:spLocks noGrp="1"/>
          </p:cNvSpPr>
          <p:nvPr>
            <p:ph type="body"/>
          </p:nvPr>
        </p:nvSpPr>
        <p:spPr>
          <a:xfrm>
            <a:off x="51678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16" name="PlaceHolder 2"/>
          <p:cNvSpPr>
            <a:spLocks noGrp="1"/>
          </p:cNvSpPr>
          <p:nvPr>
            <p:ph type="body"/>
          </p:nvPr>
        </p:nvSpPr>
        <p:spPr>
          <a:xfrm>
            <a:off x="534600" y="1111680"/>
            <a:ext cx="4412160" cy="578052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7"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18" name="PlaceHolder 4"/>
          <p:cNvSpPr>
            <a:spLocks noGrp="1"/>
          </p:cNvSpPr>
          <p:nvPr>
            <p:ph type="body"/>
          </p:nvPr>
        </p:nvSpPr>
        <p:spPr>
          <a:xfrm>
            <a:off x="5167800" y="413136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34600" y="444600"/>
            <a:ext cx="9071640" cy="504720"/>
          </a:xfrm>
          <a:prstGeom prst="rect">
            <a:avLst/>
          </a:prstGeom>
        </p:spPr>
        <p:txBody>
          <a:bodyPr lIns="0" rIns="0" tIns="0" bIns="0" anchor="ctr"/>
          <a:p>
            <a:endParaRPr b="0" lang="en-US" sz="2840" spc="-1" strike="noStrike">
              <a:solidFill>
                <a:srgbClr val="000000"/>
              </a:solidFill>
              <a:uFill>
                <a:solidFill>
                  <a:srgbClr val="ffffff"/>
                </a:solidFill>
              </a:uFill>
              <a:latin typeface="Trebuchet MS"/>
            </a:endParaRPr>
          </a:p>
        </p:txBody>
      </p:sp>
      <p:sp>
        <p:nvSpPr>
          <p:cNvPr id="20" name="PlaceHolder 2"/>
          <p:cNvSpPr>
            <a:spLocks noGrp="1"/>
          </p:cNvSpPr>
          <p:nvPr>
            <p:ph type="body"/>
          </p:nvPr>
        </p:nvSpPr>
        <p:spPr>
          <a:xfrm>
            <a:off x="5346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21" name="PlaceHolder 3"/>
          <p:cNvSpPr>
            <a:spLocks noGrp="1"/>
          </p:cNvSpPr>
          <p:nvPr>
            <p:ph type="body"/>
          </p:nvPr>
        </p:nvSpPr>
        <p:spPr>
          <a:xfrm>
            <a:off x="5167800" y="1111680"/>
            <a:ext cx="441216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
        <p:nvSpPr>
          <p:cNvPr id="22" name="PlaceHolder 4"/>
          <p:cNvSpPr>
            <a:spLocks noGrp="1"/>
          </p:cNvSpPr>
          <p:nvPr>
            <p:ph type="body"/>
          </p:nvPr>
        </p:nvSpPr>
        <p:spPr>
          <a:xfrm>
            <a:off x="534600" y="4131360"/>
            <a:ext cx="9041400" cy="2757240"/>
          </a:xfrm>
          <a:prstGeom prst="rect">
            <a:avLst/>
          </a:prstGeom>
        </p:spPr>
        <p:txBody>
          <a:bodyPr lIns="0" rIns="0" tIns="0" bIns="0"/>
          <a:p>
            <a:endParaRPr b="0" lang="en-US" sz="1950" spc="-1" strike="noStrike">
              <a:solidFill>
                <a:srgbClr val="000000"/>
              </a:solidFill>
              <a:uFill>
                <a:solidFill>
                  <a:srgbClr val="ffffff"/>
                </a:solidFill>
              </a:uFill>
              <a:latin typeface="Trebuchet M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34600" y="444600"/>
            <a:ext cx="9070560" cy="50436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534600" y="963360"/>
            <a:ext cx="9056520" cy="68760"/>
          </a:xfrm>
          <a:prstGeom prst="rect">
            <a:avLst/>
          </a:prstGeom>
          <a:gradFill>
            <a:gsLst>
              <a:gs pos="0">
                <a:schemeClr val="bg2"/>
              </a:gs>
              <a:gs pos="50000">
                <a:schemeClr val="accent2"/>
              </a:gs>
              <a:gs pos="100000">
                <a:schemeClr val="bg2"/>
              </a:gs>
            </a:gsLst>
            <a:lin ang="5400000"/>
          </a:gradFill>
          <a:ln w="12600">
            <a:solidFill>
              <a:schemeClr val="tx1"/>
            </a:solidFill>
            <a:miter/>
          </a:ln>
          <a:effectLst>
            <a:outerShdw algn="ctr" blurRad="63500" dir="2212194" dist="63500" rotWithShape="0">
              <a:schemeClr val="folHlink">
                <a:alpha val="74998"/>
              </a:schemeClr>
            </a:outerShdw>
          </a:effectLst>
        </p:spPr>
        <p:style>
          <a:lnRef idx="0"/>
          <a:fillRef idx="0"/>
          <a:effectRef idx="0"/>
          <a:fontRef idx="minor"/>
        </p:style>
      </p:sp>
      <p:sp>
        <p:nvSpPr>
          <p:cNvPr id="37" name="PlaceHolder 2"/>
          <p:cNvSpPr>
            <a:spLocks noGrp="1"/>
          </p:cNvSpPr>
          <p:nvPr>
            <p:ph type="title"/>
          </p:nvPr>
        </p:nvSpPr>
        <p:spPr>
          <a:xfrm>
            <a:off x="504000" y="301320"/>
            <a:ext cx="9072000" cy="1261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a:t>
            </a:r>
            <a:r>
              <a:rPr b="0" lang="en-IN" sz="4400" spc="-1" strike="noStrike">
                <a:solidFill>
                  <a:srgbClr val="000000"/>
                </a:solidFill>
                <a:uFill>
                  <a:solidFill>
                    <a:srgbClr val="ffffff"/>
                  </a:solidFill>
                </a:uFill>
                <a:latin typeface="Arial"/>
              </a:rPr>
              <a:t>l</a:t>
            </a:r>
            <a:r>
              <a:rPr b="0" lang="en-IN" sz="4400" spc="-1" strike="noStrike">
                <a:solidFill>
                  <a:srgbClr val="000000"/>
                </a:solidFill>
                <a:uFill>
                  <a:solidFill>
                    <a:srgbClr val="ffffff"/>
                  </a:solidFill>
                </a:uFill>
                <a:latin typeface="Arial"/>
              </a:rPr>
              <a:t>i</a:t>
            </a:r>
            <a:r>
              <a:rPr b="0" lang="en-IN" sz="4400" spc="-1" strike="noStrike">
                <a:solidFill>
                  <a:srgbClr val="000000"/>
                </a:solidFill>
                <a:uFill>
                  <a:solidFill>
                    <a:srgbClr val="ffffff"/>
                  </a:solidFill>
                </a:uFill>
                <a:latin typeface="Arial"/>
              </a:rPr>
              <a:t>c</a:t>
            </a:r>
            <a:r>
              <a:rPr b="0" lang="en-IN" sz="4400" spc="-1" strike="noStrike">
                <a:solidFill>
                  <a:srgbClr val="000000"/>
                </a:solidFill>
                <a:uFill>
                  <a:solidFill>
                    <a:srgbClr val="ffffff"/>
                  </a:solidFill>
                </a:uFill>
                <a:latin typeface="Arial"/>
              </a:rPr>
              <a:t>k</a:t>
            </a:r>
            <a:r>
              <a:rPr b="0" lang="en-IN" sz="4400" spc="-1" strike="noStrike">
                <a:solidFill>
                  <a:srgbClr val="000000"/>
                </a:solidFill>
                <a:uFill>
                  <a:solidFill>
                    <a:srgbClr val="ffffff"/>
                  </a:solidFill>
                </a:uFill>
                <a:latin typeface="Arial"/>
              </a:rPr>
              <a:t> </a:t>
            </a:r>
            <a:r>
              <a:rPr b="0" lang="en-IN" sz="4400" spc="-1" strike="noStrike">
                <a:solidFill>
                  <a:srgbClr val="000000"/>
                </a:solidFill>
                <a:uFill>
                  <a:solidFill>
                    <a:srgbClr val="ffffff"/>
                  </a:solidFill>
                </a:uFill>
                <a:latin typeface="Arial"/>
              </a:rPr>
              <a:t>t</a:t>
            </a:r>
            <a:r>
              <a:rPr b="0" lang="en-IN" sz="4400" spc="-1" strike="noStrike">
                <a:solidFill>
                  <a:srgbClr val="000000"/>
                </a:solidFill>
                <a:uFill>
                  <a:solidFill>
                    <a:srgbClr val="ffffff"/>
                  </a:solidFill>
                </a:uFill>
                <a:latin typeface="Arial"/>
              </a:rPr>
              <a:t>o</a:t>
            </a:r>
            <a:r>
              <a:rPr b="0" lang="en-IN" sz="4400" spc="-1" strike="noStrike">
                <a:solidFill>
                  <a:srgbClr val="000000"/>
                </a:solidFill>
                <a:uFill>
                  <a:solidFill>
                    <a:srgbClr val="ffffff"/>
                  </a:solidFill>
                </a:uFill>
                <a:latin typeface="Arial"/>
              </a:rPr>
              <a:t> </a:t>
            </a:r>
            <a:r>
              <a:rPr b="0" lang="en-IN" sz="4400" spc="-1" strike="noStrike">
                <a:solidFill>
                  <a:srgbClr val="000000"/>
                </a:solidFill>
                <a:uFill>
                  <a:solidFill>
                    <a:srgbClr val="ffffff"/>
                  </a:solidFill>
                </a:uFill>
                <a:latin typeface="Arial"/>
              </a:rPr>
              <a:t>e</a:t>
            </a:r>
            <a:r>
              <a:rPr b="0" lang="en-IN" sz="4400" spc="-1" strike="noStrike">
                <a:solidFill>
                  <a:srgbClr val="000000"/>
                </a:solidFill>
                <a:uFill>
                  <a:solidFill>
                    <a:srgbClr val="ffffff"/>
                  </a:solidFill>
                </a:uFill>
                <a:latin typeface="Arial"/>
              </a:rPr>
              <a:t>d</a:t>
            </a:r>
            <a:r>
              <a:rPr b="0" lang="en-IN" sz="4400" spc="-1" strike="noStrike">
                <a:solidFill>
                  <a:srgbClr val="000000"/>
                </a:solidFill>
                <a:uFill>
                  <a:solidFill>
                    <a:srgbClr val="ffffff"/>
                  </a:solidFill>
                </a:uFill>
                <a:latin typeface="Arial"/>
              </a:rPr>
              <a:t>i</a:t>
            </a:r>
            <a:r>
              <a:rPr b="0" lang="en-IN" sz="4400" spc="-1" strike="noStrike">
                <a:solidFill>
                  <a:srgbClr val="000000"/>
                </a:solidFill>
                <a:uFill>
                  <a:solidFill>
                    <a:srgbClr val="ffffff"/>
                  </a:solidFill>
                </a:uFill>
                <a:latin typeface="Arial"/>
              </a:rPr>
              <a:t>t</a:t>
            </a:r>
            <a:r>
              <a:rPr b="0" lang="en-IN" sz="4400" spc="-1" strike="noStrike">
                <a:solidFill>
                  <a:srgbClr val="000000"/>
                </a:solidFill>
                <a:uFill>
                  <a:solidFill>
                    <a:srgbClr val="ffffff"/>
                  </a:solidFill>
                </a:uFill>
                <a:latin typeface="Arial"/>
              </a:rPr>
              <a:t> </a:t>
            </a:r>
            <a:r>
              <a:rPr b="0" lang="en-IN" sz="4400" spc="-1" strike="noStrike">
                <a:solidFill>
                  <a:srgbClr val="000000"/>
                </a:solidFill>
                <a:uFill>
                  <a:solidFill>
                    <a:srgbClr val="ffffff"/>
                  </a:solidFill>
                </a:uFill>
                <a:latin typeface="Arial"/>
              </a:rPr>
              <a:t>t</a:t>
            </a:r>
            <a:r>
              <a:rPr b="0" lang="en-IN" sz="4400" spc="-1" strike="noStrike">
                <a:solidFill>
                  <a:srgbClr val="000000"/>
                </a:solidFill>
                <a:uFill>
                  <a:solidFill>
                    <a:srgbClr val="ffffff"/>
                  </a:solidFill>
                </a:uFill>
                <a:latin typeface="Arial"/>
              </a:rPr>
              <a:t>h</a:t>
            </a:r>
            <a:r>
              <a:rPr b="0" lang="en-IN" sz="4400" spc="-1" strike="noStrike">
                <a:solidFill>
                  <a:srgbClr val="000000"/>
                </a:solidFill>
                <a:uFill>
                  <a:solidFill>
                    <a:srgbClr val="ffffff"/>
                  </a:solidFill>
                </a:uFill>
                <a:latin typeface="Arial"/>
              </a:rPr>
              <a:t>e</a:t>
            </a:r>
            <a:r>
              <a:rPr b="0" lang="en-IN" sz="4400" spc="-1" strike="noStrike">
                <a:solidFill>
                  <a:srgbClr val="000000"/>
                </a:solidFill>
                <a:uFill>
                  <a:solidFill>
                    <a:srgbClr val="ffffff"/>
                  </a:solidFill>
                </a:uFill>
                <a:latin typeface="Arial"/>
              </a:rPr>
              <a:t> </a:t>
            </a:r>
            <a:r>
              <a:rPr b="0" lang="en-IN" sz="4400" spc="-1" strike="noStrike">
                <a:solidFill>
                  <a:srgbClr val="000000"/>
                </a:solidFill>
                <a:uFill>
                  <a:solidFill>
                    <a:srgbClr val="ffffff"/>
                  </a:solidFill>
                </a:uFill>
                <a:latin typeface="Arial"/>
              </a:rPr>
              <a:t>t</a:t>
            </a:r>
            <a:r>
              <a:rPr b="0" lang="en-IN" sz="4400" spc="-1" strike="noStrike">
                <a:solidFill>
                  <a:srgbClr val="000000"/>
                </a:solidFill>
                <a:uFill>
                  <a:solidFill>
                    <a:srgbClr val="ffffff"/>
                  </a:solidFill>
                </a:uFill>
                <a:latin typeface="Arial"/>
              </a:rPr>
              <a:t>i</a:t>
            </a:r>
            <a:r>
              <a:rPr b="0" lang="en-IN" sz="4400" spc="-1" strike="noStrike">
                <a:solidFill>
                  <a:srgbClr val="000000"/>
                </a:solidFill>
                <a:uFill>
                  <a:solidFill>
                    <a:srgbClr val="ffffff"/>
                  </a:solidFill>
                </a:uFill>
                <a:latin typeface="Arial"/>
              </a:rPr>
              <a:t>t</a:t>
            </a:r>
            <a:r>
              <a:rPr b="0" lang="en-IN" sz="4400" spc="-1" strike="noStrike">
                <a:solidFill>
                  <a:srgbClr val="000000"/>
                </a:solidFill>
                <a:uFill>
                  <a:solidFill>
                    <a:srgbClr val="ffffff"/>
                  </a:solidFill>
                </a:uFill>
                <a:latin typeface="Arial"/>
              </a:rPr>
              <a:t>l</a:t>
            </a:r>
            <a:r>
              <a:rPr b="0" lang="en-IN" sz="4400" spc="-1" strike="noStrike">
                <a:solidFill>
                  <a:srgbClr val="000000"/>
                </a:solidFill>
                <a:uFill>
                  <a:solidFill>
                    <a:srgbClr val="ffffff"/>
                  </a:solidFill>
                </a:uFill>
                <a:latin typeface="Arial"/>
              </a:rPr>
              <a:t>e</a:t>
            </a:r>
            <a:r>
              <a:rPr b="0" lang="en-IN" sz="4400" spc="-1" strike="noStrike">
                <a:solidFill>
                  <a:srgbClr val="000000"/>
                </a:solidFill>
                <a:uFill>
                  <a:solidFill>
                    <a:srgbClr val="ffffff"/>
                  </a:solidFill>
                </a:uFill>
                <a:latin typeface="Arial"/>
              </a:rPr>
              <a:t> </a:t>
            </a:r>
            <a:r>
              <a:rPr b="0" lang="en-IN" sz="4400" spc="-1" strike="noStrike">
                <a:solidFill>
                  <a:srgbClr val="000000"/>
                </a:solidFill>
                <a:uFill>
                  <a:solidFill>
                    <a:srgbClr val="ffffff"/>
                  </a:solidFill>
                </a:uFill>
                <a:latin typeface="Arial"/>
              </a:rPr>
              <a:t>t</a:t>
            </a:r>
            <a:r>
              <a:rPr b="0" lang="en-IN" sz="4400" spc="-1" strike="noStrike">
                <a:solidFill>
                  <a:srgbClr val="000000"/>
                </a:solidFill>
                <a:uFill>
                  <a:solidFill>
                    <a:srgbClr val="ffffff"/>
                  </a:solidFill>
                </a:uFill>
                <a:latin typeface="Arial"/>
              </a:rPr>
              <a:t>e</a:t>
            </a:r>
            <a:r>
              <a:rPr b="0" lang="en-IN" sz="4400" spc="-1" strike="noStrike">
                <a:solidFill>
                  <a:srgbClr val="000000"/>
                </a:solidFill>
                <a:uFill>
                  <a:solidFill>
                    <a:srgbClr val="ffffff"/>
                  </a:solidFill>
                </a:uFill>
                <a:latin typeface="Arial"/>
              </a:rPr>
              <a:t>x</a:t>
            </a:r>
            <a:r>
              <a:rPr b="0" lang="en-IN" sz="4400" spc="-1" strike="noStrike">
                <a:solidFill>
                  <a:srgbClr val="000000"/>
                </a:solidFill>
                <a:uFill>
                  <a:solidFill>
                    <a:srgbClr val="ffffff"/>
                  </a:solidFill>
                </a:uFill>
                <a:latin typeface="Arial"/>
              </a:rPr>
              <a:t>t</a:t>
            </a:r>
            <a:r>
              <a:rPr b="0" lang="en-IN" sz="4400" spc="-1" strike="noStrike">
                <a:solidFill>
                  <a:srgbClr val="000000"/>
                </a:solidFill>
                <a:uFill>
                  <a:solidFill>
                    <a:srgbClr val="ffffff"/>
                  </a:solidFill>
                </a:uFill>
                <a:latin typeface="Arial"/>
              </a:rPr>
              <a:t> </a:t>
            </a:r>
            <a:r>
              <a:rPr b="0" lang="en-IN" sz="4400" spc="-1" strike="noStrike">
                <a:solidFill>
                  <a:srgbClr val="000000"/>
                </a:solidFill>
                <a:uFill>
                  <a:solidFill>
                    <a:srgbClr val="ffffff"/>
                  </a:solidFill>
                </a:uFill>
                <a:latin typeface="Arial"/>
              </a:rPr>
              <a:t>f</a:t>
            </a:r>
            <a:r>
              <a:rPr b="0" lang="en-IN" sz="4400" spc="-1" strike="noStrike">
                <a:solidFill>
                  <a:srgbClr val="000000"/>
                </a:solidFill>
                <a:uFill>
                  <a:solidFill>
                    <a:srgbClr val="ffffff"/>
                  </a:solidFill>
                </a:uFill>
                <a:latin typeface="Arial"/>
              </a:rPr>
              <a:t>o</a:t>
            </a:r>
            <a:r>
              <a:rPr b="0" lang="en-IN" sz="4400" spc="-1" strike="noStrike">
                <a:solidFill>
                  <a:srgbClr val="000000"/>
                </a:solidFill>
                <a:uFill>
                  <a:solidFill>
                    <a:srgbClr val="ffffff"/>
                  </a:solidFill>
                </a:uFill>
                <a:latin typeface="Arial"/>
              </a:rPr>
              <a:t>r</a:t>
            </a:r>
            <a:r>
              <a:rPr b="0" lang="en-IN" sz="4400" spc="-1" strike="noStrike">
                <a:solidFill>
                  <a:srgbClr val="000000"/>
                </a:solidFill>
                <a:uFill>
                  <a:solidFill>
                    <a:srgbClr val="ffffff"/>
                  </a:solidFill>
                </a:uFill>
                <a:latin typeface="Arial"/>
              </a:rPr>
              <a:t>m</a:t>
            </a:r>
            <a:r>
              <a:rPr b="0" lang="en-IN" sz="4400" spc="-1" strike="noStrike">
                <a:solidFill>
                  <a:srgbClr val="000000"/>
                </a:solidFill>
                <a:uFill>
                  <a:solidFill>
                    <a:srgbClr val="ffffff"/>
                  </a:solidFill>
                </a:uFill>
                <a:latin typeface="Arial"/>
              </a:rPr>
              <a:t>a</a:t>
            </a:r>
            <a:r>
              <a:rPr b="0" lang="en-IN" sz="4400" spc="-1" strike="noStrike">
                <a:solidFill>
                  <a:srgbClr val="000000"/>
                </a:solidFill>
                <a:uFill>
                  <a:solidFill>
                    <a:srgbClr val="ffffff"/>
                  </a:solidFill>
                </a:uFill>
                <a:latin typeface="Arial"/>
              </a:rPr>
              <a:t>t</a:t>
            </a:r>
            <a:endParaRPr b="0" lang="en-IN" sz="4400" spc="-1" strike="noStrike">
              <a:solidFill>
                <a:srgbClr val="000000"/>
              </a:solidFill>
              <a:uFill>
                <a:solidFill>
                  <a:srgbClr val="ffffff"/>
                </a:solidFill>
              </a:uFill>
              <a:latin typeface="Arial"/>
            </a:endParaRPr>
          </a:p>
        </p:txBody>
      </p:sp>
      <p:sp>
        <p:nvSpPr>
          <p:cNvPr id="38" name="PlaceHolder 3"/>
          <p:cNvSpPr>
            <a:spLocks noGrp="1"/>
          </p:cNvSpPr>
          <p:nvPr>
            <p:ph type="body"/>
          </p:nvPr>
        </p:nvSpPr>
        <p:spPr>
          <a:xfrm>
            <a:off x="504000" y="1768680"/>
            <a:ext cx="9072000" cy="43840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3" name="CustomShape 1"/>
          <p:cNvSpPr/>
          <p:nvPr/>
        </p:nvSpPr>
        <p:spPr>
          <a:xfrm>
            <a:off x="534600" y="963360"/>
            <a:ext cx="9056520" cy="68760"/>
          </a:xfrm>
          <a:prstGeom prst="rect">
            <a:avLst/>
          </a:prstGeom>
          <a:gradFill>
            <a:gsLst>
              <a:gs pos="0">
                <a:schemeClr val="bg2"/>
              </a:gs>
              <a:gs pos="50000">
                <a:schemeClr val="accent2"/>
              </a:gs>
              <a:gs pos="100000">
                <a:schemeClr val="bg2"/>
              </a:gs>
            </a:gsLst>
            <a:lin ang="5400000"/>
          </a:gradFill>
          <a:ln w="12600">
            <a:solidFill>
              <a:schemeClr val="tx1"/>
            </a:solidFill>
            <a:miter/>
          </a:ln>
          <a:effectLst>
            <a:outerShdw algn="ctr" blurRad="63500" dir="2212194" dist="63500" rotWithShape="0">
              <a:schemeClr val="folHlink">
                <a:alpha val="74998"/>
              </a:schemeClr>
            </a:outerShdw>
          </a:effectLst>
        </p:spPr>
        <p:style>
          <a:lnRef idx="0"/>
          <a:fillRef idx="0"/>
          <a:effectRef idx="0"/>
          <a:fontRef idx="minor"/>
        </p:style>
      </p:sp>
      <p:sp>
        <p:nvSpPr>
          <p:cNvPr id="74" name="PlaceHolder 2"/>
          <p:cNvSpPr>
            <a:spLocks noGrp="1"/>
          </p:cNvSpPr>
          <p:nvPr>
            <p:ph type="title"/>
          </p:nvPr>
        </p:nvSpPr>
        <p:spPr>
          <a:xfrm>
            <a:off x="504000" y="301320"/>
            <a:ext cx="9072000" cy="1261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75" name="PlaceHolder 3"/>
          <p:cNvSpPr>
            <a:spLocks noGrp="1"/>
          </p:cNvSpPr>
          <p:nvPr>
            <p:ph type="body"/>
          </p:nvPr>
        </p:nvSpPr>
        <p:spPr>
          <a:xfrm>
            <a:off x="504000" y="1768680"/>
            <a:ext cx="9072000" cy="43840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CustomShape 1"/>
          <p:cNvSpPr/>
          <p:nvPr/>
        </p:nvSpPr>
        <p:spPr>
          <a:xfrm>
            <a:off x="534600" y="963360"/>
            <a:ext cx="9057600" cy="69120"/>
          </a:xfrm>
          <a:prstGeom prst="rect">
            <a:avLst/>
          </a:prstGeom>
          <a:gradFill>
            <a:gsLst>
              <a:gs pos="0">
                <a:schemeClr val="bg2"/>
              </a:gs>
              <a:gs pos="50000">
                <a:schemeClr val="accent2"/>
              </a:gs>
              <a:gs pos="100000">
                <a:schemeClr val="bg2"/>
              </a:gs>
            </a:gsLst>
            <a:lin ang="5400000"/>
          </a:gradFill>
          <a:ln w="12600">
            <a:solidFill>
              <a:schemeClr val="tx1"/>
            </a:solidFill>
            <a:miter/>
          </a:ln>
          <a:effectLst>
            <a:outerShdw algn="ctr" blurRad="63500" dir="2212194" dist="63500" rotWithShape="0">
              <a:schemeClr val="folHlink">
                <a:alpha val="74998"/>
              </a:schemeClr>
            </a:outerShdw>
          </a:effectLst>
        </p:spPr>
        <p:style>
          <a:lnRef idx="0"/>
          <a:fillRef idx="0"/>
          <a:effectRef idx="0"/>
          <a:fontRef idx="minor"/>
        </p:style>
      </p:sp>
      <p:sp>
        <p:nvSpPr>
          <p:cNvPr id="111" name="PlaceHolder 2"/>
          <p:cNvSpPr>
            <a:spLocks noGrp="1"/>
          </p:cNvSpPr>
          <p:nvPr>
            <p:ph type="title"/>
          </p:nvPr>
        </p:nvSpPr>
        <p:spPr>
          <a:xfrm>
            <a:off x="534600" y="444600"/>
            <a:ext cx="9071640" cy="504720"/>
          </a:xfrm>
          <a:prstGeom prst="rect">
            <a:avLst/>
          </a:prstGeom>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Click to edit Master title style</a:t>
            </a:r>
            <a:endParaRPr b="0" lang="en-US" sz="2840" spc="-1" strike="noStrike">
              <a:solidFill>
                <a:srgbClr val="000000"/>
              </a:solidFill>
              <a:uFill>
                <a:solidFill>
                  <a:srgbClr val="ffffff"/>
                </a:solidFill>
              </a:uFill>
              <a:latin typeface="Trebuchet MS"/>
            </a:endParaRPr>
          </a:p>
        </p:txBody>
      </p:sp>
      <p:sp>
        <p:nvSpPr>
          <p:cNvPr id="112" name="PlaceHolder 3"/>
          <p:cNvSpPr>
            <a:spLocks noGrp="1"/>
          </p:cNvSpPr>
          <p:nvPr>
            <p:ph type="body"/>
          </p:nvPr>
        </p:nvSpPr>
        <p:spPr>
          <a:xfrm>
            <a:off x="534600" y="1111680"/>
            <a:ext cx="9041400" cy="5780520"/>
          </a:xfrm>
          <a:prstGeom prst="rect">
            <a:avLst/>
          </a:prstGeom>
        </p:spPr>
        <p:txBody>
          <a:bodyPr lIns="101880" rIns="101880" tIns="51120" bIns="51120"/>
          <a:p>
            <a:pPr marL="432000" indent="-324000">
              <a:buClr>
                <a:srgbClr val="000000"/>
              </a:buClr>
              <a:buSzPct val="45000"/>
              <a:buFont typeface="Wingdings" charset="2"/>
              <a:buChar char=""/>
            </a:pPr>
            <a:r>
              <a:rPr b="0" lang="en-US" sz="2000" spc="-1" strike="noStrike">
                <a:solidFill>
                  <a:srgbClr val="000000"/>
                </a:solidFill>
                <a:uFill>
                  <a:solidFill>
                    <a:srgbClr val="ffffff"/>
                  </a:solidFill>
                </a:uFill>
                <a:latin typeface="Trebuchet MS"/>
                <a:ea typeface="ＭＳ Ｐゴシック"/>
              </a:rPr>
              <a:t>Click to edit the outline text format</a:t>
            </a:r>
            <a:endParaRPr b="0" lang="en-US" sz="2000" spc="-1" strike="noStrike">
              <a:solidFill>
                <a:srgbClr val="000000"/>
              </a:solidFill>
              <a:uFill>
                <a:solidFill>
                  <a:srgbClr val="ffffff"/>
                </a:solidFill>
              </a:uFill>
              <a:latin typeface="Trebuchet MS"/>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Trebuchet MS"/>
                <a:ea typeface="ＭＳ Ｐゴシック"/>
              </a:rPr>
              <a:t>Second Outline Level</a:t>
            </a:r>
            <a:endParaRPr b="0" lang="en-US" sz="2000" spc="-1" strike="noStrike">
              <a:solidFill>
                <a:srgbClr val="000000"/>
              </a:solidFill>
              <a:uFill>
                <a:solidFill>
                  <a:srgbClr val="ffffff"/>
                </a:solidFill>
              </a:uFill>
              <a:latin typeface="Trebuchet MS"/>
            </a:endParaRPr>
          </a:p>
          <a:p>
            <a:pPr lvl="2" marL="1296000" indent="-288000">
              <a:buClr>
                <a:srgbClr val="000000"/>
              </a:buClr>
              <a:buSzPct val="45000"/>
              <a:buFont typeface="Wingdings" charset="2"/>
              <a:buChar char=""/>
            </a:pPr>
            <a:r>
              <a:rPr b="0" lang="en-US" sz="2000" spc="-1" strike="noStrike">
                <a:solidFill>
                  <a:srgbClr val="000000"/>
                </a:solidFill>
                <a:uFill>
                  <a:solidFill>
                    <a:srgbClr val="ffffff"/>
                  </a:solidFill>
                </a:uFill>
                <a:latin typeface="Trebuchet MS"/>
                <a:ea typeface="ＭＳ Ｐゴシック"/>
              </a:rPr>
              <a:t>Third Outline Level</a:t>
            </a:r>
            <a:endParaRPr b="0" lang="en-US" sz="2000" spc="-1" strike="noStrike">
              <a:solidFill>
                <a:srgbClr val="000000"/>
              </a:solidFill>
              <a:uFill>
                <a:solidFill>
                  <a:srgbClr val="ffffff"/>
                </a:solidFill>
              </a:uFill>
              <a:latin typeface="Trebuchet MS"/>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Trebuchet MS"/>
                <a:ea typeface="ＭＳ Ｐゴシック"/>
              </a:rPr>
              <a:t>Fourth Outline Level</a:t>
            </a:r>
            <a:endParaRPr b="0" lang="en-US" sz="2000" spc="-1" strike="noStrike">
              <a:solidFill>
                <a:srgbClr val="000000"/>
              </a:solidFill>
              <a:uFill>
                <a:solidFill>
                  <a:srgbClr val="ffffff"/>
                </a:solidFill>
              </a:uFill>
              <a:latin typeface="Trebuchet MS"/>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Trebuchet MS"/>
                <a:ea typeface="ＭＳ Ｐゴシック"/>
              </a:rPr>
              <a:t>Fifth Outline Level</a:t>
            </a:r>
            <a:endParaRPr b="0" lang="en-US" sz="2000" spc="-1" strike="noStrike">
              <a:solidFill>
                <a:srgbClr val="000000"/>
              </a:solidFill>
              <a:uFill>
                <a:solidFill>
                  <a:srgbClr val="ffffff"/>
                </a:solidFill>
              </a:uFill>
              <a:latin typeface="Trebuchet MS"/>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Trebuchet MS"/>
                <a:ea typeface="ＭＳ Ｐゴシック"/>
              </a:rPr>
              <a:t>Sixth Outline Level</a:t>
            </a:r>
            <a:endParaRPr b="0" lang="en-US" sz="200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Seventh Outline LevelClick to edit Master text styles</a:t>
            </a:r>
            <a:endParaRPr b="0" lang="en-US" sz="200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Second level</a:t>
            </a:r>
            <a:endParaRPr b="0" lang="en-US" sz="2000" spc="-1" strike="noStrike">
              <a:solidFill>
                <a:srgbClr val="000000"/>
              </a:solidFill>
              <a:uFill>
                <a:solidFill>
                  <a:srgbClr val="ffffff"/>
                </a:solidFill>
              </a:uFill>
              <a:latin typeface="Trebuchet MS"/>
            </a:endParaRPr>
          </a:p>
          <a:p>
            <a:pPr lvl="2" marL="1273320" indent="-253800">
              <a:lnSpc>
                <a:spcPct val="100000"/>
              </a:lnSpc>
              <a:buClr>
                <a:srgbClr val="000000"/>
              </a:buClr>
              <a:buFont typeface="Symbol" charset="2"/>
              <a:buChar char=""/>
            </a:pPr>
            <a:r>
              <a:rPr b="0" lang="en-US" sz="2000" spc="-1" strike="noStrike">
                <a:solidFill>
                  <a:srgbClr val="000000"/>
                </a:solidFill>
                <a:uFill>
                  <a:solidFill>
                    <a:srgbClr val="ffffff"/>
                  </a:solidFill>
                </a:uFill>
                <a:latin typeface="Trebuchet MS"/>
                <a:ea typeface="ＭＳ Ｐゴシック"/>
              </a:rPr>
              <a:t>Third level</a:t>
            </a:r>
            <a:endParaRPr b="0" lang="en-US" sz="2000" spc="-1" strike="noStrike">
              <a:solidFill>
                <a:srgbClr val="000000"/>
              </a:solidFill>
              <a:uFill>
                <a:solidFill>
                  <a:srgbClr val="ffffff"/>
                </a:solidFill>
              </a:uFill>
              <a:latin typeface="Trebuchet MS"/>
            </a:endParaRPr>
          </a:p>
          <a:p>
            <a:pPr lvl="3" marL="1782720" indent="-253800">
              <a:lnSpc>
                <a:spcPct val="100000"/>
              </a:lnSpc>
              <a:buClr>
                <a:srgbClr val="000000"/>
              </a:buClr>
              <a:buFont typeface="Webdings" charset="2"/>
              <a:buChar char=""/>
            </a:pPr>
            <a:r>
              <a:rPr b="0" lang="en-US" sz="2000" spc="-1" strike="noStrike">
                <a:solidFill>
                  <a:srgbClr val="000000"/>
                </a:solidFill>
                <a:uFill>
                  <a:solidFill>
                    <a:srgbClr val="ffffff"/>
                  </a:solidFill>
                </a:uFill>
                <a:latin typeface="Trebuchet MS"/>
                <a:ea typeface="ＭＳ Ｐゴシック"/>
              </a:rPr>
              <a:t>Fourth level</a:t>
            </a:r>
            <a:endParaRPr b="0" lang="en-US" sz="2000" spc="-1" strike="noStrike">
              <a:solidFill>
                <a:srgbClr val="000000"/>
              </a:solidFill>
              <a:uFill>
                <a:solidFill>
                  <a:srgbClr val="ffffff"/>
                </a:solidFill>
              </a:uFill>
              <a:latin typeface="Trebuchet MS"/>
            </a:endParaRPr>
          </a:p>
          <a:p>
            <a:pPr lvl="4" marL="2292480" indent="-25380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Fifth level</a:t>
            </a:r>
            <a:endParaRPr b="0" lang="en-US" sz="2000" spc="-1" strike="noStrike">
              <a:solidFill>
                <a:srgbClr val="000000"/>
              </a:solidFill>
              <a:uFill>
                <a:solidFill>
                  <a:srgbClr val="ffffff"/>
                </a:solidFill>
              </a:uFill>
              <a:latin typeface="Trebuchet MS"/>
            </a:endParaRPr>
          </a:p>
        </p:txBody>
      </p:sp>
      <p:sp>
        <p:nvSpPr>
          <p:cNvPr id="113" name="PlaceHolder 4"/>
          <p:cNvSpPr>
            <a:spLocks noGrp="1"/>
          </p:cNvSpPr>
          <p:nvPr>
            <p:ph type="dt"/>
          </p:nvPr>
        </p:nvSpPr>
        <p:spPr>
          <a:xfrm>
            <a:off x="534600" y="6966720"/>
            <a:ext cx="2099880" cy="503280"/>
          </a:xfrm>
          <a:prstGeom prst="rect">
            <a:avLst/>
          </a:prstGeom>
        </p:spPr>
        <p:txBody>
          <a:bodyPr lIns="101880" rIns="101880" tIns="51120" bIns="51120"/>
          <a:p>
            <a:pPr>
              <a:lnSpc>
                <a:spcPct val="100000"/>
              </a:lnSpc>
            </a:pPr>
            <a:r>
              <a:rPr b="0" lang="en-IN" sz="1600" spc="-1" strike="noStrike">
                <a:solidFill>
                  <a:srgbClr val="000000"/>
                </a:solidFill>
                <a:uFill>
                  <a:solidFill>
                    <a:srgbClr val="ffffff"/>
                  </a:solidFill>
                </a:uFill>
                <a:latin typeface="Trebuchet MS"/>
                <a:ea typeface="ＭＳ Ｐゴシック"/>
              </a:rPr>
              <a:t>February 12, 2003</a:t>
            </a:r>
            <a:endParaRPr b="0" lang="en-IN" sz="1400" spc="-1" strike="noStrike">
              <a:solidFill>
                <a:srgbClr val="000000"/>
              </a:solidFill>
              <a:uFill>
                <a:solidFill>
                  <a:srgbClr val="ffffff"/>
                </a:solidFill>
              </a:uFill>
              <a:latin typeface="Times New Roman"/>
            </a:endParaRPr>
          </a:p>
        </p:txBody>
      </p:sp>
      <p:sp>
        <p:nvSpPr>
          <p:cNvPr id="114" name="PlaceHolder 5"/>
          <p:cNvSpPr>
            <a:spLocks noGrp="1"/>
          </p:cNvSpPr>
          <p:nvPr>
            <p:ph type="ftr"/>
          </p:nvPr>
        </p:nvSpPr>
        <p:spPr>
          <a:xfrm>
            <a:off x="3054600" y="6966720"/>
            <a:ext cx="4047120" cy="503280"/>
          </a:xfrm>
          <a:prstGeom prst="rect">
            <a:avLst/>
          </a:prstGeom>
        </p:spPr>
        <p:txBody>
          <a:bodyPr lIns="101880" rIns="101880" tIns="51120" bIns="51120"/>
          <a:p>
            <a:pPr algn="ctr">
              <a:lnSpc>
                <a:spcPct val="100000"/>
              </a:lnSpc>
            </a:pPr>
            <a:r>
              <a:rPr b="0" lang="en-IN" sz="1600" spc="-1" strike="noStrike">
                <a:solidFill>
                  <a:srgbClr val="000000"/>
                </a:solidFill>
                <a:uFill>
                  <a:solidFill>
                    <a:srgbClr val="ffffff"/>
                  </a:solidFill>
                </a:uFill>
                <a:latin typeface="Trebuchet MS"/>
                <a:ea typeface="ＭＳ Ｐゴシック"/>
              </a:rPr>
              <a:t>Performance</a:t>
            </a:r>
            <a:endParaRPr b="0" lang="en-IN" sz="1400" spc="-1" strike="noStrike">
              <a:solidFill>
                <a:srgbClr val="000000"/>
              </a:solidFill>
              <a:uFill>
                <a:solidFill>
                  <a:srgbClr val="ffffff"/>
                </a:solidFill>
              </a:uFill>
              <a:latin typeface="Times New Roman"/>
            </a:endParaRPr>
          </a:p>
        </p:txBody>
      </p:sp>
      <p:sp>
        <p:nvSpPr>
          <p:cNvPr id="115" name="PlaceHolder 6"/>
          <p:cNvSpPr>
            <a:spLocks noGrp="1"/>
          </p:cNvSpPr>
          <p:nvPr>
            <p:ph type="sldNum"/>
          </p:nvPr>
        </p:nvSpPr>
        <p:spPr>
          <a:xfrm>
            <a:off x="7484040" y="6966720"/>
            <a:ext cx="2099880" cy="503280"/>
          </a:xfrm>
          <a:prstGeom prst="rect">
            <a:avLst/>
          </a:prstGeom>
        </p:spPr>
        <p:txBody>
          <a:bodyPr lIns="101880" rIns="101880" tIns="51120" bIns="51120"/>
          <a:p>
            <a:pPr algn="r">
              <a:lnSpc>
                <a:spcPct val="100000"/>
              </a:lnSpc>
            </a:pPr>
            <a:fld id="{19959BF4-227E-4FB2-8FDA-717756A66E2C}" type="slidenum">
              <a:rPr b="0" lang="en-IN" sz="1600" spc="-1" strike="noStrike">
                <a:solidFill>
                  <a:srgbClr val="000000"/>
                </a:solidFill>
                <a:uFill>
                  <a:solidFill>
                    <a:srgbClr val="ffffff"/>
                  </a:solidFill>
                </a:uFill>
                <a:latin typeface="Trebuchet MS"/>
                <a:ea typeface="ＭＳ Ｐゴシック"/>
              </a:rPr>
              <a:t>&lt;number&gt;</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0" name="CustomShape 1"/>
          <p:cNvSpPr/>
          <p:nvPr/>
        </p:nvSpPr>
        <p:spPr>
          <a:xfrm>
            <a:off x="534600" y="963360"/>
            <a:ext cx="9057600" cy="69120"/>
          </a:xfrm>
          <a:prstGeom prst="rect">
            <a:avLst/>
          </a:prstGeom>
          <a:gradFill>
            <a:gsLst>
              <a:gs pos="0">
                <a:schemeClr val="bg2"/>
              </a:gs>
              <a:gs pos="50000">
                <a:schemeClr val="accent2"/>
              </a:gs>
              <a:gs pos="100000">
                <a:schemeClr val="bg2"/>
              </a:gs>
            </a:gsLst>
            <a:lin ang="5400000"/>
          </a:gradFill>
          <a:ln w="12600">
            <a:solidFill>
              <a:schemeClr val="tx1"/>
            </a:solidFill>
            <a:miter/>
          </a:ln>
          <a:effectLst>
            <a:outerShdw algn="ctr" blurRad="63500" dir="2212194" dist="63500" rotWithShape="0">
              <a:schemeClr val="folHlink">
                <a:alpha val="74998"/>
              </a:schemeClr>
            </a:outerShdw>
          </a:effectLst>
        </p:spPr>
        <p:style>
          <a:lnRef idx="0"/>
          <a:fillRef idx="0"/>
          <a:effectRef idx="0"/>
          <a:fontRef idx="minor"/>
        </p:style>
      </p:sp>
      <p:sp>
        <p:nvSpPr>
          <p:cNvPr id="151" name="PlaceHolder 2"/>
          <p:cNvSpPr>
            <a:spLocks noGrp="1"/>
          </p:cNvSpPr>
          <p:nvPr>
            <p:ph type="title"/>
          </p:nvPr>
        </p:nvSpPr>
        <p:spPr>
          <a:xfrm>
            <a:off x="534600" y="444600"/>
            <a:ext cx="9071640" cy="504720"/>
          </a:xfrm>
          <a:prstGeom prst="rect">
            <a:avLst/>
          </a:prstGeom>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Click to edit Master title style</a:t>
            </a:r>
            <a:endParaRPr b="0" lang="en-US" sz="2840" spc="-1" strike="noStrike">
              <a:solidFill>
                <a:srgbClr val="000000"/>
              </a:solidFill>
              <a:uFill>
                <a:solidFill>
                  <a:srgbClr val="ffffff"/>
                </a:solidFill>
              </a:uFill>
              <a:latin typeface="Trebuchet MS"/>
            </a:endParaRPr>
          </a:p>
        </p:txBody>
      </p:sp>
      <p:sp>
        <p:nvSpPr>
          <p:cNvPr id="152" name="PlaceHolder 3"/>
          <p:cNvSpPr>
            <a:spLocks noGrp="1"/>
          </p:cNvSpPr>
          <p:nvPr>
            <p:ph type="body"/>
          </p:nvPr>
        </p:nvSpPr>
        <p:spPr>
          <a:xfrm>
            <a:off x="534600" y="1111680"/>
            <a:ext cx="9041400" cy="5780520"/>
          </a:xfrm>
          <a:prstGeom prst="rect">
            <a:avLst/>
          </a:prstGeom>
        </p:spPr>
        <p:txBody>
          <a:bodyPr lIns="101880" rIns="101880" tIns="51120" bIns="51120"/>
          <a:p>
            <a:pPr marL="432000" indent="-324000">
              <a:buClr>
                <a:srgbClr val="000000"/>
              </a:buClr>
              <a:buSzPct val="45000"/>
              <a:buFont typeface="Wingdings" charset="2"/>
              <a:buChar char=""/>
            </a:pPr>
            <a:r>
              <a:rPr b="0" lang="en-US" sz="2000" spc="-1" strike="noStrike">
                <a:solidFill>
                  <a:srgbClr val="000000"/>
                </a:solidFill>
                <a:uFill>
                  <a:solidFill>
                    <a:srgbClr val="ffffff"/>
                  </a:solidFill>
                </a:uFill>
                <a:latin typeface="Trebuchet MS"/>
                <a:ea typeface="ＭＳ Ｐゴシック"/>
              </a:rPr>
              <a:t>Click to edit the outline text format</a:t>
            </a:r>
            <a:endParaRPr b="0" lang="en-US" sz="2000" spc="-1" strike="noStrike">
              <a:solidFill>
                <a:srgbClr val="000000"/>
              </a:solidFill>
              <a:uFill>
                <a:solidFill>
                  <a:srgbClr val="ffffff"/>
                </a:solidFill>
              </a:uFill>
              <a:latin typeface="Trebuchet MS"/>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Trebuchet MS"/>
                <a:ea typeface="ＭＳ Ｐゴシック"/>
              </a:rPr>
              <a:t>Second Outline Level</a:t>
            </a:r>
            <a:endParaRPr b="0" lang="en-US" sz="2000" spc="-1" strike="noStrike">
              <a:solidFill>
                <a:srgbClr val="000000"/>
              </a:solidFill>
              <a:uFill>
                <a:solidFill>
                  <a:srgbClr val="ffffff"/>
                </a:solidFill>
              </a:uFill>
              <a:latin typeface="Trebuchet MS"/>
            </a:endParaRPr>
          </a:p>
          <a:p>
            <a:pPr lvl="2" marL="1296000" indent="-288000">
              <a:buClr>
                <a:srgbClr val="000000"/>
              </a:buClr>
              <a:buSzPct val="45000"/>
              <a:buFont typeface="Wingdings" charset="2"/>
              <a:buChar char=""/>
            </a:pPr>
            <a:r>
              <a:rPr b="0" lang="en-US" sz="2000" spc="-1" strike="noStrike">
                <a:solidFill>
                  <a:srgbClr val="000000"/>
                </a:solidFill>
                <a:uFill>
                  <a:solidFill>
                    <a:srgbClr val="ffffff"/>
                  </a:solidFill>
                </a:uFill>
                <a:latin typeface="Trebuchet MS"/>
                <a:ea typeface="ＭＳ Ｐゴシック"/>
              </a:rPr>
              <a:t>Third Outline Level</a:t>
            </a:r>
            <a:endParaRPr b="0" lang="en-US" sz="2000" spc="-1" strike="noStrike">
              <a:solidFill>
                <a:srgbClr val="000000"/>
              </a:solidFill>
              <a:uFill>
                <a:solidFill>
                  <a:srgbClr val="ffffff"/>
                </a:solidFill>
              </a:uFill>
              <a:latin typeface="Trebuchet MS"/>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Trebuchet MS"/>
                <a:ea typeface="ＭＳ Ｐゴシック"/>
              </a:rPr>
              <a:t>Fourth Outline Level</a:t>
            </a:r>
            <a:endParaRPr b="0" lang="en-US" sz="2000" spc="-1" strike="noStrike">
              <a:solidFill>
                <a:srgbClr val="000000"/>
              </a:solidFill>
              <a:uFill>
                <a:solidFill>
                  <a:srgbClr val="ffffff"/>
                </a:solidFill>
              </a:uFill>
              <a:latin typeface="Trebuchet MS"/>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Trebuchet MS"/>
                <a:ea typeface="ＭＳ Ｐゴシック"/>
              </a:rPr>
              <a:t>Fifth Outline Level</a:t>
            </a:r>
            <a:endParaRPr b="0" lang="en-US" sz="2000" spc="-1" strike="noStrike">
              <a:solidFill>
                <a:srgbClr val="000000"/>
              </a:solidFill>
              <a:uFill>
                <a:solidFill>
                  <a:srgbClr val="ffffff"/>
                </a:solidFill>
              </a:uFill>
              <a:latin typeface="Trebuchet MS"/>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Trebuchet MS"/>
                <a:ea typeface="ＭＳ Ｐゴシック"/>
              </a:rPr>
              <a:t>Sixth Outline Level</a:t>
            </a:r>
            <a:endParaRPr b="0" lang="en-US" sz="200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Seventh Outline LevelClick to edit Master text styles</a:t>
            </a:r>
            <a:endParaRPr b="0" lang="en-US" sz="200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Second level</a:t>
            </a:r>
            <a:endParaRPr b="0" lang="en-US" sz="2000" spc="-1" strike="noStrike">
              <a:solidFill>
                <a:srgbClr val="000000"/>
              </a:solidFill>
              <a:uFill>
                <a:solidFill>
                  <a:srgbClr val="ffffff"/>
                </a:solidFill>
              </a:uFill>
              <a:latin typeface="Trebuchet MS"/>
            </a:endParaRPr>
          </a:p>
          <a:p>
            <a:pPr lvl="2" marL="1273320" indent="-253800">
              <a:lnSpc>
                <a:spcPct val="100000"/>
              </a:lnSpc>
              <a:buClr>
                <a:srgbClr val="000000"/>
              </a:buClr>
              <a:buFont typeface="Symbol" charset="2"/>
              <a:buChar char=""/>
            </a:pPr>
            <a:r>
              <a:rPr b="0" lang="en-US" sz="2000" spc="-1" strike="noStrike">
                <a:solidFill>
                  <a:srgbClr val="000000"/>
                </a:solidFill>
                <a:uFill>
                  <a:solidFill>
                    <a:srgbClr val="ffffff"/>
                  </a:solidFill>
                </a:uFill>
                <a:latin typeface="Trebuchet MS"/>
                <a:ea typeface="ＭＳ Ｐゴシック"/>
              </a:rPr>
              <a:t>Third level</a:t>
            </a:r>
            <a:endParaRPr b="0" lang="en-US" sz="2000" spc="-1" strike="noStrike">
              <a:solidFill>
                <a:srgbClr val="000000"/>
              </a:solidFill>
              <a:uFill>
                <a:solidFill>
                  <a:srgbClr val="ffffff"/>
                </a:solidFill>
              </a:uFill>
              <a:latin typeface="Trebuchet MS"/>
            </a:endParaRPr>
          </a:p>
          <a:p>
            <a:pPr lvl="3" marL="1782720" indent="-253800">
              <a:lnSpc>
                <a:spcPct val="100000"/>
              </a:lnSpc>
              <a:buClr>
                <a:srgbClr val="000000"/>
              </a:buClr>
              <a:buFont typeface="Webdings" charset="2"/>
              <a:buChar char=""/>
            </a:pPr>
            <a:r>
              <a:rPr b="0" lang="en-US" sz="2000" spc="-1" strike="noStrike">
                <a:solidFill>
                  <a:srgbClr val="000000"/>
                </a:solidFill>
                <a:uFill>
                  <a:solidFill>
                    <a:srgbClr val="ffffff"/>
                  </a:solidFill>
                </a:uFill>
                <a:latin typeface="Trebuchet MS"/>
                <a:ea typeface="ＭＳ Ｐゴシック"/>
              </a:rPr>
              <a:t>Fourth level</a:t>
            </a:r>
            <a:endParaRPr b="0" lang="en-US" sz="2000" spc="-1" strike="noStrike">
              <a:solidFill>
                <a:srgbClr val="000000"/>
              </a:solidFill>
              <a:uFill>
                <a:solidFill>
                  <a:srgbClr val="ffffff"/>
                </a:solidFill>
              </a:uFill>
              <a:latin typeface="Trebuchet MS"/>
            </a:endParaRPr>
          </a:p>
          <a:p>
            <a:pPr lvl="4" marL="2292480" indent="-25380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Fifth level</a:t>
            </a:r>
            <a:endParaRPr b="0" lang="en-US" sz="2000" spc="-1" strike="noStrike">
              <a:solidFill>
                <a:srgbClr val="000000"/>
              </a:solidFill>
              <a:uFill>
                <a:solidFill>
                  <a:srgbClr val="ffffff"/>
                </a:solidFill>
              </a:uFill>
              <a:latin typeface="Trebuchet MS"/>
            </a:endParaRPr>
          </a:p>
        </p:txBody>
      </p:sp>
      <p:sp>
        <p:nvSpPr>
          <p:cNvPr id="153" name="PlaceHolder 4"/>
          <p:cNvSpPr>
            <a:spLocks noGrp="1"/>
          </p:cNvSpPr>
          <p:nvPr>
            <p:ph type="dt"/>
          </p:nvPr>
        </p:nvSpPr>
        <p:spPr>
          <a:xfrm>
            <a:off x="534600" y="6966720"/>
            <a:ext cx="2099880" cy="503280"/>
          </a:xfrm>
          <a:prstGeom prst="rect">
            <a:avLst/>
          </a:prstGeom>
        </p:spPr>
        <p:txBody>
          <a:bodyPr lIns="101880" rIns="101880" tIns="51120" bIns="51120"/>
          <a:p>
            <a:pPr>
              <a:lnSpc>
                <a:spcPct val="100000"/>
              </a:lnSpc>
            </a:pPr>
            <a:r>
              <a:rPr b="0" lang="en-IN" sz="1600" spc="-1" strike="noStrike">
                <a:solidFill>
                  <a:srgbClr val="000000"/>
                </a:solidFill>
                <a:uFill>
                  <a:solidFill>
                    <a:srgbClr val="ffffff"/>
                  </a:solidFill>
                </a:uFill>
                <a:latin typeface="Trebuchet MS"/>
                <a:ea typeface="ＭＳ Ｐゴシック"/>
              </a:rPr>
              <a:t>February 12, 2003</a:t>
            </a:r>
            <a:endParaRPr b="0" lang="en-IN" sz="1400" spc="-1" strike="noStrike">
              <a:solidFill>
                <a:srgbClr val="000000"/>
              </a:solidFill>
              <a:uFill>
                <a:solidFill>
                  <a:srgbClr val="ffffff"/>
                </a:solidFill>
              </a:uFill>
              <a:latin typeface="Times New Roman"/>
            </a:endParaRPr>
          </a:p>
        </p:txBody>
      </p:sp>
      <p:sp>
        <p:nvSpPr>
          <p:cNvPr id="154" name="PlaceHolder 5"/>
          <p:cNvSpPr>
            <a:spLocks noGrp="1"/>
          </p:cNvSpPr>
          <p:nvPr>
            <p:ph type="ftr"/>
          </p:nvPr>
        </p:nvSpPr>
        <p:spPr>
          <a:xfrm>
            <a:off x="3054600" y="6966720"/>
            <a:ext cx="4047120" cy="503280"/>
          </a:xfrm>
          <a:prstGeom prst="rect">
            <a:avLst/>
          </a:prstGeom>
        </p:spPr>
        <p:txBody>
          <a:bodyPr lIns="101880" rIns="101880" tIns="51120" bIns="51120"/>
          <a:p>
            <a:pPr algn="ctr">
              <a:lnSpc>
                <a:spcPct val="100000"/>
              </a:lnSpc>
            </a:pPr>
            <a:r>
              <a:rPr b="0" lang="en-IN" sz="1600" spc="-1" strike="noStrike">
                <a:solidFill>
                  <a:srgbClr val="000000"/>
                </a:solidFill>
                <a:uFill>
                  <a:solidFill>
                    <a:srgbClr val="ffffff"/>
                  </a:solidFill>
                </a:uFill>
                <a:latin typeface="Trebuchet MS"/>
                <a:ea typeface="ＭＳ Ｐゴシック"/>
              </a:rPr>
              <a:t>Performance</a:t>
            </a:r>
            <a:endParaRPr b="0" lang="en-IN" sz="1400" spc="-1" strike="noStrike">
              <a:solidFill>
                <a:srgbClr val="000000"/>
              </a:solidFill>
              <a:uFill>
                <a:solidFill>
                  <a:srgbClr val="ffffff"/>
                </a:solidFill>
              </a:uFill>
              <a:latin typeface="Times New Roman"/>
            </a:endParaRPr>
          </a:p>
        </p:txBody>
      </p:sp>
      <p:sp>
        <p:nvSpPr>
          <p:cNvPr id="155" name="PlaceHolder 6"/>
          <p:cNvSpPr>
            <a:spLocks noGrp="1"/>
          </p:cNvSpPr>
          <p:nvPr>
            <p:ph type="sldNum"/>
          </p:nvPr>
        </p:nvSpPr>
        <p:spPr>
          <a:xfrm>
            <a:off x="7484040" y="6966720"/>
            <a:ext cx="2099880" cy="503280"/>
          </a:xfrm>
          <a:prstGeom prst="rect">
            <a:avLst/>
          </a:prstGeom>
        </p:spPr>
        <p:txBody>
          <a:bodyPr lIns="101880" rIns="101880" tIns="51120" bIns="51120"/>
          <a:p>
            <a:pPr algn="r">
              <a:lnSpc>
                <a:spcPct val="100000"/>
              </a:lnSpc>
            </a:pPr>
            <a:fld id="{26C42F3B-D4A2-47A3-BAE6-9FCDABD522B1}" type="slidenum">
              <a:rPr b="0" lang="en-IN" sz="1600" spc="-1" strike="noStrike">
                <a:solidFill>
                  <a:srgbClr val="000000"/>
                </a:solidFill>
                <a:uFill>
                  <a:solidFill>
                    <a:srgbClr val="ffffff"/>
                  </a:solidFill>
                </a:uFill>
                <a:latin typeface="Trebuchet MS"/>
                <a:ea typeface="ＭＳ Ｐゴシック"/>
              </a:rPr>
              <a:t>&lt;number&gt;</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Relationship Id="rId3"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Relationship Id="rId4"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Relationship Id="rId3"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25.xml"/><Relationship Id="rId6"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37.xml"/>
</Relationships>
</file>

<file path=ppt/slides/_rels/slide13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7.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hyperlink" Target="http://www.claymath.org/millennium-problems/rules-millennium-prizes" TargetMode="External"/><Relationship Id="rId2" Type="http://schemas.openxmlformats.org/officeDocument/2006/relationships/slideLayout" Target="../slideLayouts/slideLayout37.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7.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jpeg"/><Relationship Id="rId3" Type="http://schemas.openxmlformats.org/officeDocument/2006/relationships/slideLayout" Target="../slideLayouts/slideLayout37.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9.xml"/><Relationship Id="rId3"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49.xml"/><Relationship Id="rId5"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49.xml"/><Relationship Id="rId5"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9.xml"/><Relationship Id="rId3"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Relationship Id="rId3" Type="http://schemas.openxmlformats.org/officeDocument/2006/relationships/notesSlide" Target="../notesSlides/notesSlide156.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Relationship Id="rId3"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Relationship Id="rId3"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49.xml"/><Relationship Id="rId5"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Relationship Id="rId3"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4.xml"/>
</Relationships>
</file>

<file path=ppt/slides/_rels/slide16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70.xml.rels><?xml version="1.0" encoding="UTF-8"?>
<Relationships xmlns="http://schemas.openxmlformats.org/package/2006/relationships"><Relationship Id="rId1" Type="http://schemas.openxmlformats.org/officeDocument/2006/relationships/image" Target="../media/image63.wmf"/><Relationship Id="rId2" Type="http://schemas.openxmlformats.org/officeDocument/2006/relationships/slideLayout" Target="../slideLayouts/slideLayout49.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49.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hyperlink" Target="mailto:viraj.kumar@pes.edu" TargetMode="External"/><Relationship Id="rId2" Type="http://schemas.openxmlformats.org/officeDocument/2006/relationships/hyperlink" Target="mailto:madhura.v.madhu@gmail.com" TargetMode="External"/><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5.xml"/><Relationship Id="rId4"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5.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5.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504000" y="301320"/>
            <a:ext cx="9071280" cy="1261800"/>
          </a:xfrm>
          <a:prstGeom prst="rect">
            <a:avLst/>
          </a:prstGeom>
          <a:noFill/>
          <a:ln>
            <a:noFill/>
          </a:ln>
        </p:spPr>
        <p:style>
          <a:lnRef idx="0"/>
          <a:fillRef idx="0"/>
          <a:effectRef idx="0"/>
          <a:fontRef idx="minor"/>
        </p:style>
      </p:sp>
      <p:sp>
        <p:nvSpPr>
          <p:cNvPr id="196" name="CustomShape 2"/>
          <p:cNvSpPr/>
          <p:nvPr/>
        </p:nvSpPr>
        <p:spPr>
          <a:xfrm>
            <a:off x="504000" y="1769040"/>
            <a:ext cx="9071280" cy="4384080"/>
          </a:xfrm>
          <a:prstGeom prst="rect">
            <a:avLst/>
          </a:prstGeom>
          <a:noFill/>
          <a:ln>
            <a:noFill/>
          </a:ln>
        </p:spPr>
        <p:style>
          <a:lnRef idx="0"/>
          <a:fillRef idx="0"/>
          <a:effectRef idx="0"/>
          <a:fontRef idx="minor"/>
        </p:style>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9E34671B-CEF9-4682-99AE-A495E1B6492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47" name="CustomShape 2"/>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Main program expanded</a:t>
            </a:r>
            <a:endParaRPr b="0" lang="en-IN" sz="1800" spc="-1" strike="noStrike">
              <a:solidFill>
                <a:srgbClr val="000000"/>
              </a:solidFill>
              <a:uFill>
                <a:solidFill>
                  <a:srgbClr val="ffffff"/>
                </a:solidFill>
              </a:uFill>
              <a:latin typeface="Arial"/>
            </a:endParaRPr>
          </a:p>
        </p:txBody>
      </p:sp>
      <p:sp>
        <p:nvSpPr>
          <p:cNvPr id="248" name="CustomShape 3"/>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typedef struct student {</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double gpa;</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char *github;</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student_t;</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#define MAX_STUDENTS 100</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double get_gpa(student_t *, int);</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int main() {</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student_t list[MAX_STUDENTS];</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i;</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printf("Enter student no. "); scanf("%d", &amp;i);</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printf("GPA is: %lf\n", list[i].gpa);</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return 0;</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249" name="CustomShape 4"/>
          <p:cNvSpPr/>
          <p:nvPr/>
        </p:nvSpPr>
        <p:spPr>
          <a:xfrm>
            <a:off x="3964320" y="6248520"/>
            <a:ext cx="4495320" cy="100476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Trebuchet MS"/>
                <a:ea typeface="ＭＳ Ｐゴシック"/>
              </a:rPr>
              <a:t>Key point</a:t>
            </a:r>
            <a:r>
              <a:rPr b="0" lang="en-IN" sz="2000" spc="-1" strike="noStrike">
                <a:solidFill>
                  <a:srgbClr val="000000"/>
                </a:solidFill>
                <a:uFill>
                  <a:solidFill>
                    <a:srgbClr val="ffffff"/>
                  </a:solidFill>
                </a:uFill>
                <a:latin typeface="Trebuchet MS"/>
                <a:ea typeface="ＭＳ Ｐゴシック"/>
              </a:rPr>
              <a:t>: Tomorrow, if I change the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way I organize my data, I will need to</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change lots of lines of code like this.</a:t>
            </a:r>
            <a:endParaRPr b="0" lang="en-IN" sz="1800" spc="-1" strike="noStrike">
              <a:solidFill>
                <a:srgbClr val="000000"/>
              </a:solidFill>
              <a:uFill>
                <a:solidFill>
                  <a:srgbClr val="ffffff"/>
                </a:solidFill>
              </a:uFill>
              <a:latin typeface="Arial"/>
            </a:endParaRPr>
          </a:p>
        </p:txBody>
      </p:sp>
      <p:sp>
        <p:nvSpPr>
          <p:cNvPr id="250" name="CustomShape 5"/>
          <p:cNvSpPr/>
          <p:nvPr/>
        </p:nvSpPr>
        <p:spPr>
          <a:xfrm rot="16200000">
            <a:off x="5982120" y="4458960"/>
            <a:ext cx="325800" cy="3252960"/>
          </a:xfrm>
          <a:prstGeom prst="rightBrace">
            <a:avLst>
              <a:gd name="adj1" fmla="val 8333"/>
              <a:gd name="adj2" fmla="val 50000"/>
            </a:avLst>
          </a:prstGeom>
          <a:noFill/>
          <a:ln w="28440">
            <a:solidFill>
              <a:srgbClr val="ff0000"/>
            </a:solidFill>
            <a:round/>
          </a:ln>
        </p:spPr>
        <p:style>
          <a:lnRef idx="0"/>
          <a:fillRef idx="0"/>
          <a:effectRef idx="0"/>
          <a:fontRef idx="minor"/>
        </p:style>
      </p:sp>
      <p:sp>
        <p:nvSpPr>
          <p:cNvPr id="251" name="CustomShape 6"/>
          <p:cNvSpPr/>
          <p:nvPr/>
        </p:nvSpPr>
        <p:spPr>
          <a:xfrm>
            <a:off x="5061240" y="5532480"/>
            <a:ext cx="2923920" cy="39492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get_gpa(list, i));</a:t>
            </a:r>
            <a:endParaRPr b="0" lang="en-IN" sz="1800" spc="-1" strike="noStrike">
              <a:solidFill>
                <a:srgbClr val="000000"/>
              </a:solidFill>
              <a:uFill>
                <a:solidFill>
                  <a:srgbClr val="ffffff"/>
                </a:solidFill>
              </a:uFill>
              <a:latin typeface="Arial"/>
            </a:endParaRPr>
          </a:p>
        </p:txBody>
      </p:sp>
      <p:sp>
        <p:nvSpPr>
          <p:cNvPr id="252" name="CustomShape 7"/>
          <p:cNvSpPr/>
          <p:nvPr/>
        </p:nvSpPr>
        <p:spPr>
          <a:xfrm>
            <a:off x="6248520" y="1600200"/>
            <a:ext cx="304200" cy="2415240"/>
          </a:xfrm>
          <a:prstGeom prst="rightBrace">
            <a:avLst>
              <a:gd name="adj1" fmla="val 8333"/>
              <a:gd name="adj2" fmla="val 50000"/>
            </a:avLst>
          </a:prstGeom>
          <a:noFill/>
          <a:ln w="28440">
            <a:solidFill>
              <a:srgbClr val="ff0000"/>
            </a:solidFill>
            <a:round/>
          </a:ln>
        </p:spPr>
        <p:style>
          <a:lnRef idx="0"/>
          <a:fillRef idx="0"/>
          <a:effectRef idx="0"/>
          <a:fontRef idx="minor"/>
        </p:style>
      </p:sp>
      <p:sp>
        <p:nvSpPr>
          <p:cNvPr id="253" name="CustomShape 8"/>
          <p:cNvSpPr/>
          <p:nvPr/>
        </p:nvSpPr>
        <p:spPr>
          <a:xfrm>
            <a:off x="6715440" y="2573280"/>
            <a:ext cx="2916360" cy="6998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Details </a:t>
            </a:r>
            <a:r>
              <a:rPr b="0" lang="en-IN" sz="2000" spc="-1" strike="noStrike">
                <a:solidFill>
                  <a:srgbClr val="3333ff"/>
                </a:solidFill>
                <a:uFill>
                  <a:solidFill>
                    <a:srgbClr val="ffffff"/>
                  </a:solidFill>
                </a:uFill>
                <a:latin typeface="Trebuchet MS"/>
                <a:ea typeface="ＭＳ Ｐゴシック"/>
              </a:rPr>
              <a:t>abstracted away</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in a header file (.h)</a:t>
            </a:r>
            <a:endParaRPr b="0" lang="en-IN" sz="1800" spc="-1" strike="noStrike">
              <a:solidFill>
                <a:srgbClr val="000000"/>
              </a:solidFill>
              <a:uFill>
                <a:solidFill>
                  <a:srgbClr val="ffffff"/>
                </a:solidFill>
              </a:uFill>
              <a:latin typeface="Arial"/>
            </a:endParaRPr>
          </a:p>
        </p:txBody>
      </p:sp>
    </p:spTree>
  </p:cSld>
  <p:timing>
    <p:tnLst>
      <p:par>
        <p:cTn id="283" dur="indefinite" restart="never" nodeType="tmRoot">
          <p:childTnLst>
            <p:seq>
              <p:cTn id="284" dur="indefinite" nodeType="mainSeq">
                <p:childTnLst>
                  <p:par>
                    <p:cTn id="285" fill="hold">
                      <p:stCondLst>
                        <p:cond delay="indefinite"/>
                      </p:stCondLst>
                      <p:childTnLst>
                        <p:par>
                          <p:cTn id="286" fill="hold">
                            <p:stCondLst>
                              <p:cond delay="0"/>
                            </p:stCondLst>
                            <p:childTnLst>
                              <p:par>
                                <p:cTn id="287" nodeType="clickEffect" fill="hold" presetClass="entr" presetID="1">
                                  <p:stCondLst>
                                    <p:cond delay="0"/>
                                  </p:stCondLst>
                                  <p:childTnLst>
                                    <p:set>
                                      <p:cBhvr>
                                        <p:cTn id="288" dur="1" fill="hold">
                                          <p:stCondLst>
                                            <p:cond delay="0"/>
                                          </p:stCondLst>
                                        </p:cTn>
                                        <p:tgtEl>
                                          <p:spTgt spid="248">
                                            <p:txEl>
                                              <p:pRg st="286" end="286"/>
                                            </p:txEl>
                                          </p:spTgt>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nodeType="clickEffect" fill="hold" presetClass="entr" presetID="1">
                                  <p:stCondLst>
                                    <p:cond delay="0"/>
                                  </p:stCondLst>
                                  <p:childTnLst>
                                    <p:set>
                                      <p:cBhvr>
                                        <p:cTn id="292" dur="1" fill="hold">
                                          <p:stCondLst>
                                            <p:cond delay="0"/>
                                          </p:stCondLst>
                                        </p:cTn>
                                        <p:tgtEl>
                                          <p:spTgt spid="248">
                                            <p:txEl>
                                              <p:pRg st="286" end="286"/>
                                            </p:txEl>
                                          </p:spTgt>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nodeType="clickEffect" fill="hold" presetClass="entr" presetID="1">
                                  <p:stCondLst>
                                    <p:cond delay="0"/>
                                  </p:stCondLst>
                                  <p:childTnLst>
                                    <p:set>
                                      <p:cBhvr>
                                        <p:cTn id="296" dur="1" fill="hold">
                                          <p:stCondLst>
                                            <p:cond delay="0"/>
                                          </p:stCondLst>
                                        </p:cTn>
                                        <p:tgtEl>
                                          <p:spTgt spid="248">
                                            <p:txEl>
                                              <p:pRg st="286" end="286"/>
                                            </p:txEl>
                                          </p:spTgt>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nodeType="clickEffect" fill="hold" presetClass="entr" presetID="1">
                                  <p:stCondLst>
                                    <p:cond delay="0"/>
                                  </p:stCondLst>
                                  <p:childTnLst>
                                    <p:set>
                                      <p:cBhvr>
                                        <p:cTn id="300" dur="1" fill="hold">
                                          <p:stCondLst>
                                            <p:cond delay="0"/>
                                          </p:stCondLst>
                                        </p:cTn>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251"/>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248">
                                            <p:txEl>
                                              <p:pRg st="286" end="286"/>
                                            </p:txEl>
                                          </p:spTgt>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1">
                                  <p:stCondLst>
                                    <p:cond delay="0"/>
                                  </p:stCondLst>
                                  <p:childTnLst>
                                    <p:set>
                                      <p:cBhvr>
                                        <p:cTn id="312" dur="1" fill="hold">
                                          <p:stCondLst>
                                            <p:cond delay="0"/>
                                          </p:stCondLst>
                                        </p:cTn>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tNode *delete(tNode *node, int D)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 == NULL) { return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if(D &lt; node-&gt;data)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node-&gt;left = delete(node-&gt;left, D);</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if(D &gt; node-&gt;data)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node-&gt;right = delete(node-&gt;right, D);</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if(node-&gt;left !=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node-&gt;left = extractMax(node-&gt;left, 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else if(node-&gt;right !=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node-&gt;right = extractMin(node-&gt;right, 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else { free(node); return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867"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0CA2BFA4-90C2-48FB-A45F-FB043F1D11B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68"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 better delete</a:t>
            </a:r>
            <a:endParaRPr b="0" lang="en-IN" sz="1800" spc="-1" strike="noStrike">
              <a:solidFill>
                <a:srgbClr val="000000"/>
              </a:solidFill>
              <a:uFill>
                <a:solidFill>
                  <a:srgbClr val="ffffff"/>
                </a:solidFill>
              </a:uFill>
              <a:latin typeface="Arial"/>
            </a:endParaRPr>
          </a:p>
        </p:txBody>
      </p:sp>
    </p:spTree>
  </p:cSld>
  <p:timing>
    <p:tnLst>
      <p:par>
        <p:cTn id="4475" dur="indefinite" restart="never" nodeType="tmRoot">
          <p:childTnLst>
            <p:seq>
              <p:cTn id="4476" dur="indefinite" nodeType="mainSeq">
                <p:childTnLst>
                  <p:par>
                    <p:cTn id="4477" fill="hold">
                      <p:stCondLst>
                        <p:cond delay="indefinite"/>
                      </p:stCondLst>
                      <p:childTnLst>
                        <p:par>
                          <p:cTn id="4478" fill="hold">
                            <p:stCondLst>
                              <p:cond delay="0"/>
                            </p:stCondLst>
                            <p:childTnLst>
                              <p:par>
                                <p:cTn id="4479" nodeType="clickEffect" fill="hold" presetClass="entr" presetID="1">
                                  <p:stCondLst>
                                    <p:cond delay="0"/>
                                  </p:stCondLst>
                                  <p:childTnLst>
                                    <p:set>
                                      <p:cBhvr>
                                        <p:cTn id="4480" dur="1" fill="hold">
                                          <p:stCondLst>
                                            <p:cond delay="0"/>
                                          </p:stCondLst>
                                        </p:cTn>
                                        <p:tgtEl>
                                          <p:spTgt spid="866">
                                            <p:txEl>
                                              <p:pRg st="1" end="37"/>
                                            </p:txEl>
                                          </p:spTgt>
                                        </p:tgtEl>
                                        <p:attrNameLst>
                                          <p:attrName>style.visibility</p:attrName>
                                        </p:attrNameLst>
                                      </p:cBhvr>
                                      <p:to>
                                        <p:strVal val="visible"/>
                                      </p:to>
                                    </p:set>
                                  </p:childTnLst>
                                </p:cTn>
                              </p:par>
                              <p:par>
                                <p:cTn id="4481" nodeType="withEffect" fill="hold" presetClass="entr" presetID="1">
                                  <p:stCondLst>
                                    <p:cond delay="0"/>
                                  </p:stCondLst>
                                  <p:childTnLst>
                                    <p:set>
                                      <p:cBhvr>
                                        <p:cTn id="4482" dur="1" fill="hold">
                                          <p:stCondLst>
                                            <p:cond delay="0"/>
                                          </p:stCondLst>
                                        </p:cTn>
                                        <p:tgtEl>
                                          <p:spTgt spid="866">
                                            <p:txEl>
                                              <p:pRg st="438" end="438"/>
                                            </p:txEl>
                                          </p:spTgt>
                                        </p:tgtEl>
                                        <p:attrNameLst>
                                          <p:attrName>style.visibility</p:attrName>
                                        </p:attrNameLst>
                                      </p:cBhvr>
                                      <p:to>
                                        <p:strVal val="visible"/>
                                      </p:to>
                                    </p:set>
                                  </p:childTnLst>
                                </p:cTn>
                              </p:par>
                            </p:childTnLst>
                          </p:cTn>
                        </p:par>
                      </p:childTnLst>
                    </p:cTn>
                  </p:par>
                  <p:par>
                    <p:cTn id="4483" fill="hold">
                      <p:stCondLst>
                        <p:cond delay="indefinite"/>
                      </p:stCondLst>
                      <p:childTnLst>
                        <p:par>
                          <p:cTn id="4484" fill="hold">
                            <p:stCondLst>
                              <p:cond delay="0"/>
                            </p:stCondLst>
                            <p:childTnLst>
                              <p:par>
                                <p:cTn id="4485" nodeType="clickEffect" fill="hold" presetClass="entr" presetID="1">
                                  <p:stCondLst>
                                    <p:cond delay="0"/>
                                  </p:stCondLst>
                                  <p:childTnLst>
                                    <p:set>
                                      <p:cBhvr>
                                        <p:cTn id="4486" dur="1" fill="hold">
                                          <p:stCondLst>
                                            <p:cond delay="0"/>
                                          </p:stCondLst>
                                        </p:cTn>
                                        <p:tgtEl>
                                          <p:spTgt spid="866">
                                            <p:txEl>
                                              <p:pRg st="438" end="438"/>
                                            </p:txEl>
                                          </p:spTgt>
                                        </p:tgtEl>
                                        <p:attrNameLst>
                                          <p:attrName>style.visibility</p:attrName>
                                        </p:attrNameLst>
                                      </p:cBhvr>
                                      <p:to>
                                        <p:strVal val="visible"/>
                                      </p:to>
                                    </p:set>
                                  </p:childTnLst>
                                </p:cTn>
                              </p:par>
                            </p:childTnLst>
                          </p:cTn>
                        </p:par>
                      </p:childTnLst>
                    </p:cTn>
                  </p:par>
                  <p:par>
                    <p:cTn id="4487" fill="hold">
                      <p:stCondLst>
                        <p:cond delay="indefinite"/>
                      </p:stCondLst>
                      <p:childTnLst>
                        <p:par>
                          <p:cTn id="4488" fill="hold">
                            <p:stCondLst>
                              <p:cond delay="0"/>
                            </p:stCondLst>
                            <p:childTnLst>
                              <p:par>
                                <p:cTn id="4489" nodeType="clickEffect" fill="hold" presetClass="entr" presetID="1">
                                  <p:stCondLst>
                                    <p:cond delay="0"/>
                                  </p:stCondLst>
                                  <p:childTnLst>
                                    <p:set>
                                      <p:cBhvr>
                                        <p:cTn id="4490" dur="1" fill="hold">
                                          <p:stCondLst>
                                            <p:cond delay="0"/>
                                          </p:stCondLst>
                                        </p:cTn>
                                        <p:tgtEl>
                                          <p:spTgt spid="866">
                                            <p:txEl>
                                              <p:pRg st="438" end="438"/>
                                            </p:txEl>
                                          </p:spTgt>
                                        </p:tgtEl>
                                        <p:attrNameLst>
                                          <p:attrName>style.visibility</p:attrName>
                                        </p:attrNameLst>
                                      </p:cBhvr>
                                      <p:to>
                                        <p:strVal val="visible"/>
                                      </p:to>
                                    </p:set>
                                  </p:childTnLst>
                                </p:cTn>
                              </p:par>
                              <p:par>
                                <p:cTn id="4491" nodeType="withEffect" fill="hold" presetClass="entr" presetID="1">
                                  <p:stCondLst>
                                    <p:cond delay="0"/>
                                  </p:stCondLst>
                                  <p:childTnLst>
                                    <p:set>
                                      <p:cBhvr>
                                        <p:cTn id="4492" dur="1" fill="hold">
                                          <p:stCondLst>
                                            <p:cond delay="0"/>
                                          </p:stCondLst>
                                        </p:cTn>
                                        <p:tgtEl>
                                          <p:spTgt spid="866">
                                            <p:txEl>
                                              <p:pRg st="438" end="438"/>
                                            </p:txEl>
                                          </p:spTgt>
                                        </p:tgtEl>
                                        <p:attrNameLst>
                                          <p:attrName>style.visibility</p:attrName>
                                        </p:attrNameLst>
                                      </p:cBhvr>
                                      <p:to>
                                        <p:strVal val="visible"/>
                                      </p:to>
                                    </p:set>
                                  </p:childTnLst>
                                </p:cTn>
                              </p:par>
                              <p:par>
                                <p:cTn id="4493" nodeType="withEffect" fill="hold" presetClass="entr" presetID="1">
                                  <p:stCondLst>
                                    <p:cond delay="0"/>
                                  </p:stCondLst>
                                  <p:childTnLst>
                                    <p:set>
                                      <p:cBhvr>
                                        <p:cTn id="4494" dur="1" fill="hold">
                                          <p:stCondLst>
                                            <p:cond delay="0"/>
                                          </p:stCondLst>
                                        </p:cTn>
                                        <p:tgtEl>
                                          <p:spTgt spid="866">
                                            <p:txEl>
                                              <p:pRg st="438" end="438"/>
                                            </p:txEl>
                                          </p:spTgt>
                                        </p:tgtEl>
                                        <p:attrNameLst>
                                          <p:attrName>style.visibility</p:attrName>
                                        </p:attrNameLst>
                                      </p:cBhvr>
                                      <p:to>
                                        <p:strVal val="visible"/>
                                      </p:to>
                                    </p:set>
                                  </p:childTnLst>
                                </p:cTn>
                              </p:par>
                              <p:par>
                                <p:cTn id="4495" nodeType="withEffect" fill="hold" presetClass="entr" presetID="1">
                                  <p:stCondLst>
                                    <p:cond delay="0"/>
                                  </p:stCondLst>
                                  <p:childTnLst>
                                    <p:set>
                                      <p:cBhvr>
                                        <p:cTn id="4496" dur="1" fill="hold">
                                          <p:stCondLst>
                                            <p:cond delay="0"/>
                                          </p:stCondLst>
                                        </p:cTn>
                                        <p:tgtEl>
                                          <p:spTgt spid="866">
                                            <p:txEl>
                                              <p:pRg st="438" end="438"/>
                                            </p:txEl>
                                          </p:spTgt>
                                        </p:tgtEl>
                                        <p:attrNameLst>
                                          <p:attrName>style.visibility</p:attrName>
                                        </p:attrNameLst>
                                      </p:cBhvr>
                                      <p:to>
                                        <p:strVal val="visible"/>
                                      </p:to>
                                    </p:set>
                                  </p:childTnLst>
                                </p:cTn>
                              </p:par>
                            </p:childTnLst>
                          </p:cTn>
                        </p:par>
                      </p:childTnLst>
                    </p:cTn>
                  </p:par>
                  <p:par>
                    <p:cTn id="4497" fill="hold">
                      <p:stCondLst>
                        <p:cond delay="indefinite"/>
                      </p:stCondLst>
                      <p:childTnLst>
                        <p:par>
                          <p:cTn id="4498" fill="hold">
                            <p:stCondLst>
                              <p:cond delay="0"/>
                            </p:stCondLst>
                            <p:childTnLst>
                              <p:par>
                                <p:cTn id="4499" nodeType="clickEffect" fill="hold" presetClass="entr" presetID="1">
                                  <p:stCondLst>
                                    <p:cond delay="0"/>
                                  </p:stCondLst>
                                  <p:childTnLst>
                                    <p:set>
                                      <p:cBhvr>
                                        <p:cTn id="4500" dur="1" fill="hold">
                                          <p:stCondLst>
                                            <p:cond delay="0"/>
                                          </p:stCondLst>
                                        </p:cTn>
                                        <p:tgtEl>
                                          <p:spTgt spid="866">
                                            <p:txEl>
                                              <p:pRg st="438" end="438"/>
                                            </p:txEl>
                                          </p:spTgt>
                                        </p:tgtEl>
                                        <p:attrNameLst>
                                          <p:attrName>style.visibility</p:attrName>
                                        </p:attrNameLst>
                                      </p:cBhvr>
                                      <p:to>
                                        <p:strVal val="visible"/>
                                      </p:to>
                                    </p:set>
                                  </p:childTnLst>
                                </p:cTn>
                              </p:par>
                            </p:childTnLst>
                          </p:cTn>
                        </p:par>
                      </p:childTnLst>
                    </p:cTn>
                  </p:par>
                  <p:par>
                    <p:cTn id="4501" fill="hold">
                      <p:stCondLst>
                        <p:cond delay="indefinite"/>
                      </p:stCondLst>
                      <p:childTnLst>
                        <p:par>
                          <p:cTn id="4502" fill="hold">
                            <p:stCondLst>
                              <p:cond delay="0"/>
                            </p:stCondLst>
                            <p:childTnLst>
                              <p:par>
                                <p:cTn id="4503" nodeType="clickEffect" fill="hold" presetClass="entr" presetID="1">
                                  <p:stCondLst>
                                    <p:cond delay="0"/>
                                  </p:stCondLst>
                                  <p:childTnLst>
                                    <p:set>
                                      <p:cBhvr>
                                        <p:cTn id="4504" dur="1" fill="hold">
                                          <p:stCondLst>
                                            <p:cond delay="0"/>
                                          </p:stCondLst>
                                        </p:cTn>
                                        <p:tgtEl>
                                          <p:spTgt spid="866">
                                            <p:txEl>
                                              <p:pRg st="438" end="438"/>
                                            </p:txEl>
                                          </p:spTgt>
                                        </p:tgtEl>
                                        <p:attrNameLst>
                                          <p:attrName>style.visibility</p:attrName>
                                        </p:attrNameLst>
                                      </p:cBhvr>
                                      <p:to>
                                        <p:strVal val="visible"/>
                                      </p:to>
                                    </p:set>
                                  </p:childTnLst>
                                </p:cTn>
                              </p:par>
                            </p:childTnLst>
                          </p:cTn>
                        </p:par>
                      </p:childTnLst>
                    </p:cTn>
                  </p:par>
                  <p:par>
                    <p:cTn id="4505" fill="hold">
                      <p:stCondLst>
                        <p:cond delay="indefinite"/>
                      </p:stCondLst>
                      <p:childTnLst>
                        <p:par>
                          <p:cTn id="4506" fill="hold">
                            <p:stCondLst>
                              <p:cond delay="0"/>
                            </p:stCondLst>
                            <p:childTnLst>
                              <p:par>
                                <p:cTn id="4507" nodeType="clickEffect" fill="hold" presetClass="entr" presetID="1">
                                  <p:stCondLst>
                                    <p:cond delay="0"/>
                                  </p:stCondLst>
                                  <p:childTnLst>
                                    <p:set>
                                      <p:cBhvr>
                                        <p:cTn id="4508" dur="1" fill="hold">
                                          <p:stCondLst>
                                            <p:cond delay="0"/>
                                          </p:stCondLst>
                                        </p:cTn>
                                        <p:tgtEl>
                                          <p:spTgt spid="866">
                                            <p:txEl>
                                              <p:pRg st="438" end="438"/>
                                            </p:txEl>
                                          </p:spTgt>
                                        </p:tgtEl>
                                        <p:attrNameLst>
                                          <p:attrName>style.visibility</p:attrName>
                                        </p:attrNameLst>
                                      </p:cBhvr>
                                      <p:to>
                                        <p:strVal val="visible"/>
                                      </p:to>
                                    </p:set>
                                  </p:childTnLst>
                                </p:cTn>
                              </p:par>
                            </p:childTnLst>
                          </p:cTn>
                        </p:par>
                      </p:childTnLst>
                    </p:cTn>
                  </p:par>
                  <p:par>
                    <p:cTn id="4509" fill="hold">
                      <p:stCondLst>
                        <p:cond delay="indefinite"/>
                      </p:stCondLst>
                      <p:childTnLst>
                        <p:par>
                          <p:cTn id="4510" fill="hold">
                            <p:stCondLst>
                              <p:cond delay="0"/>
                            </p:stCondLst>
                            <p:childTnLst>
                              <p:par>
                                <p:cTn id="4511" nodeType="clickEffect" fill="hold" presetClass="entr" presetID="1">
                                  <p:stCondLst>
                                    <p:cond delay="0"/>
                                  </p:stCondLst>
                                  <p:childTnLst>
                                    <p:set>
                                      <p:cBhvr>
                                        <p:cTn id="4512" dur="1" fill="hold">
                                          <p:stCondLst>
                                            <p:cond delay="0"/>
                                          </p:stCondLst>
                                        </p:cTn>
                                        <p:tgtEl>
                                          <p:spTgt spid="866">
                                            <p:txEl>
                                              <p:pRg st="438" end="438"/>
                                            </p:txEl>
                                          </p:spTgt>
                                        </p:tgtEl>
                                        <p:attrNameLst>
                                          <p:attrName>style.visibility</p:attrName>
                                        </p:attrNameLst>
                                      </p:cBhvr>
                                      <p:to>
                                        <p:strVal val="visible"/>
                                      </p:to>
                                    </p:set>
                                  </p:childTnLst>
                                </p:cTn>
                              </p:par>
                            </p:childTnLst>
                          </p:cTn>
                        </p:par>
                      </p:childTnLst>
                    </p:cTn>
                  </p:par>
                  <p:par>
                    <p:cTn id="4513" fill="hold">
                      <p:stCondLst>
                        <p:cond delay="indefinite"/>
                      </p:stCondLst>
                      <p:childTnLst>
                        <p:par>
                          <p:cTn id="4514" fill="hold">
                            <p:stCondLst>
                              <p:cond delay="0"/>
                            </p:stCondLst>
                            <p:childTnLst>
                              <p:par>
                                <p:cTn id="4515" nodeType="clickEffect" fill="hold" presetClass="entr" presetID="1">
                                  <p:stCondLst>
                                    <p:cond delay="0"/>
                                  </p:stCondLst>
                                  <p:childTnLst>
                                    <p:set>
                                      <p:cBhvr>
                                        <p:cTn id="4516" dur="1" fill="hold">
                                          <p:stCondLst>
                                            <p:cond delay="0"/>
                                          </p:stCondLst>
                                        </p:cTn>
                                        <p:tgtEl>
                                          <p:spTgt spid="866">
                                            <p:txEl>
                                              <p:pRg st="438" end="438"/>
                                            </p:txEl>
                                          </p:spTgt>
                                        </p:tgtEl>
                                        <p:attrNameLst>
                                          <p:attrName>style.visibility</p:attrName>
                                        </p:attrNameLst>
                                      </p:cBhvr>
                                      <p:to>
                                        <p:strVal val="visible"/>
                                      </p:to>
                                    </p:set>
                                  </p:childTnLst>
                                </p:cTn>
                              </p:par>
                            </p:childTnLst>
                          </p:cTn>
                        </p:par>
                      </p:childTnLst>
                    </p:cTn>
                  </p:par>
                  <p:par>
                    <p:cTn id="4517" fill="hold">
                      <p:stCondLst>
                        <p:cond delay="indefinite"/>
                      </p:stCondLst>
                      <p:childTnLst>
                        <p:par>
                          <p:cTn id="4518" fill="hold">
                            <p:stCondLst>
                              <p:cond delay="0"/>
                            </p:stCondLst>
                            <p:childTnLst>
                              <p:par>
                                <p:cTn id="4519" nodeType="clickEffect" fill="hold" presetClass="entr" presetID="1">
                                  <p:stCondLst>
                                    <p:cond delay="0"/>
                                  </p:stCondLst>
                                  <p:childTnLst>
                                    <p:set>
                                      <p:cBhvr>
                                        <p:cTn id="4520" dur="1" fill="hold">
                                          <p:stCondLst>
                                            <p:cond delay="0"/>
                                          </p:stCondLst>
                                        </p:cTn>
                                        <p:tgtEl>
                                          <p:spTgt spid="866">
                                            <p:txEl>
                                              <p:pRg st="438" end="438"/>
                                            </p:txEl>
                                          </p:spTgt>
                                        </p:tgtEl>
                                        <p:attrNameLst>
                                          <p:attrName>style.visibility</p:attrName>
                                        </p:attrNameLst>
                                      </p:cBhvr>
                                      <p:to>
                                        <p:strVal val="visible"/>
                                      </p:to>
                                    </p:set>
                                  </p:childTnLst>
                                </p:cTn>
                              </p:par>
                            </p:childTnLst>
                          </p:cTn>
                        </p:par>
                      </p:childTnLst>
                    </p:cTn>
                  </p:par>
                  <p:par>
                    <p:cTn id="4521" fill="hold">
                      <p:stCondLst>
                        <p:cond delay="indefinite"/>
                      </p:stCondLst>
                      <p:childTnLst>
                        <p:par>
                          <p:cTn id="4522" fill="hold">
                            <p:stCondLst>
                              <p:cond delay="0"/>
                            </p:stCondLst>
                            <p:childTnLst>
                              <p:par>
                                <p:cTn id="4523" nodeType="clickEffect" fill="hold" presetClass="entr" presetID="1">
                                  <p:stCondLst>
                                    <p:cond delay="0"/>
                                  </p:stCondLst>
                                  <p:childTnLst>
                                    <p:set>
                                      <p:cBhvr>
                                        <p:cTn id="4524" dur="1" fill="hold">
                                          <p:stCondLst>
                                            <p:cond delay="0"/>
                                          </p:stCondLst>
                                        </p:cTn>
                                        <p:tgtEl>
                                          <p:spTgt spid="866">
                                            <p:txEl>
                                              <p:pRg st="438" end="438"/>
                                            </p:txEl>
                                          </p:spTgt>
                                        </p:tgtEl>
                                        <p:attrNameLst>
                                          <p:attrName>style.visibility</p:attrName>
                                        </p:attrNameLst>
                                      </p:cBhvr>
                                      <p:to>
                                        <p:strVal val="visible"/>
                                      </p:to>
                                    </p:set>
                                  </p:childTnLst>
                                </p:cTn>
                              </p:par>
                            </p:childTnLst>
                          </p:cTn>
                        </p:par>
                      </p:childTnLst>
                    </p:cTn>
                  </p:par>
                  <p:par>
                    <p:cTn id="4525" fill="hold">
                      <p:stCondLst>
                        <p:cond delay="indefinite"/>
                      </p:stCondLst>
                      <p:childTnLst>
                        <p:par>
                          <p:cTn id="4526" fill="hold">
                            <p:stCondLst>
                              <p:cond delay="0"/>
                            </p:stCondLst>
                            <p:childTnLst>
                              <p:par>
                                <p:cTn id="4527" nodeType="clickEffect" fill="hold" presetClass="entr" presetID="1">
                                  <p:stCondLst>
                                    <p:cond delay="0"/>
                                  </p:stCondLst>
                                  <p:childTnLst>
                                    <p:set>
                                      <p:cBhvr>
                                        <p:cTn id="4528" dur="1" fill="hold">
                                          <p:stCondLst>
                                            <p:cond delay="0"/>
                                          </p:stCondLst>
                                        </p:cTn>
                                        <p:tgtEl>
                                          <p:spTgt spid="866">
                                            <p:txEl>
                                              <p:pRg st="438" end="43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 1 (4 points)</a:t>
            </a:r>
            <a:r>
              <a:rPr b="0" lang="en-IN" sz="2000" spc="-1" strike="noStrike">
                <a:solidFill>
                  <a:srgbClr val="000000"/>
                </a:solidFill>
                <a:uFill>
                  <a:solidFill>
                    <a:srgbClr val="ffffff"/>
                  </a:solidFill>
                </a:uFill>
                <a:latin typeface="Trebuchet MS"/>
                <a:ea typeface="ＭＳ Ｐゴシック"/>
              </a:rPr>
              <a:t>: What is the error?</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1: void freeList(List list)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2:   Node *this = (Node *) 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3:   if(this != NULL)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4:     freeList(this-&gt;next);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5:   free(this);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6: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 2 (6 points)</a:t>
            </a:r>
            <a:r>
              <a:rPr b="0" lang="en-IN" sz="2000" spc="-1" strike="noStrike">
                <a:solidFill>
                  <a:srgbClr val="000000"/>
                </a:solidFill>
                <a:uFill>
                  <a:solidFill>
                    <a:srgbClr val="ffffff"/>
                  </a:solidFill>
                </a:uFill>
                <a:latin typeface="Trebuchet MS"/>
                <a:ea typeface="ＭＳ Ｐゴシック"/>
              </a:rPr>
              <a:t>: Worst-case time complexity for size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ListEntry previous(List list, ListEntry 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ArrayList1</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LinkedList 1</a:t>
            </a:r>
            <a:endParaRPr b="0" lang="en-IN" sz="1800" spc="-1" strike="noStrike">
              <a:solidFill>
                <a:srgbClr val="000000"/>
              </a:solidFill>
              <a:uFill>
                <a:solidFill>
                  <a:srgbClr val="ffffff"/>
                </a:solidFill>
              </a:uFill>
              <a:latin typeface="Arial"/>
            </a:endParaRPr>
          </a:p>
        </p:txBody>
      </p:sp>
      <p:sp>
        <p:nvSpPr>
          <p:cNvPr id="870"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FC5A9CDB-34E3-46EA-97BB-D6DBBFB55D2C}"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71"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Exam 1: Review</a:t>
            </a:r>
            <a:endParaRPr b="0" lang="en-IN" sz="1800" spc="-1" strike="noStrike">
              <a:solidFill>
                <a:srgbClr val="000000"/>
              </a:solidFill>
              <a:uFill>
                <a:solidFill>
                  <a:srgbClr val="ffffff"/>
                </a:solidFill>
              </a:uFill>
              <a:latin typeface="Arial"/>
            </a:endParaRPr>
          </a:p>
        </p:txBody>
      </p:sp>
      <p:sp>
        <p:nvSpPr>
          <p:cNvPr id="872" name="CustomShape 4"/>
          <p:cNvSpPr/>
          <p:nvPr/>
        </p:nvSpPr>
        <p:spPr>
          <a:xfrm>
            <a:off x="6527880" y="2638800"/>
            <a:ext cx="2454480" cy="1309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Bad typecast?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No base-case?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Type mismatch?</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Segmentation fault?</a:t>
            </a:r>
            <a:endParaRPr b="0" lang="en-IN" sz="1800" spc="-1" strike="noStrike">
              <a:solidFill>
                <a:srgbClr val="000000"/>
              </a:solidFill>
              <a:uFill>
                <a:solidFill>
                  <a:srgbClr val="ffffff"/>
                </a:solidFill>
              </a:uFill>
              <a:latin typeface="Arial"/>
            </a:endParaRPr>
          </a:p>
        </p:txBody>
      </p:sp>
      <p:sp>
        <p:nvSpPr>
          <p:cNvPr id="873" name="CustomShape 5"/>
          <p:cNvSpPr/>
          <p:nvPr/>
        </p:nvSpPr>
        <p:spPr>
          <a:xfrm flipH="1" flipV="1">
            <a:off x="6052680" y="2756520"/>
            <a:ext cx="498960" cy="7560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874" name="CustomShape 6"/>
          <p:cNvSpPr/>
          <p:nvPr/>
        </p:nvSpPr>
        <p:spPr>
          <a:xfrm flipH="1">
            <a:off x="5409360" y="3436200"/>
            <a:ext cx="1092240" cy="6840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875" name="CustomShape 7"/>
          <p:cNvSpPr/>
          <p:nvPr/>
        </p:nvSpPr>
        <p:spPr>
          <a:xfrm flipH="1">
            <a:off x="3809160" y="3809880"/>
            <a:ext cx="2708640" cy="7560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876" name="CustomShape 8"/>
          <p:cNvSpPr/>
          <p:nvPr/>
        </p:nvSpPr>
        <p:spPr>
          <a:xfrm>
            <a:off x="3263040" y="5791320"/>
            <a:ext cx="1093320" cy="100476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4529" dur="indefinite" restart="never" nodeType="tmRoot">
          <p:childTnLst>
            <p:seq>
              <p:cTn id="4530" dur="indefinite" nodeType="mainSeq">
                <p:childTnLst>
                  <p:par>
                    <p:cTn id="4531" fill="hold">
                      <p:stCondLst>
                        <p:cond delay="indefinite"/>
                      </p:stCondLst>
                      <p:childTnLst>
                        <p:par>
                          <p:cTn id="4532" fill="hold">
                            <p:stCondLst>
                              <p:cond delay="0"/>
                            </p:stCondLst>
                            <p:childTnLst>
                              <p:par>
                                <p:cTn id="4533" nodeType="clickEffect" fill="hold" presetClass="entr" presetID="1">
                                  <p:stCondLst>
                                    <p:cond delay="0"/>
                                  </p:stCondLst>
                                  <p:childTnLst>
                                    <p:set>
                                      <p:cBhvr>
                                        <p:cTn id="4534" dur="1" fill="hold">
                                          <p:stCondLst>
                                            <p:cond delay="0"/>
                                          </p:stCondLst>
                                        </p:cTn>
                                        <p:tgtEl>
                                          <p:spTgt spid="869">
                                            <p:txEl>
                                              <p:pRg st="1" end="43"/>
                                            </p:txEl>
                                          </p:spTgt>
                                        </p:tgtEl>
                                        <p:attrNameLst>
                                          <p:attrName>style.visibility</p:attrName>
                                        </p:attrNameLst>
                                      </p:cBhvr>
                                      <p:to>
                                        <p:strVal val="visible"/>
                                      </p:to>
                                    </p:set>
                                  </p:childTnLst>
                                </p:cTn>
                              </p:par>
                              <p:par>
                                <p:cTn id="4535" nodeType="withEffect" fill="hold" presetClass="entr" presetID="1">
                                  <p:stCondLst>
                                    <p:cond delay="0"/>
                                  </p:stCondLst>
                                  <p:childTnLst>
                                    <p:set>
                                      <p:cBhvr>
                                        <p:cTn id="4536" dur="1" fill="hold">
                                          <p:stCondLst>
                                            <p:cond delay="0"/>
                                          </p:stCondLst>
                                        </p:cTn>
                                        <p:tgtEl>
                                          <p:spTgt spid="869">
                                            <p:txEl>
                                              <p:pRg st="317" end="317"/>
                                            </p:txEl>
                                          </p:spTgt>
                                        </p:tgtEl>
                                        <p:attrNameLst>
                                          <p:attrName>style.visibility</p:attrName>
                                        </p:attrNameLst>
                                      </p:cBhvr>
                                      <p:to>
                                        <p:strVal val="visible"/>
                                      </p:to>
                                    </p:set>
                                  </p:childTnLst>
                                </p:cTn>
                              </p:par>
                              <p:par>
                                <p:cTn id="4537" nodeType="withEffect" fill="hold" presetClass="entr" presetID="1">
                                  <p:stCondLst>
                                    <p:cond delay="0"/>
                                  </p:stCondLst>
                                  <p:childTnLst>
                                    <p:set>
                                      <p:cBhvr>
                                        <p:cTn id="4538" dur="1" fill="hold">
                                          <p:stCondLst>
                                            <p:cond delay="0"/>
                                          </p:stCondLst>
                                        </p:cTn>
                                        <p:tgtEl>
                                          <p:spTgt spid="869">
                                            <p:txEl>
                                              <p:pRg st="317" end="317"/>
                                            </p:txEl>
                                          </p:spTgt>
                                        </p:tgtEl>
                                        <p:attrNameLst>
                                          <p:attrName>style.visibility</p:attrName>
                                        </p:attrNameLst>
                                      </p:cBhvr>
                                      <p:to>
                                        <p:strVal val="visible"/>
                                      </p:to>
                                    </p:set>
                                  </p:childTnLst>
                                </p:cTn>
                              </p:par>
                              <p:par>
                                <p:cTn id="4539" nodeType="withEffect" fill="hold" presetClass="entr" presetID="1">
                                  <p:stCondLst>
                                    <p:cond delay="0"/>
                                  </p:stCondLst>
                                  <p:childTnLst>
                                    <p:set>
                                      <p:cBhvr>
                                        <p:cTn id="4540" dur="1" fill="hold">
                                          <p:stCondLst>
                                            <p:cond delay="0"/>
                                          </p:stCondLst>
                                        </p:cTn>
                                        <p:tgtEl>
                                          <p:spTgt spid="869">
                                            <p:txEl>
                                              <p:pRg st="317" end="317"/>
                                            </p:txEl>
                                          </p:spTgt>
                                        </p:tgtEl>
                                        <p:attrNameLst>
                                          <p:attrName>style.visibility</p:attrName>
                                        </p:attrNameLst>
                                      </p:cBhvr>
                                      <p:to>
                                        <p:strVal val="visible"/>
                                      </p:to>
                                    </p:set>
                                  </p:childTnLst>
                                </p:cTn>
                              </p:par>
                              <p:par>
                                <p:cTn id="4541" nodeType="withEffect" fill="hold" presetClass="entr" presetID="1">
                                  <p:stCondLst>
                                    <p:cond delay="0"/>
                                  </p:stCondLst>
                                  <p:childTnLst>
                                    <p:set>
                                      <p:cBhvr>
                                        <p:cTn id="4542" dur="1" fill="hold">
                                          <p:stCondLst>
                                            <p:cond delay="0"/>
                                          </p:stCondLst>
                                        </p:cTn>
                                        <p:tgtEl>
                                          <p:spTgt spid="869">
                                            <p:txEl>
                                              <p:pRg st="317" end="317"/>
                                            </p:txEl>
                                          </p:spTgt>
                                        </p:tgtEl>
                                        <p:attrNameLst>
                                          <p:attrName>style.visibility</p:attrName>
                                        </p:attrNameLst>
                                      </p:cBhvr>
                                      <p:to>
                                        <p:strVal val="visible"/>
                                      </p:to>
                                    </p:set>
                                  </p:childTnLst>
                                </p:cTn>
                              </p:par>
                              <p:par>
                                <p:cTn id="4543" nodeType="withEffect" fill="hold" presetClass="entr" presetID="1">
                                  <p:stCondLst>
                                    <p:cond delay="0"/>
                                  </p:stCondLst>
                                  <p:childTnLst>
                                    <p:set>
                                      <p:cBhvr>
                                        <p:cTn id="4544" dur="1" fill="hold">
                                          <p:stCondLst>
                                            <p:cond delay="0"/>
                                          </p:stCondLst>
                                        </p:cTn>
                                        <p:tgtEl>
                                          <p:spTgt spid="869">
                                            <p:txEl>
                                              <p:pRg st="317" end="317"/>
                                            </p:txEl>
                                          </p:spTgt>
                                        </p:tgtEl>
                                        <p:attrNameLst>
                                          <p:attrName>style.visibility</p:attrName>
                                        </p:attrNameLst>
                                      </p:cBhvr>
                                      <p:to>
                                        <p:strVal val="visible"/>
                                      </p:to>
                                    </p:set>
                                  </p:childTnLst>
                                </p:cTn>
                              </p:par>
                              <p:par>
                                <p:cTn id="4545" nodeType="withEffect" fill="hold" presetClass="entr" presetID="1">
                                  <p:stCondLst>
                                    <p:cond delay="0"/>
                                  </p:stCondLst>
                                  <p:childTnLst>
                                    <p:set>
                                      <p:cBhvr>
                                        <p:cTn id="4546" dur="1" fill="hold">
                                          <p:stCondLst>
                                            <p:cond delay="0"/>
                                          </p:stCondLst>
                                        </p:cTn>
                                        <p:tgtEl>
                                          <p:spTgt spid="869">
                                            <p:txEl>
                                              <p:pRg st="317" end="317"/>
                                            </p:txEl>
                                          </p:spTgt>
                                        </p:tgtEl>
                                        <p:attrNameLst>
                                          <p:attrName>style.visibility</p:attrName>
                                        </p:attrNameLst>
                                      </p:cBhvr>
                                      <p:to>
                                        <p:strVal val="visible"/>
                                      </p:to>
                                    </p:set>
                                  </p:childTnLst>
                                </p:cTn>
                              </p:par>
                            </p:childTnLst>
                          </p:cTn>
                        </p:par>
                      </p:childTnLst>
                    </p:cTn>
                  </p:par>
                  <p:par>
                    <p:cTn id="4547" fill="hold">
                      <p:stCondLst>
                        <p:cond delay="indefinite"/>
                      </p:stCondLst>
                      <p:childTnLst>
                        <p:par>
                          <p:cTn id="4548" fill="hold">
                            <p:stCondLst>
                              <p:cond delay="0"/>
                            </p:stCondLst>
                            <p:childTnLst>
                              <p:par>
                                <p:cTn id="4549" nodeType="clickEffect" fill="hold" presetClass="entr" presetID="1">
                                  <p:stCondLst>
                                    <p:cond delay="0"/>
                                  </p:stCondLst>
                                  <p:childTnLst>
                                    <p:set>
                                      <p:cBhvr>
                                        <p:cTn id="4550" dur="1" fill="hold">
                                          <p:stCondLst>
                                            <p:cond delay="0"/>
                                          </p:stCondLst>
                                        </p:cTn>
                                        <p:tgtEl>
                                          <p:spTgt spid="872">
                                            <p:txEl>
                                              <p:pRg st="0" end="14"/>
                                            </p:txEl>
                                          </p:spTgt>
                                        </p:tgtEl>
                                        <p:attrNameLst>
                                          <p:attrName>style.visibility</p:attrName>
                                        </p:attrNameLst>
                                      </p:cBhvr>
                                      <p:to>
                                        <p:strVal val="visible"/>
                                      </p:to>
                                    </p:set>
                                  </p:childTnLst>
                                </p:cTn>
                              </p:par>
                              <p:par>
                                <p:cTn id="4551" nodeType="withEffect" fill="hold" presetClass="entr" presetID="1">
                                  <p:stCondLst>
                                    <p:cond delay="0"/>
                                  </p:stCondLst>
                                  <p:childTnLst>
                                    <p:set>
                                      <p:cBhvr>
                                        <p:cTn id="4552" dur="1" fill="hold">
                                          <p:stCondLst>
                                            <p:cond delay="0"/>
                                          </p:stCondLst>
                                        </p:cTn>
                                        <p:tgtEl>
                                          <p:spTgt spid="873"/>
                                        </p:tgtEl>
                                        <p:attrNameLst>
                                          <p:attrName>style.visibility</p:attrName>
                                        </p:attrNameLst>
                                      </p:cBhvr>
                                      <p:to>
                                        <p:strVal val="visible"/>
                                      </p:to>
                                    </p:set>
                                  </p:childTnLst>
                                </p:cTn>
                              </p:par>
                            </p:childTnLst>
                          </p:cTn>
                        </p:par>
                      </p:childTnLst>
                    </p:cTn>
                  </p:par>
                  <p:par>
                    <p:cTn id="4553" fill="hold">
                      <p:stCondLst>
                        <p:cond delay="indefinite"/>
                      </p:stCondLst>
                      <p:childTnLst>
                        <p:par>
                          <p:cTn id="4554" fill="hold">
                            <p:stCondLst>
                              <p:cond delay="0"/>
                            </p:stCondLst>
                            <p:childTnLst>
                              <p:par>
                                <p:cTn id="4555" nodeType="clickEffect" fill="hold" presetClass="entr" presetID="1">
                                  <p:stCondLst>
                                    <p:cond delay="0"/>
                                  </p:stCondLst>
                                  <p:childTnLst>
                                    <p:set>
                                      <p:cBhvr>
                                        <p:cTn id="4556" dur="1" fill="hold">
                                          <p:stCondLst>
                                            <p:cond delay="0"/>
                                          </p:stCondLst>
                                        </p:cTn>
                                        <p:tgtEl>
                                          <p:spTgt spid="872">
                                            <p:txEl>
                                              <p:pRg st="63" end="63"/>
                                            </p:txEl>
                                          </p:spTgt>
                                        </p:tgtEl>
                                        <p:attrNameLst>
                                          <p:attrName>style.visibility</p:attrName>
                                        </p:attrNameLst>
                                      </p:cBhvr>
                                      <p:to>
                                        <p:strVal val="visible"/>
                                      </p:to>
                                    </p:set>
                                  </p:childTnLst>
                                </p:cTn>
                              </p:par>
                            </p:childTnLst>
                          </p:cTn>
                        </p:par>
                      </p:childTnLst>
                    </p:cTn>
                  </p:par>
                  <p:par>
                    <p:cTn id="4557" fill="hold">
                      <p:stCondLst>
                        <p:cond delay="indefinite"/>
                      </p:stCondLst>
                      <p:childTnLst>
                        <p:par>
                          <p:cTn id="4558" fill="hold">
                            <p:stCondLst>
                              <p:cond delay="0"/>
                            </p:stCondLst>
                            <p:childTnLst>
                              <p:par>
                                <p:cTn id="4559" nodeType="clickEffect" fill="hold" presetClass="entr" presetID="1">
                                  <p:stCondLst>
                                    <p:cond delay="0"/>
                                  </p:stCondLst>
                                  <p:childTnLst>
                                    <p:set>
                                      <p:cBhvr>
                                        <p:cTn id="4560" dur="1" fill="hold">
                                          <p:stCondLst>
                                            <p:cond delay="0"/>
                                          </p:stCondLst>
                                        </p:cTn>
                                        <p:tgtEl>
                                          <p:spTgt spid="872">
                                            <p:txEl>
                                              <p:pRg st="63" end="63"/>
                                            </p:txEl>
                                          </p:spTgt>
                                        </p:tgtEl>
                                        <p:attrNameLst>
                                          <p:attrName>style.visibility</p:attrName>
                                        </p:attrNameLst>
                                      </p:cBhvr>
                                      <p:to>
                                        <p:strVal val="visible"/>
                                      </p:to>
                                    </p:set>
                                  </p:childTnLst>
                                </p:cTn>
                              </p:par>
                              <p:par>
                                <p:cTn id="4561" nodeType="withEffect" fill="hold" presetClass="entr" presetID="1">
                                  <p:stCondLst>
                                    <p:cond delay="0"/>
                                  </p:stCondLst>
                                  <p:childTnLst>
                                    <p:set>
                                      <p:cBhvr>
                                        <p:cTn id="4562" dur="1" fill="hold">
                                          <p:stCondLst>
                                            <p:cond delay="0"/>
                                          </p:stCondLst>
                                        </p:cTn>
                                        <p:tgtEl>
                                          <p:spTgt spid="874"/>
                                        </p:tgtEl>
                                        <p:attrNameLst>
                                          <p:attrName>style.visibility</p:attrName>
                                        </p:attrNameLst>
                                      </p:cBhvr>
                                      <p:to>
                                        <p:strVal val="visible"/>
                                      </p:to>
                                    </p:set>
                                  </p:childTnLst>
                                </p:cTn>
                              </p:par>
                            </p:childTnLst>
                          </p:cTn>
                        </p:par>
                      </p:childTnLst>
                    </p:cTn>
                  </p:par>
                  <p:par>
                    <p:cTn id="4563" fill="hold">
                      <p:stCondLst>
                        <p:cond delay="indefinite"/>
                      </p:stCondLst>
                      <p:childTnLst>
                        <p:par>
                          <p:cTn id="4564" fill="hold">
                            <p:stCondLst>
                              <p:cond delay="0"/>
                            </p:stCondLst>
                            <p:childTnLst>
                              <p:par>
                                <p:cTn id="4565" nodeType="clickEffect" fill="hold" presetClass="entr" presetID="1">
                                  <p:stCondLst>
                                    <p:cond delay="0"/>
                                  </p:stCondLst>
                                  <p:childTnLst>
                                    <p:set>
                                      <p:cBhvr>
                                        <p:cTn id="4566" dur="1" fill="hold">
                                          <p:stCondLst>
                                            <p:cond delay="0"/>
                                          </p:stCondLst>
                                        </p:cTn>
                                        <p:tgtEl>
                                          <p:spTgt spid="872">
                                            <p:txEl>
                                              <p:pRg st="63" end="63"/>
                                            </p:txEl>
                                          </p:spTgt>
                                        </p:tgtEl>
                                        <p:attrNameLst>
                                          <p:attrName>style.visibility</p:attrName>
                                        </p:attrNameLst>
                                      </p:cBhvr>
                                      <p:to>
                                        <p:strVal val="visible"/>
                                      </p:to>
                                    </p:set>
                                  </p:childTnLst>
                                </p:cTn>
                              </p:par>
                              <p:par>
                                <p:cTn id="4567" nodeType="withEffect" fill="hold" presetClass="entr" presetID="1">
                                  <p:stCondLst>
                                    <p:cond delay="0"/>
                                  </p:stCondLst>
                                  <p:childTnLst>
                                    <p:set>
                                      <p:cBhvr>
                                        <p:cTn id="4568" dur="1" fill="hold">
                                          <p:stCondLst>
                                            <p:cond delay="0"/>
                                          </p:stCondLst>
                                        </p:cTn>
                                        <p:tgtEl>
                                          <p:spTgt spid="875"/>
                                        </p:tgtEl>
                                        <p:attrNameLst>
                                          <p:attrName>style.visibility</p:attrName>
                                        </p:attrNameLst>
                                      </p:cBhvr>
                                      <p:to>
                                        <p:strVal val="visible"/>
                                      </p:to>
                                    </p:set>
                                  </p:childTnLst>
                                </p:cTn>
                              </p:par>
                            </p:childTnLst>
                          </p:cTn>
                        </p:par>
                      </p:childTnLst>
                    </p:cTn>
                  </p:par>
                  <p:par>
                    <p:cTn id="4569" fill="hold">
                      <p:stCondLst>
                        <p:cond delay="indefinite"/>
                      </p:stCondLst>
                      <p:childTnLst>
                        <p:par>
                          <p:cTn id="4570" fill="hold">
                            <p:stCondLst>
                              <p:cond delay="0"/>
                            </p:stCondLst>
                            <p:childTnLst>
                              <p:par>
                                <p:cTn id="4571" nodeType="clickEffect" fill="hold" presetClass="entr" presetID="1">
                                  <p:stCondLst>
                                    <p:cond delay="0"/>
                                  </p:stCondLst>
                                  <p:childTnLst>
                                    <p:set>
                                      <p:cBhvr>
                                        <p:cTn id="4572" dur="1" fill="hold">
                                          <p:stCondLst>
                                            <p:cond delay="0"/>
                                          </p:stCondLst>
                                        </p:cTn>
                                        <p:tgtEl>
                                          <p:spTgt spid="869">
                                            <p:txEl>
                                              <p:pRg st="317" end="317"/>
                                            </p:txEl>
                                          </p:spTgt>
                                        </p:tgtEl>
                                        <p:attrNameLst>
                                          <p:attrName>style.visibility</p:attrName>
                                        </p:attrNameLst>
                                      </p:cBhvr>
                                      <p:to>
                                        <p:strVal val="visible"/>
                                      </p:to>
                                    </p:set>
                                  </p:childTnLst>
                                </p:cTn>
                              </p:par>
                              <p:par>
                                <p:cTn id="4573" nodeType="withEffect" fill="hold" presetClass="entr" presetID="1">
                                  <p:stCondLst>
                                    <p:cond delay="0"/>
                                  </p:stCondLst>
                                  <p:childTnLst>
                                    <p:set>
                                      <p:cBhvr>
                                        <p:cTn id="4574" dur="1" fill="hold">
                                          <p:stCondLst>
                                            <p:cond delay="0"/>
                                          </p:stCondLst>
                                        </p:cTn>
                                        <p:tgtEl>
                                          <p:spTgt spid="869">
                                            <p:txEl>
                                              <p:pRg st="317" end="317"/>
                                            </p:txEl>
                                          </p:spTgt>
                                        </p:tgtEl>
                                        <p:attrNameLst>
                                          <p:attrName>style.visibility</p:attrName>
                                        </p:attrNameLst>
                                      </p:cBhvr>
                                      <p:to>
                                        <p:strVal val="visible"/>
                                      </p:to>
                                    </p:set>
                                  </p:childTnLst>
                                </p:cTn>
                              </p:par>
                              <p:par>
                                <p:cTn id="4575" nodeType="withEffect" fill="hold" presetClass="entr" presetID="1">
                                  <p:stCondLst>
                                    <p:cond delay="0"/>
                                  </p:stCondLst>
                                  <p:childTnLst>
                                    <p:set>
                                      <p:cBhvr>
                                        <p:cTn id="4576" dur="1" fill="hold">
                                          <p:stCondLst>
                                            <p:cond delay="0"/>
                                          </p:stCondLst>
                                        </p:cTn>
                                        <p:tgtEl>
                                          <p:spTgt spid="869">
                                            <p:txEl>
                                              <p:pRg st="317" end="317"/>
                                            </p:txEl>
                                          </p:spTgt>
                                        </p:tgtEl>
                                        <p:attrNameLst>
                                          <p:attrName>style.visibility</p:attrName>
                                        </p:attrNameLst>
                                      </p:cBhvr>
                                      <p:to>
                                        <p:strVal val="visible"/>
                                      </p:to>
                                    </p:set>
                                  </p:childTnLst>
                                </p:cTn>
                              </p:par>
                              <p:par>
                                <p:cTn id="4577" nodeType="withEffect" fill="hold" presetClass="entr" presetID="1">
                                  <p:stCondLst>
                                    <p:cond delay="0"/>
                                  </p:stCondLst>
                                  <p:childTnLst>
                                    <p:set>
                                      <p:cBhvr>
                                        <p:cTn id="4578" dur="1" fill="hold">
                                          <p:stCondLst>
                                            <p:cond delay="0"/>
                                          </p:stCondLst>
                                        </p:cTn>
                                        <p:tgtEl>
                                          <p:spTgt spid="869">
                                            <p:txEl>
                                              <p:pRg st="317" end="317"/>
                                            </p:txEl>
                                          </p:spTgt>
                                        </p:tgtEl>
                                        <p:attrNameLst>
                                          <p:attrName>style.visibility</p:attrName>
                                        </p:attrNameLst>
                                      </p:cBhvr>
                                      <p:to>
                                        <p:strVal val="visible"/>
                                      </p:to>
                                    </p:set>
                                  </p:childTnLst>
                                </p:cTn>
                              </p:par>
                            </p:childTnLst>
                          </p:cTn>
                        </p:par>
                      </p:childTnLst>
                    </p:cTn>
                  </p:par>
                  <p:par>
                    <p:cTn id="4579" fill="hold">
                      <p:stCondLst>
                        <p:cond delay="indefinite"/>
                      </p:stCondLst>
                      <p:childTnLst>
                        <p:par>
                          <p:cTn id="4580" fill="hold">
                            <p:stCondLst>
                              <p:cond delay="0"/>
                            </p:stCondLst>
                            <p:childTnLst>
                              <p:par>
                                <p:cTn id="4581" nodeType="clickEffect" fill="hold" presetClass="entr" presetID="1">
                                  <p:stCondLst>
                                    <p:cond delay="0"/>
                                  </p:stCondLst>
                                  <p:childTnLst>
                                    <p:set>
                                      <p:cBhvr>
                                        <p:cTn id="4582"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sizeOf(DLL_node *node)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assume node != NULL;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Idea: start from node and go</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backwards until NULL, and go</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forwards until NULL, counting</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as you go</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ans = 1;</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for(DLL_node *p=node-&gt;prev; p != NULL; p = p-&gt;prev)</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ans++;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for(DLL_node *p=node-&gt;next; p != NULL; p = p-&gt;next)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ans++;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ans;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878"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DB583C1E-07A9-4A9A-B9FD-ACF02D56570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79"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Question 3 (10 points)</a:t>
            </a:r>
            <a:endParaRPr b="0" lang="en-IN" sz="1800" spc="-1" strike="noStrike">
              <a:solidFill>
                <a:srgbClr val="000000"/>
              </a:solidFill>
              <a:uFill>
                <a:solidFill>
                  <a:srgbClr val="ffffff"/>
                </a:solidFill>
              </a:uFill>
              <a:latin typeface="Arial"/>
            </a:endParaRPr>
          </a:p>
        </p:txBody>
      </p:sp>
    </p:spTree>
  </p:cSld>
  <p:timing>
    <p:tnLst>
      <p:par>
        <p:cTn id="4583" dur="indefinite" restart="never" nodeType="tmRoot">
          <p:childTnLst>
            <p:seq>
              <p:cTn id="4584" dur="indefinite" nodeType="mainSeq">
                <p:childTnLst>
                  <p:par>
                    <p:cTn id="4585" fill="hold">
                      <p:stCondLst>
                        <p:cond delay="indefinite"/>
                      </p:stCondLst>
                      <p:childTnLst>
                        <p:par>
                          <p:cTn id="4586" fill="hold">
                            <p:stCondLst>
                              <p:cond delay="0"/>
                            </p:stCondLst>
                            <p:childTnLst>
                              <p:par>
                                <p:cTn id="4587" nodeType="clickEffect" fill="hold" presetClass="entr" presetID="1">
                                  <p:stCondLst>
                                    <p:cond delay="0"/>
                                  </p:stCondLst>
                                  <p:childTnLst>
                                    <p:set>
                                      <p:cBhvr>
                                        <p:cTn id="4588" dur="1" fill="hold">
                                          <p:stCondLst>
                                            <p:cond delay="0"/>
                                          </p:stCondLst>
                                        </p:cTn>
                                        <p:tgtEl>
                                          <p:spTgt spid="877">
                                            <p:txEl>
                                              <p:pRg st="1" end="30"/>
                                            </p:txEl>
                                          </p:spTgt>
                                        </p:tgtEl>
                                        <p:attrNameLst>
                                          <p:attrName>style.visibility</p:attrName>
                                        </p:attrNameLst>
                                      </p:cBhvr>
                                      <p:to>
                                        <p:strVal val="visible"/>
                                      </p:to>
                                    </p:set>
                                  </p:childTnLst>
                                </p:cTn>
                              </p:par>
                              <p:par>
                                <p:cTn id="4589" nodeType="withEffect" fill="hold" presetClass="entr" presetID="1">
                                  <p:stCondLst>
                                    <p:cond delay="0"/>
                                  </p:stCondLst>
                                  <p:childTnLst>
                                    <p:set>
                                      <p:cBhvr>
                                        <p:cTn id="4590" dur="1" fill="hold">
                                          <p:stCondLst>
                                            <p:cond delay="0"/>
                                          </p:stCondLst>
                                        </p:cTn>
                                        <p:tgtEl>
                                          <p:spTgt spid="877">
                                            <p:txEl>
                                              <p:pRg st="340" end="340"/>
                                            </p:txEl>
                                          </p:spTgt>
                                        </p:tgtEl>
                                        <p:attrNameLst>
                                          <p:attrName>style.visibility</p:attrName>
                                        </p:attrNameLst>
                                      </p:cBhvr>
                                      <p:to>
                                        <p:strVal val="visible"/>
                                      </p:to>
                                    </p:set>
                                  </p:childTnLst>
                                </p:cTn>
                              </p:par>
                              <p:par>
                                <p:cTn id="4591" nodeType="withEffect" fill="hold" presetClass="entr" presetID="1">
                                  <p:stCondLst>
                                    <p:cond delay="0"/>
                                  </p:stCondLst>
                                  <p:childTnLst>
                                    <p:set>
                                      <p:cBhvr>
                                        <p:cTn id="4592" dur="1" fill="hold">
                                          <p:stCondLst>
                                            <p:cond delay="0"/>
                                          </p:stCondLst>
                                        </p:cTn>
                                        <p:tgtEl>
                                          <p:spTgt spid="877">
                                            <p:txEl>
                                              <p:pRg st="340" end="340"/>
                                            </p:txEl>
                                          </p:spTgt>
                                        </p:tgtEl>
                                        <p:attrNameLst>
                                          <p:attrName>style.visibility</p:attrName>
                                        </p:attrNameLst>
                                      </p:cBhvr>
                                      <p:to>
                                        <p:strVal val="visible"/>
                                      </p:to>
                                    </p:set>
                                  </p:childTnLst>
                                </p:cTn>
                              </p:par>
                            </p:childTnLst>
                          </p:cTn>
                        </p:par>
                      </p:childTnLst>
                    </p:cTn>
                  </p:par>
                  <p:par>
                    <p:cTn id="4593" fill="hold">
                      <p:stCondLst>
                        <p:cond delay="indefinite"/>
                      </p:stCondLst>
                      <p:childTnLst>
                        <p:par>
                          <p:cTn id="4594" fill="hold">
                            <p:stCondLst>
                              <p:cond delay="0"/>
                            </p:stCondLst>
                            <p:childTnLst>
                              <p:par>
                                <p:cTn id="4595" nodeType="clickEffect" fill="hold" presetClass="entr" presetID="1">
                                  <p:stCondLst>
                                    <p:cond delay="0"/>
                                  </p:stCondLst>
                                  <p:childTnLst>
                                    <p:set>
                                      <p:cBhvr>
                                        <p:cTn id="4596" dur="1" fill="hold">
                                          <p:stCondLst>
                                            <p:cond delay="0"/>
                                          </p:stCondLst>
                                        </p:cTn>
                                        <p:tgtEl>
                                          <p:spTgt spid="877">
                                            <p:txEl>
                                              <p:pRg st="340" end="340"/>
                                            </p:txEl>
                                          </p:spTgt>
                                        </p:tgtEl>
                                        <p:attrNameLst>
                                          <p:attrName>style.visibility</p:attrName>
                                        </p:attrNameLst>
                                      </p:cBhvr>
                                      <p:to>
                                        <p:strVal val="visible"/>
                                      </p:to>
                                    </p:set>
                                  </p:childTnLst>
                                </p:cTn>
                              </p:par>
                              <p:par>
                                <p:cTn id="4597" nodeType="withEffect" fill="hold" presetClass="entr" presetID="1">
                                  <p:stCondLst>
                                    <p:cond delay="0"/>
                                  </p:stCondLst>
                                  <p:childTnLst>
                                    <p:set>
                                      <p:cBhvr>
                                        <p:cTn id="4598" dur="1" fill="hold">
                                          <p:stCondLst>
                                            <p:cond delay="0"/>
                                          </p:stCondLst>
                                        </p:cTn>
                                        <p:tgtEl>
                                          <p:spTgt spid="877">
                                            <p:txEl>
                                              <p:pRg st="340" end="340"/>
                                            </p:txEl>
                                          </p:spTgt>
                                        </p:tgtEl>
                                        <p:attrNameLst>
                                          <p:attrName>style.visibility</p:attrName>
                                        </p:attrNameLst>
                                      </p:cBhvr>
                                      <p:to>
                                        <p:strVal val="visible"/>
                                      </p:to>
                                    </p:set>
                                  </p:childTnLst>
                                </p:cTn>
                              </p:par>
                              <p:par>
                                <p:cTn id="4599" nodeType="withEffect" fill="hold" presetClass="entr" presetID="1">
                                  <p:stCondLst>
                                    <p:cond delay="0"/>
                                  </p:stCondLst>
                                  <p:childTnLst>
                                    <p:set>
                                      <p:cBhvr>
                                        <p:cTn id="4600" dur="1" fill="hold">
                                          <p:stCondLst>
                                            <p:cond delay="0"/>
                                          </p:stCondLst>
                                        </p:cTn>
                                        <p:tgtEl>
                                          <p:spTgt spid="877">
                                            <p:txEl>
                                              <p:pRg st="340" end="340"/>
                                            </p:txEl>
                                          </p:spTgt>
                                        </p:tgtEl>
                                        <p:attrNameLst>
                                          <p:attrName>style.visibility</p:attrName>
                                        </p:attrNameLst>
                                      </p:cBhvr>
                                      <p:to>
                                        <p:strVal val="visible"/>
                                      </p:to>
                                    </p:set>
                                  </p:childTnLst>
                                </p:cTn>
                              </p:par>
                              <p:par>
                                <p:cTn id="4601" nodeType="withEffect" fill="hold" presetClass="entr" presetID="1">
                                  <p:stCondLst>
                                    <p:cond delay="0"/>
                                  </p:stCondLst>
                                  <p:childTnLst>
                                    <p:set>
                                      <p:cBhvr>
                                        <p:cTn id="4602" dur="1" fill="hold">
                                          <p:stCondLst>
                                            <p:cond delay="0"/>
                                          </p:stCondLst>
                                        </p:cTn>
                                        <p:tgtEl>
                                          <p:spTgt spid="877">
                                            <p:txEl>
                                              <p:pRg st="340" end="340"/>
                                            </p:txEl>
                                          </p:spTgt>
                                        </p:tgtEl>
                                        <p:attrNameLst>
                                          <p:attrName>style.visibility</p:attrName>
                                        </p:attrNameLst>
                                      </p:cBhvr>
                                      <p:to>
                                        <p:strVal val="visible"/>
                                      </p:to>
                                    </p:set>
                                  </p:childTnLst>
                                </p:cTn>
                              </p:par>
                              <p:par>
                                <p:cTn id="4603" nodeType="withEffect" fill="hold" presetClass="entr" presetID="1">
                                  <p:stCondLst>
                                    <p:cond delay="0"/>
                                  </p:stCondLst>
                                  <p:childTnLst>
                                    <p:set>
                                      <p:cBhvr>
                                        <p:cTn id="4604" dur="1" fill="hold">
                                          <p:stCondLst>
                                            <p:cond delay="0"/>
                                          </p:stCondLst>
                                        </p:cTn>
                                        <p:tgtEl>
                                          <p:spTgt spid="877">
                                            <p:txEl>
                                              <p:pRg st="340" end="340"/>
                                            </p:txEl>
                                          </p:spTgt>
                                        </p:tgtEl>
                                        <p:attrNameLst>
                                          <p:attrName>style.visibility</p:attrName>
                                        </p:attrNameLst>
                                      </p:cBhvr>
                                      <p:to>
                                        <p:strVal val="visible"/>
                                      </p:to>
                                    </p:set>
                                  </p:childTnLst>
                                </p:cTn>
                              </p:par>
                            </p:childTnLst>
                          </p:cTn>
                        </p:par>
                      </p:childTnLst>
                    </p:cTn>
                  </p:par>
                  <p:par>
                    <p:cTn id="4605" fill="hold">
                      <p:stCondLst>
                        <p:cond delay="indefinite"/>
                      </p:stCondLst>
                      <p:childTnLst>
                        <p:par>
                          <p:cTn id="4606" fill="hold">
                            <p:stCondLst>
                              <p:cond delay="0"/>
                            </p:stCondLst>
                            <p:childTnLst>
                              <p:par>
                                <p:cTn id="4607" nodeType="clickEffect" fill="hold" presetClass="entr" presetID="1">
                                  <p:stCondLst>
                                    <p:cond delay="0"/>
                                  </p:stCondLst>
                                  <p:childTnLst>
                                    <p:set>
                                      <p:cBhvr>
                                        <p:cTn id="4608" dur="1" fill="hold">
                                          <p:stCondLst>
                                            <p:cond delay="0"/>
                                          </p:stCondLst>
                                        </p:cTn>
                                        <p:tgtEl>
                                          <p:spTgt spid="877">
                                            <p:txEl>
                                              <p:pRg st="340" end="340"/>
                                            </p:txEl>
                                          </p:spTgt>
                                        </p:tgtEl>
                                        <p:attrNameLst>
                                          <p:attrName>style.visibility</p:attrName>
                                        </p:attrNameLst>
                                      </p:cBhvr>
                                      <p:to>
                                        <p:strVal val="visible"/>
                                      </p:to>
                                    </p:set>
                                  </p:childTnLst>
                                </p:cTn>
                              </p:par>
                            </p:childTnLst>
                          </p:cTn>
                        </p:par>
                      </p:childTnLst>
                    </p:cTn>
                  </p:par>
                  <p:par>
                    <p:cTn id="4609" fill="hold">
                      <p:stCondLst>
                        <p:cond delay="indefinite"/>
                      </p:stCondLst>
                      <p:childTnLst>
                        <p:par>
                          <p:cTn id="4610" fill="hold">
                            <p:stCondLst>
                              <p:cond delay="0"/>
                            </p:stCondLst>
                            <p:childTnLst>
                              <p:par>
                                <p:cTn id="4611" nodeType="clickEffect" fill="hold" presetClass="entr" presetID="1">
                                  <p:stCondLst>
                                    <p:cond delay="0"/>
                                  </p:stCondLst>
                                  <p:childTnLst>
                                    <p:set>
                                      <p:cBhvr>
                                        <p:cTn id="4612" dur="1" fill="hold">
                                          <p:stCondLst>
                                            <p:cond delay="0"/>
                                          </p:stCondLst>
                                        </p:cTn>
                                        <p:tgtEl>
                                          <p:spTgt spid="877">
                                            <p:txEl>
                                              <p:pRg st="340" end="340"/>
                                            </p:txEl>
                                          </p:spTgt>
                                        </p:tgtEl>
                                        <p:attrNameLst>
                                          <p:attrName>style.visibility</p:attrName>
                                        </p:attrNameLst>
                                      </p:cBhvr>
                                      <p:to>
                                        <p:strVal val="visible"/>
                                      </p:to>
                                    </p:set>
                                  </p:childTnLst>
                                </p:cTn>
                              </p:par>
                            </p:childTnLst>
                          </p:cTn>
                        </p:par>
                      </p:childTnLst>
                    </p:cTn>
                  </p:par>
                  <p:par>
                    <p:cTn id="4613" fill="hold">
                      <p:stCondLst>
                        <p:cond delay="indefinite"/>
                      </p:stCondLst>
                      <p:childTnLst>
                        <p:par>
                          <p:cTn id="4614" fill="hold">
                            <p:stCondLst>
                              <p:cond delay="0"/>
                            </p:stCondLst>
                            <p:childTnLst>
                              <p:par>
                                <p:cTn id="4615" nodeType="clickEffect" fill="hold" presetClass="entr" presetID="1">
                                  <p:stCondLst>
                                    <p:cond delay="0"/>
                                  </p:stCondLst>
                                  <p:childTnLst>
                                    <p:set>
                                      <p:cBhvr>
                                        <p:cTn id="4616" dur="1" fill="hold">
                                          <p:stCondLst>
                                            <p:cond delay="0"/>
                                          </p:stCondLst>
                                        </p:cTn>
                                        <p:tgtEl>
                                          <p:spTgt spid="877">
                                            <p:txEl>
                                              <p:pRg st="340" end="340"/>
                                            </p:txEl>
                                          </p:spTgt>
                                        </p:tgtEl>
                                        <p:attrNameLst>
                                          <p:attrName>style.visibility</p:attrName>
                                        </p:attrNameLst>
                                      </p:cBhvr>
                                      <p:to>
                                        <p:strVal val="visible"/>
                                      </p:to>
                                    </p:set>
                                  </p:childTnLst>
                                </p:cTn>
                              </p:par>
                            </p:childTnLst>
                          </p:cTn>
                        </p:par>
                      </p:childTnLst>
                    </p:cTn>
                  </p:par>
                  <p:par>
                    <p:cTn id="4617" fill="hold">
                      <p:stCondLst>
                        <p:cond delay="indefinite"/>
                      </p:stCondLst>
                      <p:childTnLst>
                        <p:par>
                          <p:cTn id="4618" fill="hold">
                            <p:stCondLst>
                              <p:cond delay="0"/>
                            </p:stCondLst>
                            <p:childTnLst>
                              <p:par>
                                <p:cTn id="4619" nodeType="clickEffect" fill="hold" presetClass="entr" presetID="1">
                                  <p:stCondLst>
                                    <p:cond delay="0"/>
                                  </p:stCondLst>
                                  <p:childTnLst>
                                    <p:set>
                                      <p:cBhvr>
                                        <p:cTn id="4620" dur="1" fill="hold">
                                          <p:stCondLst>
                                            <p:cond delay="0"/>
                                          </p:stCondLst>
                                        </p:cTn>
                                        <p:tgtEl>
                                          <p:spTgt spid="877">
                                            <p:txEl>
                                              <p:pRg st="340" end="340"/>
                                            </p:txEl>
                                          </p:spTgt>
                                        </p:tgtEl>
                                        <p:attrNameLst>
                                          <p:attrName>style.visibility</p:attrName>
                                        </p:attrNameLst>
                                      </p:cBhvr>
                                      <p:to>
                                        <p:strVal val="visible"/>
                                      </p:to>
                                    </p:set>
                                  </p:childTnLst>
                                </p:cTn>
                              </p:par>
                            </p:childTnLst>
                          </p:cTn>
                        </p:par>
                      </p:childTnLst>
                    </p:cTn>
                  </p:par>
                  <p:par>
                    <p:cTn id="4621" fill="hold">
                      <p:stCondLst>
                        <p:cond delay="indefinite"/>
                      </p:stCondLst>
                      <p:childTnLst>
                        <p:par>
                          <p:cTn id="4622" fill="hold">
                            <p:stCondLst>
                              <p:cond delay="0"/>
                            </p:stCondLst>
                            <p:childTnLst>
                              <p:par>
                                <p:cTn id="4623" nodeType="clickEffect" fill="hold" presetClass="entr" presetID="1">
                                  <p:stCondLst>
                                    <p:cond delay="0"/>
                                  </p:stCondLst>
                                  <p:childTnLst>
                                    <p:set>
                                      <p:cBhvr>
                                        <p:cTn id="4624" dur="1" fill="hold">
                                          <p:stCondLst>
                                            <p:cond delay="0"/>
                                          </p:stCondLst>
                                        </p:cTn>
                                        <p:tgtEl>
                                          <p:spTgt spid="877">
                                            <p:txEl>
                                              <p:pRg st="340" end="340"/>
                                            </p:txEl>
                                          </p:spTgt>
                                        </p:tgtEl>
                                        <p:attrNameLst>
                                          <p:attrName>style.visibility</p:attrName>
                                        </p:attrNameLst>
                                      </p:cBhvr>
                                      <p:to>
                                        <p:strVal val="visible"/>
                                      </p:to>
                                    </p:set>
                                  </p:childTnLst>
                                </p:cTn>
                              </p:par>
                            </p:childTnLst>
                          </p:cTn>
                        </p:par>
                      </p:childTnLst>
                    </p:cTn>
                  </p:par>
                  <p:par>
                    <p:cTn id="4625" fill="hold">
                      <p:stCondLst>
                        <p:cond delay="indefinite"/>
                      </p:stCondLst>
                      <p:childTnLst>
                        <p:par>
                          <p:cTn id="4626" fill="hold">
                            <p:stCondLst>
                              <p:cond delay="0"/>
                            </p:stCondLst>
                            <p:childTnLst>
                              <p:par>
                                <p:cTn id="4627" nodeType="clickEffect" fill="hold" presetClass="entr" presetID="1">
                                  <p:stCondLst>
                                    <p:cond delay="0"/>
                                  </p:stCondLst>
                                  <p:childTnLst>
                                    <p:set>
                                      <p:cBhvr>
                                        <p:cTn id="4628" dur="1" fill="hold">
                                          <p:stCondLst>
                                            <p:cond delay="0"/>
                                          </p:stCondLst>
                                        </p:cTn>
                                        <p:tgtEl>
                                          <p:spTgt spid="877">
                                            <p:txEl>
                                              <p:pRg st="340" end="34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peek(Queue);  // returns data at front of queue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first = peek(myQueue);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No way to signal failure on empty queue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peek(Queue q, int *peeked_value);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if(peek(myQueue, &amp;first)) { ...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peek(Queue q, int *error_flag);</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first = peek(myQueue, &amp;ok);</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if(ok) { ... }</a:t>
            </a:r>
            <a:endParaRPr b="0" lang="en-IN" sz="1800" spc="-1" strike="noStrike">
              <a:solidFill>
                <a:srgbClr val="000000"/>
              </a:solidFill>
              <a:uFill>
                <a:solidFill>
                  <a:srgbClr val="ffffff"/>
                </a:solidFill>
              </a:uFill>
              <a:latin typeface="Arial"/>
            </a:endParaRPr>
          </a:p>
        </p:txBody>
      </p:sp>
      <p:sp>
        <p:nvSpPr>
          <p:cNvPr id="881"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0C9E81FA-3D7E-4A73-8CC5-E493A82895B3}"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82"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Question 4 (5+5 points)</a:t>
            </a:r>
            <a:endParaRPr b="0" lang="en-IN" sz="1800" spc="-1" strike="noStrike">
              <a:solidFill>
                <a:srgbClr val="000000"/>
              </a:solidFill>
              <a:uFill>
                <a:solidFill>
                  <a:srgbClr val="ffffff"/>
                </a:solidFill>
              </a:uFill>
              <a:latin typeface="Arial"/>
            </a:endParaRPr>
          </a:p>
        </p:txBody>
      </p:sp>
    </p:spTree>
  </p:cSld>
  <p:timing>
    <p:tnLst>
      <p:par>
        <p:cTn id="4629" dur="indefinite" restart="never" nodeType="tmRoot">
          <p:childTnLst>
            <p:seq>
              <p:cTn id="4630" dur="indefinite" nodeType="mainSeq">
                <p:childTnLst>
                  <p:par>
                    <p:cTn id="4631" fill="hold">
                      <p:stCondLst>
                        <p:cond delay="indefinite"/>
                      </p:stCondLst>
                      <p:childTnLst>
                        <p:par>
                          <p:cTn id="4632" fill="hold">
                            <p:stCondLst>
                              <p:cond delay="0"/>
                            </p:stCondLst>
                            <p:childTnLst>
                              <p:par>
                                <p:cTn id="4633" nodeType="clickEffect" fill="hold" presetClass="entr" presetID="1">
                                  <p:stCondLst>
                                    <p:cond delay="0"/>
                                  </p:stCondLst>
                                  <p:childTnLst>
                                    <p:set>
                                      <p:cBhvr>
                                        <p:cTn id="4634" dur="1" fill="hold">
                                          <p:stCondLst>
                                            <p:cond delay="0"/>
                                          </p:stCondLst>
                                        </p:cTn>
                                        <p:tgtEl>
                                          <p:spTgt spid="880">
                                            <p:txEl>
                                              <p:pRg st="1" end="53"/>
                                            </p:txEl>
                                          </p:spTgt>
                                        </p:tgtEl>
                                        <p:attrNameLst>
                                          <p:attrName>style.visibility</p:attrName>
                                        </p:attrNameLst>
                                      </p:cBhvr>
                                      <p:to>
                                        <p:strVal val="visible"/>
                                      </p:to>
                                    </p:set>
                                  </p:childTnLst>
                                </p:cTn>
                              </p:par>
                            </p:childTnLst>
                          </p:cTn>
                        </p:par>
                      </p:childTnLst>
                    </p:cTn>
                  </p:par>
                  <p:par>
                    <p:cTn id="4635" fill="hold">
                      <p:stCondLst>
                        <p:cond delay="indefinite"/>
                      </p:stCondLst>
                      <p:childTnLst>
                        <p:par>
                          <p:cTn id="4636" fill="hold">
                            <p:stCondLst>
                              <p:cond delay="0"/>
                            </p:stCondLst>
                            <p:childTnLst>
                              <p:par>
                                <p:cTn id="4637" nodeType="clickEffect" fill="hold" presetClass="entr" presetID="1">
                                  <p:stCondLst>
                                    <p:cond delay="0"/>
                                  </p:stCondLst>
                                  <p:childTnLst>
                                    <p:set>
                                      <p:cBhvr>
                                        <p:cTn id="4638" dur="1" fill="hold">
                                          <p:stCondLst>
                                            <p:cond delay="0"/>
                                          </p:stCondLst>
                                        </p:cTn>
                                        <p:tgtEl>
                                          <p:spTgt spid="880">
                                            <p:txEl>
                                              <p:pRg st="273" end="273"/>
                                            </p:txEl>
                                          </p:spTgt>
                                        </p:tgtEl>
                                        <p:attrNameLst>
                                          <p:attrName>style.visibility</p:attrName>
                                        </p:attrNameLst>
                                      </p:cBhvr>
                                      <p:to>
                                        <p:strVal val="visible"/>
                                      </p:to>
                                    </p:set>
                                  </p:childTnLst>
                                </p:cTn>
                              </p:par>
                            </p:childTnLst>
                          </p:cTn>
                        </p:par>
                      </p:childTnLst>
                    </p:cTn>
                  </p:par>
                  <p:par>
                    <p:cTn id="4639" fill="hold">
                      <p:stCondLst>
                        <p:cond delay="indefinite"/>
                      </p:stCondLst>
                      <p:childTnLst>
                        <p:par>
                          <p:cTn id="4640" fill="hold">
                            <p:stCondLst>
                              <p:cond delay="0"/>
                            </p:stCondLst>
                            <p:childTnLst>
                              <p:par>
                                <p:cTn id="4641" nodeType="clickEffect" fill="hold" presetClass="entr" presetID="1">
                                  <p:stCondLst>
                                    <p:cond delay="0"/>
                                  </p:stCondLst>
                                  <p:childTnLst>
                                    <p:set>
                                      <p:cBhvr>
                                        <p:cTn id="4642" dur="1" fill="hold">
                                          <p:stCondLst>
                                            <p:cond delay="0"/>
                                          </p:stCondLst>
                                        </p:cTn>
                                        <p:tgtEl>
                                          <p:spTgt spid="880">
                                            <p:txEl>
                                              <p:pRg st="273" end="273"/>
                                            </p:txEl>
                                          </p:spTgt>
                                        </p:tgtEl>
                                        <p:attrNameLst>
                                          <p:attrName>style.visibility</p:attrName>
                                        </p:attrNameLst>
                                      </p:cBhvr>
                                      <p:to>
                                        <p:strVal val="visible"/>
                                      </p:to>
                                    </p:set>
                                  </p:childTnLst>
                                </p:cTn>
                              </p:par>
                            </p:childTnLst>
                          </p:cTn>
                        </p:par>
                      </p:childTnLst>
                    </p:cTn>
                  </p:par>
                  <p:par>
                    <p:cTn id="4643" fill="hold">
                      <p:stCondLst>
                        <p:cond delay="indefinite"/>
                      </p:stCondLst>
                      <p:childTnLst>
                        <p:par>
                          <p:cTn id="4644" fill="hold">
                            <p:stCondLst>
                              <p:cond delay="0"/>
                            </p:stCondLst>
                            <p:childTnLst>
                              <p:par>
                                <p:cTn id="4645" nodeType="clickEffect" fill="hold" presetClass="entr" presetID="1">
                                  <p:stCondLst>
                                    <p:cond delay="0"/>
                                  </p:stCondLst>
                                  <p:childTnLst>
                                    <p:set>
                                      <p:cBhvr>
                                        <p:cTn id="4646" dur="1" fill="hold">
                                          <p:stCondLst>
                                            <p:cond delay="0"/>
                                          </p:stCondLst>
                                        </p:cTn>
                                        <p:tgtEl>
                                          <p:spTgt spid="880">
                                            <p:txEl>
                                              <p:pRg st="273" end="273"/>
                                            </p:txEl>
                                          </p:spTgt>
                                        </p:tgtEl>
                                        <p:attrNameLst>
                                          <p:attrName>style.visibility</p:attrName>
                                        </p:attrNameLst>
                                      </p:cBhvr>
                                      <p:to>
                                        <p:strVal val="visible"/>
                                      </p:to>
                                    </p:set>
                                  </p:childTnLst>
                                </p:cTn>
                              </p:par>
                            </p:childTnLst>
                          </p:cTn>
                        </p:par>
                      </p:childTnLst>
                    </p:cTn>
                  </p:par>
                  <p:par>
                    <p:cTn id="4647" fill="hold">
                      <p:stCondLst>
                        <p:cond delay="indefinite"/>
                      </p:stCondLst>
                      <p:childTnLst>
                        <p:par>
                          <p:cTn id="4648" fill="hold">
                            <p:stCondLst>
                              <p:cond delay="0"/>
                            </p:stCondLst>
                            <p:childTnLst>
                              <p:par>
                                <p:cTn id="4649" nodeType="clickEffect" fill="hold" presetClass="entr" presetID="1">
                                  <p:stCondLst>
                                    <p:cond delay="0"/>
                                  </p:stCondLst>
                                  <p:childTnLst>
                                    <p:set>
                                      <p:cBhvr>
                                        <p:cTn id="4650" dur="1" fill="hold">
                                          <p:stCondLst>
                                            <p:cond delay="0"/>
                                          </p:stCondLst>
                                        </p:cTn>
                                        <p:tgtEl>
                                          <p:spTgt spid="880">
                                            <p:txEl>
                                              <p:pRg st="273" end="273"/>
                                            </p:txEl>
                                          </p:spTgt>
                                        </p:tgtEl>
                                        <p:attrNameLst>
                                          <p:attrName>style.visibility</p:attrName>
                                        </p:attrNameLst>
                                      </p:cBhvr>
                                      <p:to>
                                        <p:strVal val="visible"/>
                                      </p:to>
                                    </p:set>
                                  </p:childTnLst>
                                </p:cTn>
                              </p:par>
                            </p:childTnLst>
                          </p:cTn>
                        </p:par>
                      </p:childTnLst>
                    </p:cTn>
                  </p:par>
                  <p:par>
                    <p:cTn id="4651" fill="hold">
                      <p:stCondLst>
                        <p:cond delay="indefinite"/>
                      </p:stCondLst>
                      <p:childTnLst>
                        <p:par>
                          <p:cTn id="4652" fill="hold">
                            <p:stCondLst>
                              <p:cond delay="0"/>
                            </p:stCondLst>
                            <p:childTnLst>
                              <p:par>
                                <p:cTn id="4653" nodeType="clickEffect" fill="hold" presetClass="entr" presetID="1">
                                  <p:stCondLst>
                                    <p:cond delay="0"/>
                                  </p:stCondLst>
                                  <p:childTnLst>
                                    <p:set>
                                      <p:cBhvr>
                                        <p:cTn id="4654" dur="1" fill="hold">
                                          <p:stCondLst>
                                            <p:cond delay="0"/>
                                          </p:stCondLst>
                                        </p:cTn>
                                        <p:tgtEl>
                                          <p:spTgt spid="880">
                                            <p:txEl>
                                              <p:pRg st="273" end="273"/>
                                            </p:txEl>
                                          </p:spTgt>
                                        </p:tgtEl>
                                        <p:attrNameLst>
                                          <p:attrName>style.visibility</p:attrName>
                                        </p:attrNameLst>
                                      </p:cBhvr>
                                      <p:to>
                                        <p:strVal val="visible"/>
                                      </p:to>
                                    </p:set>
                                  </p:childTnLst>
                                </p:cTn>
                              </p:par>
                            </p:childTnLst>
                          </p:cTn>
                        </p:par>
                      </p:childTnLst>
                    </p:cTn>
                  </p:par>
                  <p:par>
                    <p:cTn id="4655" fill="hold">
                      <p:stCondLst>
                        <p:cond delay="indefinite"/>
                      </p:stCondLst>
                      <p:childTnLst>
                        <p:par>
                          <p:cTn id="4656" fill="hold">
                            <p:stCondLst>
                              <p:cond delay="0"/>
                            </p:stCondLst>
                            <p:childTnLst>
                              <p:par>
                                <p:cTn id="4657" nodeType="clickEffect" fill="hold" presetClass="entr" presetID="1">
                                  <p:stCondLst>
                                    <p:cond delay="0"/>
                                  </p:stCondLst>
                                  <p:childTnLst>
                                    <p:set>
                                      <p:cBhvr>
                                        <p:cTn id="4658" dur="1" fill="hold">
                                          <p:stCondLst>
                                            <p:cond delay="0"/>
                                          </p:stCondLst>
                                        </p:cTn>
                                        <p:tgtEl>
                                          <p:spTgt spid="880">
                                            <p:txEl>
                                              <p:pRg st="273" end="273"/>
                                            </p:txEl>
                                          </p:spTgt>
                                        </p:tgtEl>
                                        <p:attrNameLst>
                                          <p:attrName>style.visibility</p:attrName>
                                        </p:attrNameLst>
                                      </p:cBhvr>
                                      <p:to>
                                        <p:strVal val="visible"/>
                                      </p:to>
                                    </p:set>
                                  </p:childTnLst>
                                </p:cTn>
                              </p:par>
                            </p:childTnLst>
                          </p:cTn>
                        </p:par>
                      </p:childTnLst>
                    </p:cTn>
                  </p:par>
                  <p:par>
                    <p:cTn id="4659" fill="hold">
                      <p:stCondLst>
                        <p:cond delay="indefinite"/>
                      </p:stCondLst>
                      <p:childTnLst>
                        <p:par>
                          <p:cTn id="4660" fill="hold">
                            <p:stCondLst>
                              <p:cond delay="0"/>
                            </p:stCondLst>
                            <p:childTnLst>
                              <p:par>
                                <p:cTn id="4661" nodeType="clickEffect" fill="hold" presetClass="entr" presetID="1">
                                  <p:stCondLst>
                                    <p:cond delay="0"/>
                                  </p:stCondLst>
                                  <p:childTnLst>
                                    <p:set>
                                      <p:cBhvr>
                                        <p:cTn id="4662" dur="1" fill="hold">
                                          <p:stCondLst>
                                            <p:cond delay="0"/>
                                          </p:stCondLst>
                                        </p:cTn>
                                        <p:tgtEl>
                                          <p:spTgt spid="880">
                                            <p:txEl>
                                              <p:pRg st="273" end="27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How long does it take to determine whether a particular value </a:t>
            </a:r>
            <a:r>
              <a:rPr b="0" i="1" lang="en-IN" sz="2000" spc="-1" strike="noStrike">
                <a:solidFill>
                  <a:srgbClr val="000000"/>
                </a:solidFill>
                <a:uFill>
                  <a:solidFill>
                    <a:srgbClr val="ffffff"/>
                  </a:solidFill>
                </a:uFill>
                <a:latin typeface="Trebuchet MS"/>
                <a:ea typeface="ＭＳ Ｐゴシック"/>
              </a:rPr>
              <a:t>x</a:t>
            </a:r>
            <a:r>
              <a:rPr b="0" lang="en-IN" sz="2000" spc="-1" strike="noStrike">
                <a:solidFill>
                  <a:srgbClr val="000000"/>
                </a:solidFill>
                <a:uFill>
                  <a:solidFill>
                    <a:srgbClr val="ffffff"/>
                  </a:solidFill>
                </a:uFill>
                <a:latin typeface="Trebuchet MS"/>
                <a:ea typeface="ＭＳ Ｐゴシック"/>
              </a:rPr>
              <a:t> appears in an ordered tree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containing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nodes?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Worst case time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where </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is the height of </a:t>
            </a:r>
            <a:r>
              <a:rPr b="0" i="1" lang="en-IN" sz="2000" spc="-1" strike="noStrike">
                <a:solidFill>
                  <a:srgbClr val="000000"/>
                </a:solidFill>
                <a:uFill>
                  <a:solidFill>
                    <a:srgbClr val="ffffff"/>
                  </a:solidFill>
                </a:uFill>
                <a:latin typeface="Trebuchet MS"/>
                <a:ea typeface="ＭＳ Ｐゴシック"/>
              </a:rPr>
              <a:t>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Minimum height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is balanced):</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Maximum height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is lopsided):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Key idea</a:t>
            </a:r>
            <a:r>
              <a:rPr b="0" lang="en-IN" sz="2000" spc="-1" strike="noStrike">
                <a:solidFill>
                  <a:srgbClr val="000000"/>
                </a:solidFill>
                <a:uFill>
                  <a:solidFill>
                    <a:srgbClr val="ffffff"/>
                  </a:solidFill>
                </a:uFill>
                <a:latin typeface="Trebuchet MS"/>
                <a:ea typeface="ＭＳ Ｐゴシック"/>
              </a:rPr>
              <a:t>: Keep the tree balanced (prevent it from getting lopsided)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B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C </a:t>
            </a:r>
            <a:endParaRPr b="0" lang="en-IN" sz="1800" spc="-1" strike="noStrike">
              <a:solidFill>
                <a:srgbClr val="000000"/>
              </a:solidFill>
              <a:uFill>
                <a:solidFill>
                  <a:srgbClr val="ffffff"/>
                </a:solidFill>
              </a:uFill>
              <a:latin typeface="Arial"/>
            </a:endParaRPr>
          </a:p>
        </p:txBody>
      </p:sp>
      <p:sp>
        <p:nvSpPr>
          <p:cNvPr id="884"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F2FFEB9C-26A8-48F4-A961-BA028446803C}"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85"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Balanced Search Trees</a:t>
            </a:r>
            <a:endParaRPr b="0" lang="en-IN" sz="1800" spc="-1" strike="noStrike">
              <a:solidFill>
                <a:srgbClr val="000000"/>
              </a:solidFill>
              <a:uFill>
                <a:solidFill>
                  <a:srgbClr val="ffffff"/>
                </a:solidFill>
              </a:uFill>
              <a:latin typeface="Arial"/>
            </a:endParaRPr>
          </a:p>
        </p:txBody>
      </p:sp>
      <p:sp>
        <p:nvSpPr>
          <p:cNvPr id="886" name="CustomShape 4"/>
          <p:cNvSpPr/>
          <p:nvPr/>
        </p:nvSpPr>
        <p:spPr>
          <a:xfrm>
            <a:off x="2437200" y="3970440"/>
            <a:ext cx="457560" cy="443880"/>
          </a:xfrm>
          <a:prstGeom prst="ellipse">
            <a:avLst/>
          </a:prstGeom>
          <a:solidFill>
            <a:srgbClr val="ff0000"/>
          </a:solidFill>
          <a:ln w="9360">
            <a:solidFill>
              <a:schemeClr val="tx1"/>
            </a:solidFill>
            <a:round/>
          </a:ln>
        </p:spPr>
        <p:style>
          <a:lnRef idx="0"/>
          <a:fillRef idx="0"/>
          <a:effectRef idx="0"/>
          <a:fontRef idx="minor"/>
        </p:style>
      </p:sp>
      <p:sp>
        <p:nvSpPr>
          <p:cNvPr id="887" name="CustomShape 5"/>
          <p:cNvSpPr/>
          <p:nvPr/>
        </p:nvSpPr>
        <p:spPr>
          <a:xfrm>
            <a:off x="1902600" y="4489200"/>
            <a:ext cx="457560" cy="443880"/>
          </a:xfrm>
          <a:prstGeom prst="ellipse">
            <a:avLst/>
          </a:prstGeom>
          <a:solidFill>
            <a:srgbClr val="3333ff"/>
          </a:solidFill>
          <a:ln w="9360">
            <a:solidFill>
              <a:schemeClr val="tx1"/>
            </a:solidFill>
            <a:round/>
          </a:ln>
        </p:spPr>
        <p:style>
          <a:lnRef idx="0"/>
          <a:fillRef idx="0"/>
          <a:effectRef idx="0"/>
          <a:fontRef idx="minor"/>
        </p:style>
      </p:sp>
      <p:sp>
        <p:nvSpPr>
          <p:cNvPr id="888" name="CustomShape 6"/>
          <p:cNvSpPr/>
          <p:nvPr/>
        </p:nvSpPr>
        <p:spPr>
          <a:xfrm>
            <a:off x="1266480" y="5452560"/>
            <a:ext cx="668520" cy="140220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889" name="CustomShape 7"/>
          <p:cNvSpPr/>
          <p:nvPr/>
        </p:nvSpPr>
        <p:spPr>
          <a:xfrm>
            <a:off x="2385360" y="5452560"/>
            <a:ext cx="656280" cy="79236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B</a:t>
            </a:r>
            <a:endParaRPr b="0" lang="en-IN" sz="1800" spc="-1" strike="noStrike">
              <a:solidFill>
                <a:srgbClr val="000000"/>
              </a:solidFill>
              <a:uFill>
                <a:solidFill>
                  <a:srgbClr val="ffffff"/>
                </a:solidFill>
              </a:uFill>
              <a:latin typeface="Arial"/>
            </a:endParaRPr>
          </a:p>
        </p:txBody>
      </p:sp>
      <p:sp>
        <p:nvSpPr>
          <p:cNvPr id="890" name="CustomShape 8"/>
          <p:cNvSpPr/>
          <p:nvPr/>
        </p:nvSpPr>
        <p:spPr>
          <a:xfrm>
            <a:off x="2915280" y="4489200"/>
            <a:ext cx="671400" cy="79236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C</a:t>
            </a:r>
            <a:endParaRPr b="0" lang="en-IN" sz="1800" spc="-1" strike="noStrike">
              <a:solidFill>
                <a:srgbClr val="000000"/>
              </a:solidFill>
              <a:uFill>
                <a:solidFill>
                  <a:srgbClr val="ffffff"/>
                </a:solidFill>
              </a:uFill>
              <a:latin typeface="Arial"/>
            </a:endParaRPr>
          </a:p>
        </p:txBody>
      </p:sp>
      <p:sp>
        <p:nvSpPr>
          <p:cNvPr id="891" name="Line 9"/>
          <p:cNvSpPr/>
          <p:nvPr/>
        </p:nvSpPr>
        <p:spPr>
          <a:xfrm flipH="1">
            <a:off x="2131200" y="4192200"/>
            <a:ext cx="305640" cy="296640"/>
          </a:xfrm>
          <a:prstGeom prst="line">
            <a:avLst/>
          </a:prstGeom>
          <a:ln w="34920">
            <a:solidFill>
              <a:schemeClr val="tx1"/>
            </a:solidFill>
            <a:round/>
          </a:ln>
        </p:spPr>
        <p:style>
          <a:lnRef idx="0"/>
          <a:fillRef idx="0"/>
          <a:effectRef idx="0"/>
          <a:fontRef idx="minor"/>
        </p:style>
      </p:sp>
      <p:sp>
        <p:nvSpPr>
          <p:cNvPr id="892" name="Line 10"/>
          <p:cNvSpPr/>
          <p:nvPr/>
        </p:nvSpPr>
        <p:spPr>
          <a:xfrm>
            <a:off x="2895120" y="4192200"/>
            <a:ext cx="356760" cy="296640"/>
          </a:xfrm>
          <a:prstGeom prst="line">
            <a:avLst/>
          </a:prstGeom>
          <a:ln w="34920">
            <a:solidFill>
              <a:schemeClr val="tx1"/>
            </a:solidFill>
            <a:round/>
          </a:ln>
        </p:spPr>
        <p:style>
          <a:lnRef idx="0"/>
          <a:fillRef idx="0"/>
          <a:effectRef idx="0"/>
          <a:fontRef idx="minor"/>
        </p:style>
      </p:sp>
      <p:sp>
        <p:nvSpPr>
          <p:cNvPr id="893" name="Line 11"/>
          <p:cNvSpPr/>
          <p:nvPr/>
        </p:nvSpPr>
        <p:spPr>
          <a:xfrm flipH="1">
            <a:off x="1600920" y="4868640"/>
            <a:ext cx="368280" cy="583920"/>
          </a:xfrm>
          <a:prstGeom prst="line">
            <a:avLst/>
          </a:prstGeom>
          <a:ln w="34920">
            <a:solidFill>
              <a:schemeClr val="tx1"/>
            </a:solidFill>
            <a:round/>
          </a:ln>
        </p:spPr>
        <p:style>
          <a:lnRef idx="0"/>
          <a:fillRef idx="0"/>
          <a:effectRef idx="0"/>
          <a:fontRef idx="minor"/>
        </p:style>
      </p:sp>
      <p:sp>
        <p:nvSpPr>
          <p:cNvPr id="894" name="Line 12"/>
          <p:cNvSpPr/>
          <p:nvPr/>
        </p:nvSpPr>
        <p:spPr>
          <a:xfrm>
            <a:off x="2293200" y="4868640"/>
            <a:ext cx="420840" cy="583920"/>
          </a:xfrm>
          <a:prstGeom prst="line">
            <a:avLst/>
          </a:prstGeom>
          <a:ln w="34920">
            <a:solidFill>
              <a:schemeClr val="tx1"/>
            </a:solidFill>
            <a:round/>
          </a:ln>
        </p:spPr>
        <p:style>
          <a:lnRef idx="0"/>
          <a:fillRef idx="0"/>
          <a:effectRef idx="0"/>
          <a:fontRef idx="minor"/>
        </p:style>
      </p:sp>
      <p:sp>
        <p:nvSpPr>
          <p:cNvPr id="895" name="CustomShape 13"/>
          <p:cNvSpPr/>
          <p:nvPr/>
        </p:nvSpPr>
        <p:spPr>
          <a:xfrm>
            <a:off x="4138200" y="6359760"/>
            <a:ext cx="457560" cy="443880"/>
          </a:xfrm>
          <a:prstGeom prst="ellipse">
            <a:avLst/>
          </a:prstGeom>
          <a:solidFill>
            <a:srgbClr val="3333ff"/>
          </a:solidFill>
          <a:ln w="9360">
            <a:solidFill>
              <a:schemeClr val="tx1"/>
            </a:solidFill>
            <a:round/>
          </a:ln>
        </p:spPr>
        <p:style>
          <a:lnRef idx="0"/>
          <a:fillRef idx="0"/>
          <a:effectRef idx="0"/>
          <a:fontRef idx="minor"/>
        </p:style>
      </p:sp>
      <p:sp>
        <p:nvSpPr>
          <p:cNvPr id="896" name="CustomShape 14"/>
          <p:cNvSpPr/>
          <p:nvPr/>
        </p:nvSpPr>
        <p:spPr>
          <a:xfrm>
            <a:off x="5315760" y="6359760"/>
            <a:ext cx="457560" cy="443880"/>
          </a:xfrm>
          <a:prstGeom prst="ellipse">
            <a:avLst/>
          </a:prstGeom>
          <a:solidFill>
            <a:srgbClr val="ff0000"/>
          </a:solidFill>
          <a:ln w="9360">
            <a:solidFill>
              <a:schemeClr val="tx1"/>
            </a:solidFill>
            <a:round/>
          </a:ln>
        </p:spPr>
        <p:style>
          <a:lnRef idx="0"/>
          <a:fillRef idx="0"/>
          <a:effectRef idx="0"/>
          <a:fontRef idx="minor"/>
        </p:style>
      </p:sp>
      <p:sp>
        <p:nvSpPr>
          <p:cNvPr id="897" name="CustomShape 15"/>
          <p:cNvSpPr/>
          <p:nvPr/>
        </p:nvSpPr>
        <p:spPr>
          <a:xfrm>
            <a:off x="7063560" y="4520880"/>
            <a:ext cx="457560" cy="444240"/>
          </a:xfrm>
          <a:prstGeom prst="ellipse">
            <a:avLst/>
          </a:prstGeom>
          <a:solidFill>
            <a:srgbClr val="ff0000"/>
          </a:solidFill>
          <a:ln w="9360">
            <a:solidFill>
              <a:schemeClr val="tx1"/>
            </a:solidFill>
            <a:round/>
          </a:ln>
        </p:spPr>
        <p:style>
          <a:lnRef idx="0"/>
          <a:fillRef idx="0"/>
          <a:effectRef idx="0"/>
          <a:fontRef idx="minor"/>
        </p:style>
      </p:sp>
      <p:sp>
        <p:nvSpPr>
          <p:cNvPr id="898" name="CustomShape 16"/>
          <p:cNvSpPr/>
          <p:nvPr/>
        </p:nvSpPr>
        <p:spPr>
          <a:xfrm>
            <a:off x="6248520" y="3993480"/>
            <a:ext cx="457560" cy="443880"/>
          </a:xfrm>
          <a:prstGeom prst="ellipse">
            <a:avLst/>
          </a:prstGeom>
          <a:solidFill>
            <a:srgbClr val="3333ff"/>
          </a:solidFill>
          <a:ln w="9360">
            <a:solidFill>
              <a:schemeClr val="tx1"/>
            </a:solidFill>
            <a:round/>
          </a:ln>
        </p:spPr>
        <p:style>
          <a:lnRef idx="0"/>
          <a:fillRef idx="0"/>
          <a:effectRef idx="0"/>
          <a:fontRef idx="minor"/>
        </p:style>
      </p:sp>
      <p:sp>
        <p:nvSpPr>
          <p:cNvPr id="899" name="CustomShape 17"/>
          <p:cNvSpPr/>
          <p:nvPr/>
        </p:nvSpPr>
        <p:spPr>
          <a:xfrm>
            <a:off x="5542920" y="4669200"/>
            <a:ext cx="668520" cy="140220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900" name="CustomShape 18"/>
          <p:cNvSpPr/>
          <p:nvPr/>
        </p:nvSpPr>
        <p:spPr>
          <a:xfrm>
            <a:off x="6564600" y="5432400"/>
            <a:ext cx="656280" cy="79236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B</a:t>
            </a:r>
            <a:endParaRPr b="0" lang="en-IN" sz="1800" spc="-1" strike="noStrike">
              <a:solidFill>
                <a:srgbClr val="000000"/>
              </a:solidFill>
              <a:uFill>
                <a:solidFill>
                  <a:srgbClr val="ffffff"/>
                </a:solidFill>
              </a:uFill>
              <a:latin typeface="Arial"/>
            </a:endParaRPr>
          </a:p>
        </p:txBody>
      </p:sp>
      <p:sp>
        <p:nvSpPr>
          <p:cNvPr id="901" name="CustomShape 19"/>
          <p:cNvSpPr/>
          <p:nvPr/>
        </p:nvSpPr>
        <p:spPr>
          <a:xfrm>
            <a:off x="7497000" y="5452560"/>
            <a:ext cx="671400" cy="79236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C</a:t>
            </a:r>
            <a:endParaRPr b="0" lang="en-IN" sz="1800" spc="-1" strike="noStrike">
              <a:solidFill>
                <a:srgbClr val="000000"/>
              </a:solidFill>
              <a:uFill>
                <a:solidFill>
                  <a:srgbClr val="ffffff"/>
                </a:solidFill>
              </a:uFill>
              <a:latin typeface="Arial"/>
            </a:endParaRPr>
          </a:p>
        </p:txBody>
      </p:sp>
      <p:sp>
        <p:nvSpPr>
          <p:cNvPr id="902" name="Line 20"/>
          <p:cNvSpPr/>
          <p:nvPr/>
        </p:nvSpPr>
        <p:spPr>
          <a:xfrm flipH="1" flipV="1">
            <a:off x="6706800" y="4215240"/>
            <a:ext cx="423720" cy="370440"/>
          </a:xfrm>
          <a:prstGeom prst="line">
            <a:avLst/>
          </a:prstGeom>
          <a:ln w="34920">
            <a:solidFill>
              <a:schemeClr val="tx1"/>
            </a:solidFill>
            <a:round/>
          </a:ln>
        </p:spPr>
        <p:style>
          <a:lnRef idx="0"/>
          <a:fillRef idx="0"/>
          <a:effectRef idx="0"/>
          <a:fontRef idx="minor"/>
        </p:style>
      </p:sp>
      <p:sp>
        <p:nvSpPr>
          <p:cNvPr id="903" name="Line 21"/>
          <p:cNvSpPr/>
          <p:nvPr/>
        </p:nvSpPr>
        <p:spPr>
          <a:xfrm>
            <a:off x="7454520" y="4900320"/>
            <a:ext cx="379080" cy="552240"/>
          </a:xfrm>
          <a:prstGeom prst="line">
            <a:avLst/>
          </a:prstGeom>
          <a:ln w="34920">
            <a:solidFill>
              <a:schemeClr val="tx1"/>
            </a:solidFill>
            <a:round/>
          </a:ln>
        </p:spPr>
        <p:style>
          <a:lnRef idx="0"/>
          <a:fillRef idx="0"/>
          <a:effectRef idx="0"/>
          <a:fontRef idx="minor"/>
        </p:style>
      </p:sp>
      <p:sp>
        <p:nvSpPr>
          <p:cNvPr id="904" name="Line 22"/>
          <p:cNvSpPr/>
          <p:nvPr/>
        </p:nvSpPr>
        <p:spPr>
          <a:xfrm flipH="1">
            <a:off x="5877000" y="4215240"/>
            <a:ext cx="371520" cy="453960"/>
          </a:xfrm>
          <a:prstGeom prst="line">
            <a:avLst/>
          </a:prstGeom>
          <a:ln w="34920">
            <a:solidFill>
              <a:schemeClr val="tx1"/>
            </a:solidFill>
            <a:round/>
          </a:ln>
        </p:spPr>
        <p:style>
          <a:lnRef idx="0"/>
          <a:fillRef idx="0"/>
          <a:effectRef idx="0"/>
          <a:fontRef idx="minor"/>
        </p:style>
      </p:sp>
      <p:sp>
        <p:nvSpPr>
          <p:cNvPr id="905" name="Line 23"/>
          <p:cNvSpPr/>
          <p:nvPr/>
        </p:nvSpPr>
        <p:spPr>
          <a:xfrm flipH="1">
            <a:off x="6893640" y="4900320"/>
            <a:ext cx="236880" cy="531720"/>
          </a:xfrm>
          <a:prstGeom prst="line">
            <a:avLst/>
          </a:prstGeom>
          <a:ln w="34920">
            <a:solidFill>
              <a:schemeClr val="tx1"/>
            </a:solidFill>
            <a:round/>
          </a:ln>
        </p:spPr>
        <p:style>
          <a:lnRef idx="0"/>
          <a:fillRef idx="0"/>
          <a:effectRef idx="0"/>
          <a:fontRef idx="minor"/>
        </p:style>
      </p:sp>
      <p:sp>
        <p:nvSpPr>
          <p:cNvPr id="906" name="CustomShape 24"/>
          <p:cNvSpPr/>
          <p:nvPr/>
        </p:nvSpPr>
        <p:spPr>
          <a:xfrm>
            <a:off x="3690360" y="4224600"/>
            <a:ext cx="1824120" cy="792360"/>
          </a:xfrm>
          <a:prstGeom prst="rightArrow">
            <a:avLst>
              <a:gd name="adj1" fmla="val 50000"/>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a:gradFill>
          <a:ln w="9360">
            <a:solidFill>
              <a:schemeClr val="tx1"/>
            </a:solidFill>
            <a:round/>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Rotate right</a:t>
            </a:r>
            <a:endParaRPr b="0" lang="en-IN" sz="1800" spc="-1" strike="noStrike">
              <a:solidFill>
                <a:srgbClr val="000000"/>
              </a:solidFill>
              <a:uFill>
                <a:solidFill>
                  <a:srgbClr val="ffffff"/>
                </a:solidFill>
              </a:uFill>
              <a:latin typeface="Arial"/>
            </a:endParaRPr>
          </a:p>
        </p:txBody>
      </p:sp>
      <p:sp>
        <p:nvSpPr>
          <p:cNvPr id="907" name="CustomShape 25"/>
          <p:cNvSpPr/>
          <p:nvPr/>
        </p:nvSpPr>
        <p:spPr>
          <a:xfrm flipH="1">
            <a:off x="3689280" y="4860000"/>
            <a:ext cx="1780920" cy="396360"/>
          </a:xfrm>
          <a:prstGeom prst="rightArrow">
            <a:avLst>
              <a:gd name="adj1" fmla="val 50000"/>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a:gradFill>
          <a:ln w="9360">
            <a:solidFill>
              <a:schemeClr val="tx1"/>
            </a:solidFill>
            <a:round/>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Rotate left</a:t>
            </a:r>
            <a:endParaRPr b="0" lang="en-IN" sz="1800" spc="-1" strike="noStrike">
              <a:solidFill>
                <a:srgbClr val="000000"/>
              </a:solidFill>
              <a:uFill>
                <a:solidFill>
                  <a:srgbClr val="ffffff"/>
                </a:solidFill>
              </a:uFill>
              <a:latin typeface="Arial"/>
            </a:endParaRPr>
          </a:p>
        </p:txBody>
      </p:sp>
      <p:sp>
        <p:nvSpPr>
          <p:cNvPr id="908" name="CustomShape 26"/>
          <p:cNvSpPr/>
          <p:nvPr/>
        </p:nvSpPr>
        <p:spPr>
          <a:xfrm>
            <a:off x="7392960" y="6225840"/>
            <a:ext cx="867600" cy="352080"/>
          </a:xfrm>
          <a:prstGeom prst="trapezoid">
            <a:avLst>
              <a:gd name="adj" fmla="val 25000"/>
            </a:avLst>
          </a:prstGeom>
          <a:solidFill>
            <a:schemeClr val="accent3">
              <a:lumMod val="95000"/>
            </a:schemeClr>
          </a:solidFill>
          <a:ln cap="rnd" w="9360">
            <a:solidFill>
              <a:schemeClr val="tx1"/>
            </a:solidFill>
            <a:custDash>
              <a:ds d="600000" sp="500000"/>
              <a:ds d="100000" sp="500000"/>
            </a:custDash>
            <a:round/>
          </a:ln>
        </p:spPr>
        <p:style>
          <a:lnRef idx="0"/>
          <a:fillRef idx="0"/>
          <a:effectRef idx="0"/>
          <a:fontRef idx="minor"/>
        </p:style>
      </p:sp>
      <p:sp>
        <p:nvSpPr>
          <p:cNvPr id="909" name="CustomShape 27"/>
          <p:cNvSpPr/>
          <p:nvPr/>
        </p:nvSpPr>
        <p:spPr>
          <a:xfrm>
            <a:off x="2825280" y="5262120"/>
            <a:ext cx="867600" cy="352080"/>
          </a:xfrm>
          <a:prstGeom prst="trapezoid">
            <a:avLst>
              <a:gd name="adj" fmla="val 25000"/>
            </a:avLst>
          </a:prstGeom>
          <a:solidFill>
            <a:schemeClr val="accent3">
              <a:lumMod val="95000"/>
            </a:schemeClr>
          </a:solidFill>
          <a:ln cap="rnd" w="9360">
            <a:solidFill>
              <a:schemeClr val="tx1"/>
            </a:solidFill>
            <a:custDash>
              <a:ds d="600000" sp="500000"/>
              <a:ds d="100000" sp="500000"/>
            </a:custDash>
            <a:round/>
          </a:ln>
        </p:spPr>
        <p:style>
          <a:lnRef idx="0"/>
          <a:fillRef idx="0"/>
          <a:effectRef idx="0"/>
          <a:fontRef idx="minor"/>
        </p:style>
      </p:sp>
      <p:sp>
        <p:nvSpPr>
          <p:cNvPr id="910" name="CustomShape 28"/>
          <p:cNvSpPr/>
          <p:nvPr/>
        </p:nvSpPr>
        <p:spPr>
          <a:xfrm rot="18332400">
            <a:off x="677520" y="4690080"/>
            <a:ext cx="1182240" cy="394560"/>
          </a:xfrm>
          <a:prstGeom prst="rect">
            <a:avLst/>
          </a:prstGeom>
          <a:solidFill>
            <a:srgbClr val="ffff00"/>
          </a:solidFill>
          <a:ln>
            <a:solidFill>
              <a:schemeClr val="tx1"/>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Left Left</a:t>
            </a:r>
            <a:endParaRPr b="0" lang="en-IN" sz="1800" spc="-1" strike="noStrike">
              <a:solidFill>
                <a:srgbClr val="000000"/>
              </a:solidFill>
              <a:uFill>
                <a:solidFill>
                  <a:srgbClr val="ffffff"/>
                </a:solidFill>
              </a:uFill>
              <a:latin typeface="Arial"/>
            </a:endParaRPr>
          </a:p>
        </p:txBody>
      </p:sp>
      <p:sp>
        <p:nvSpPr>
          <p:cNvPr id="911" name="CustomShape 29"/>
          <p:cNvSpPr/>
          <p:nvPr/>
        </p:nvSpPr>
        <p:spPr>
          <a:xfrm rot="2913600">
            <a:off x="7592400" y="4782960"/>
            <a:ext cx="1432080" cy="394560"/>
          </a:xfrm>
          <a:prstGeom prst="rect">
            <a:avLst/>
          </a:prstGeom>
          <a:solidFill>
            <a:srgbClr val="ffff00"/>
          </a:solidFill>
          <a:ln>
            <a:solidFill>
              <a:schemeClr val="tx1"/>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Right Right</a:t>
            </a:r>
            <a:endParaRPr b="0" lang="en-IN" sz="1800" spc="-1" strike="noStrike">
              <a:solidFill>
                <a:srgbClr val="000000"/>
              </a:solidFill>
              <a:uFill>
                <a:solidFill>
                  <a:srgbClr val="ffffff"/>
                </a:solidFill>
              </a:uFill>
              <a:latin typeface="Arial"/>
            </a:endParaRPr>
          </a:p>
        </p:txBody>
      </p:sp>
      <p:sp>
        <p:nvSpPr>
          <p:cNvPr id="912" name="CustomShape 30"/>
          <p:cNvSpPr/>
          <p:nvPr/>
        </p:nvSpPr>
        <p:spPr>
          <a:xfrm>
            <a:off x="5437080" y="2490480"/>
            <a:ext cx="1404720" cy="74088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log</a:t>
            </a:r>
            <a:r>
              <a:rPr b="0" lang="en-IN" sz="2000" spc="-1" strike="noStrike" baseline="-25000">
                <a:solidFill>
                  <a:srgbClr val="000000"/>
                </a:solidFill>
                <a:uFill>
                  <a:solidFill>
                    <a:srgbClr val="ffffff"/>
                  </a:solidFill>
                </a:uFill>
                <a:latin typeface="Trebuchet MS"/>
                <a:ea typeface="ＭＳ Ｐゴシック"/>
              </a:rPr>
              <a:t>2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Symbol"/>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a:t>
            </a:r>
            <a:endParaRPr b="0" lang="en-IN" sz="1800" spc="-1" strike="noStrike">
              <a:solidFill>
                <a:srgbClr val="000000"/>
              </a:solidFill>
              <a:uFill>
                <a:solidFill>
                  <a:srgbClr val="ffffff"/>
                </a:solidFill>
              </a:uFill>
              <a:latin typeface="Arial"/>
            </a:endParaRPr>
          </a:p>
        </p:txBody>
      </p:sp>
    </p:spTree>
  </p:cSld>
  <p:timing>
    <p:tnLst>
      <p:par>
        <p:cTn id="4663" dur="indefinite" restart="never" nodeType="tmRoot">
          <p:childTnLst>
            <p:seq>
              <p:cTn id="4664" dur="indefinite" nodeType="mainSeq">
                <p:childTnLst>
                  <p:par>
                    <p:cTn id="4665" fill="hold">
                      <p:stCondLst>
                        <p:cond delay="indefinite"/>
                      </p:stCondLst>
                      <p:childTnLst>
                        <p:par>
                          <p:cTn id="4666" fill="hold">
                            <p:stCondLst>
                              <p:cond delay="0"/>
                            </p:stCondLst>
                            <p:childTnLst>
                              <p:par>
                                <p:cTn id="4667" nodeType="clickEffect" fill="hold" presetClass="entr" presetID="1">
                                  <p:stCondLst>
                                    <p:cond delay="0"/>
                                  </p:stCondLst>
                                  <p:childTnLst>
                                    <p:set>
                                      <p:cBhvr>
                                        <p:cTn id="4668" dur="1" fill="hold">
                                          <p:stCondLst>
                                            <p:cond delay="0"/>
                                          </p:stCondLst>
                                        </p:cTn>
                                        <p:tgtEl>
                                          <p:spTgt spid="883">
                                            <p:txEl>
                                              <p:pRg st="1" end="114"/>
                                            </p:txEl>
                                          </p:spTgt>
                                        </p:tgtEl>
                                        <p:attrNameLst>
                                          <p:attrName>style.visibility</p:attrName>
                                        </p:attrNameLst>
                                      </p:cBhvr>
                                      <p:to>
                                        <p:strVal val="visible"/>
                                      </p:to>
                                    </p:set>
                                  </p:childTnLst>
                                </p:cTn>
                              </p:par>
                            </p:childTnLst>
                          </p:cTn>
                        </p:par>
                      </p:childTnLst>
                    </p:cTn>
                  </p:par>
                  <p:par>
                    <p:cTn id="4669" fill="hold">
                      <p:stCondLst>
                        <p:cond delay="indefinite"/>
                      </p:stCondLst>
                      <p:childTnLst>
                        <p:par>
                          <p:cTn id="4670" fill="hold">
                            <p:stCondLst>
                              <p:cond delay="0"/>
                            </p:stCondLst>
                            <p:childTnLst>
                              <p:par>
                                <p:cTn id="4671" nodeType="clickEffect" fill="hold" presetClass="entr" presetID="1">
                                  <p:stCondLst>
                                    <p:cond delay="0"/>
                                  </p:stCondLst>
                                  <p:childTnLst>
                                    <p:set>
                                      <p:cBhvr>
                                        <p:cTn id="4672" dur="1" fill="hold">
                                          <p:stCondLst>
                                            <p:cond delay="0"/>
                                          </p:stCondLst>
                                        </p:cTn>
                                        <p:tgtEl>
                                          <p:spTgt spid="883">
                                            <p:txEl>
                                              <p:pRg st="338" end="338"/>
                                            </p:txEl>
                                          </p:spTgt>
                                        </p:tgtEl>
                                        <p:attrNameLst>
                                          <p:attrName>style.visibility</p:attrName>
                                        </p:attrNameLst>
                                      </p:cBhvr>
                                      <p:to>
                                        <p:strVal val="visible"/>
                                      </p:to>
                                    </p:set>
                                  </p:childTnLst>
                                </p:cTn>
                              </p:par>
                            </p:childTnLst>
                          </p:cTn>
                        </p:par>
                      </p:childTnLst>
                    </p:cTn>
                  </p:par>
                  <p:par>
                    <p:cTn id="4673" fill="hold">
                      <p:stCondLst>
                        <p:cond delay="indefinite"/>
                      </p:stCondLst>
                      <p:childTnLst>
                        <p:par>
                          <p:cTn id="4674" fill="hold">
                            <p:stCondLst>
                              <p:cond delay="0"/>
                            </p:stCondLst>
                            <p:childTnLst>
                              <p:par>
                                <p:cTn id="4675" nodeType="clickEffect" fill="hold" presetClass="entr" presetID="1">
                                  <p:stCondLst>
                                    <p:cond delay="0"/>
                                  </p:stCondLst>
                                  <p:childTnLst>
                                    <p:set>
                                      <p:cBhvr>
                                        <p:cTn id="4676" dur="1" fill="hold">
                                          <p:stCondLst>
                                            <p:cond delay="0"/>
                                          </p:stCondLst>
                                        </p:cTn>
                                        <p:tgtEl>
                                          <p:spTgt spid="883">
                                            <p:txEl>
                                              <p:pRg st="338" end="338"/>
                                            </p:txEl>
                                          </p:spTgt>
                                        </p:tgtEl>
                                        <p:attrNameLst>
                                          <p:attrName>style.visibility</p:attrName>
                                        </p:attrNameLst>
                                      </p:cBhvr>
                                      <p:to>
                                        <p:strVal val="visible"/>
                                      </p:to>
                                    </p:set>
                                  </p:childTnLst>
                                </p:cTn>
                              </p:par>
                              <p:par>
                                <p:cTn id="4677" nodeType="withEffect" fill="hold" presetClass="entr" presetID="1">
                                  <p:stCondLst>
                                    <p:cond delay="0"/>
                                  </p:stCondLst>
                                  <p:childTnLst>
                                    <p:set>
                                      <p:cBhvr>
                                        <p:cTn id="4678" dur="1" fill="hold">
                                          <p:stCondLst>
                                            <p:cond delay="0"/>
                                          </p:stCondLst>
                                        </p:cTn>
                                        <p:tgtEl>
                                          <p:spTgt spid="883">
                                            <p:txEl>
                                              <p:pRg st="338" end="338"/>
                                            </p:txEl>
                                          </p:spTgt>
                                        </p:tgtEl>
                                        <p:attrNameLst>
                                          <p:attrName>style.visibility</p:attrName>
                                        </p:attrNameLst>
                                      </p:cBhvr>
                                      <p:to>
                                        <p:strVal val="visible"/>
                                      </p:to>
                                    </p:set>
                                  </p:childTnLst>
                                </p:cTn>
                              </p:par>
                            </p:childTnLst>
                          </p:cTn>
                        </p:par>
                      </p:childTnLst>
                    </p:cTn>
                  </p:par>
                  <p:par>
                    <p:cTn id="4679" fill="hold">
                      <p:stCondLst>
                        <p:cond delay="indefinite"/>
                      </p:stCondLst>
                      <p:childTnLst>
                        <p:par>
                          <p:cTn id="4680" fill="hold">
                            <p:stCondLst>
                              <p:cond delay="0"/>
                            </p:stCondLst>
                            <p:childTnLst>
                              <p:par>
                                <p:cTn id="4681" nodeType="clickEffect" fill="hold" presetClass="entr" presetID="1">
                                  <p:stCondLst>
                                    <p:cond delay="0"/>
                                  </p:stCondLst>
                                  <p:childTnLst>
                                    <p:set>
                                      <p:cBhvr>
                                        <p:cTn id="4682" dur="1" fill="hold">
                                          <p:stCondLst>
                                            <p:cond delay="0"/>
                                          </p:stCondLst>
                                        </p:cTn>
                                        <p:tgtEl>
                                          <p:spTgt spid="912">
                                            <p:txEl>
                                              <p:pRg st="0" end="13"/>
                                            </p:txEl>
                                          </p:spTgt>
                                        </p:tgtEl>
                                        <p:attrNameLst>
                                          <p:attrName>style.visibility</p:attrName>
                                        </p:attrNameLst>
                                      </p:cBhvr>
                                      <p:to>
                                        <p:strVal val="visible"/>
                                      </p:to>
                                    </p:set>
                                  </p:childTnLst>
                                </p:cTn>
                              </p:par>
                            </p:childTnLst>
                          </p:cTn>
                        </p:par>
                      </p:childTnLst>
                    </p:cTn>
                  </p:par>
                  <p:par>
                    <p:cTn id="4683" fill="hold">
                      <p:stCondLst>
                        <p:cond delay="indefinite"/>
                      </p:stCondLst>
                      <p:childTnLst>
                        <p:par>
                          <p:cTn id="4684" fill="hold">
                            <p:stCondLst>
                              <p:cond delay="0"/>
                            </p:stCondLst>
                            <p:childTnLst>
                              <p:par>
                                <p:cTn id="4685" nodeType="clickEffect" fill="hold" presetClass="entr" presetID="1">
                                  <p:stCondLst>
                                    <p:cond delay="0"/>
                                  </p:stCondLst>
                                  <p:childTnLst>
                                    <p:set>
                                      <p:cBhvr>
                                        <p:cTn id="4686" dur="1" fill="hold">
                                          <p:stCondLst>
                                            <p:cond delay="0"/>
                                          </p:stCondLst>
                                        </p:cTn>
                                        <p:tgtEl>
                                          <p:spTgt spid="912">
                                            <p:txEl>
                                              <p:pRg st="23" end="23"/>
                                            </p:txEl>
                                          </p:spTgt>
                                        </p:tgtEl>
                                        <p:attrNameLst>
                                          <p:attrName>style.visibility</p:attrName>
                                        </p:attrNameLst>
                                      </p:cBhvr>
                                      <p:to>
                                        <p:strVal val="visible"/>
                                      </p:to>
                                    </p:set>
                                  </p:childTnLst>
                                </p:cTn>
                              </p:par>
                            </p:childTnLst>
                          </p:cTn>
                        </p:par>
                      </p:childTnLst>
                    </p:cTn>
                  </p:par>
                  <p:par>
                    <p:cTn id="4687" fill="hold">
                      <p:stCondLst>
                        <p:cond delay="indefinite"/>
                      </p:stCondLst>
                      <p:childTnLst>
                        <p:par>
                          <p:cTn id="4688" fill="hold">
                            <p:stCondLst>
                              <p:cond delay="0"/>
                            </p:stCondLst>
                            <p:childTnLst>
                              <p:par>
                                <p:cTn id="4689" nodeType="clickEffect" fill="hold" presetClass="entr" presetID="1">
                                  <p:stCondLst>
                                    <p:cond delay="0"/>
                                  </p:stCondLst>
                                  <p:childTnLst>
                                    <p:set>
                                      <p:cBhvr>
                                        <p:cTn id="4690" dur="1" fill="hold">
                                          <p:stCondLst>
                                            <p:cond delay="0"/>
                                          </p:stCondLst>
                                        </p:cTn>
                                        <p:tgtEl>
                                          <p:spTgt spid="883">
                                            <p:txEl>
                                              <p:pRg st="338" end="338"/>
                                            </p:txEl>
                                          </p:spTgt>
                                        </p:tgtEl>
                                        <p:attrNameLst>
                                          <p:attrName>style.visibility</p:attrName>
                                        </p:attrNameLst>
                                      </p:cBhvr>
                                      <p:to>
                                        <p:strVal val="visible"/>
                                      </p:to>
                                    </p:set>
                                  </p:childTnLst>
                                </p:cTn>
                              </p:par>
                            </p:childTnLst>
                          </p:cTn>
                        </p:par>
                      </p:childTnLst>
                    </p:cTn>
                  </p:par>
                  <p:par>
                    <p:cTn id="4691" fill="hold">
                      <p:stCondLst>
                        <p:cond delay="indefinite"/>
                      </p:stCondLst>
                      <p:childTnLst>
                        <p:par>
                          <p:cTn id="4692" fill="hold">
                            <p:stCondLst>
                              <p:cond delay="0"/>
                            </p:stCondLst>
                            <p:childTnLst>
                              <p:par>
                                <p:cTn id="4693" nodeType="clickEffect" fill="hold" presetClass="entr" presetID="1">
                                  <p:stCondLst>
                                    <p:cond delay="0"/>
                                  </p:stCondLst>
                                  <p:childTnLst>
                                    <p:set>
                                      <p:cBhvr>
                                        <p:cTn id="4694" dur="1" fill="hold">
                                          <p:stCondLst>
                                            <p:cond delay="0"/>
                                          </p:stCondLst>
                                        </p:cTn>
                                        <p:attrNameLst>
                                          <p:attrName>style.visibility</p:attrName>
                                        </p:attrNameLst>
                                      </p:cBhvr>
                                      <p:to>
                                        <p:strVal val="visible"/>
                                      </p:to>
                                    </p:set>
                                  </p:childTnLst>
                                </p:cTn>
                              </p:par>
                            </p:childTnLst>
                          </p:cTn>
                        </p:par>
                      </p:childTnLst>
                    </p:cTn>
                  </p:par>
                  <p:par>
                    <p:cTn id="4695" fill="hold">
                      <p:stCondLst>
                        <p:cond delay="indefinite"/>
                      </p:stCondLst>
                      <p:childTnLst>
                        <p:par>
                          <p:cTn id="4696" fill="hold">
                            <p:stCondLst>
                              <p:cond delay="0"/>
                            </p:stCondLst>
                            <p:childTnLst>
                              <p:par>
                                <p:cTn id="4697" nodeType="clickEffect" fill="hold" presetClass="entr" presetID="1">
                                  <p:stCondLst>
                                    <p:cond delay="0"/>
                                  </p:stCondLst>
                                  <p:childTnLst>
                                    <p:set>
                                      <p:cBhvr>
                                        <p:cTn id="4698" dur="1" fill="hold">
                                          <p:stCondLst>
                                            <p:cond delay="0"/>
                                          </p:stCondLst>
                                        </p:cTn>
                                        <p:tgtEl>
                                          <p:spTgt spid="883">
                                            <p:txEl>
                                              <p:pRg st="338" end="338"/>
                                            </p:txEl>
                                          </p:spTgt>
                                        </p:tgtEl>
                                        <p:attrNameLst>
                                          <p:attrName>style.visibility</p:attrName>
                                        </p:attrNameLst>
                                      </p:cBhvr>
                                      <p:to>
                                        <p:strVal val="visible"/>
                                      </p:to>
                                    </p:set>
                                  </p:childTnLst>
                                </p:cTn>
                              </p:par>
                              <p:par>
                                <p:cTn id="4699" nodeType="withEffect" fill="hold" presetClass="entr" presetID="1">
                                  <p:stCondLst>
                                    <p:cond delay="0"/>
                                  </p:stCondLst>
                                  <p:childTnLst>
                                    <p:set>
                                      <p:cBhvr>
                                        <p:cTn id="4700" dur="1" fill="hold">
                                          <p:stCondLst>
                                            <p:cond delay="0"/>
                                          </p:stCondLst>
                                        </p:cTn>
                                        <p:tgtEl>
                                          <p:spTgt spid="895"/>
                                        </p:tgtEl>
                                        <p:attrNameLst>
                                          <p:attrName>style.visibility</p:attrName>
                                        </p:attrNameLst>
                                      </p:cBhvr>
                                      <p:to>
                                        <p:strVal val="visible"/>
                                      </p:to>
                                    </p:set>
                                  </p:childTnLst>
                                </p:cTn>
                              </p:par>
                              <p:par>
                                <p:cTn id="4701" nodeType="withEffect" fill="hold" presetClass="entr" presetID="1">
                                  <p:stCondLst>
                                    <p:cond delay="0"/>
                                  </p:stCondLst>
                                  <p:childTnLst>
                                    <p:set>
                                      <p:cBhvr>
                                        <p:cTn id="4702" dur="1" fill="hold">
                                          <p:stCondLst>
                                            <p:cond delay="0"/>
                                          </p:stCondLst>
                                        </p:cTn>
                                        <p:tgtEl>
                                          <p:spTgt spid="896"/>
                                        </p:tgtEl>
                                        <p:attrNameLst>
                                          <p:attrName>style.visibility</p:attrName>
                                        </p:attrNameLst>
                                      </p:cBhvr>
                                      <p:to>
                                        <p:strVal val="visible"/>
                                      </p:to>
                                    </p:set>
                                  </p:childTnLst>
                                </p:cTn>
                              </p:par>
                            </p:childTnLst>
                          </p:cTn>
                        </p:par>
                      </p:childTnLst>
                    </p:cTn>
                  </p:par>
                  <p:par>
                    <p:cTn id="4703" fill="hold">
                      <p:stCondLst>
                        <p:cond delay="indefinite"/>
                      </p:stCondLst>
                      <p:childTnLst>
                        <p:par>
                          <p:cTn id="4704" fill="hold">
                            <p:stCondLst>
                              <p:cond delay="0"/>
                            </p:stCondLst>
                            <p:childTnLst>
                              <p:par>
                                <p:cTn id="4705" nodeType="clickEffect" fill="hold" presetClass="entr" presetID="1">
                                  <p:stCondLst>
                                    <p:cond delay="0"/>
                                  </p:stCondLst>
                                  <p:childTnLst>
                                    <p:set>
                                      <p:cBhvr>
                                        <p:cTn id="4706" dur="1" fill="hold">
                                          <p:stCondLst>
                                            <p:cond delay="0"/>
                                          </p:stCondLst>
                                        </p:cTn>
                                        <p:tgtEl>
                                          <p:spTgt spid="906"/>
                                        </p:tgtEl>
                                        <p:attrNameLst>
                                          <p:attrName>style.visibility</p:attrName>
                                        </p:attrNameLst>
                                      </p:cBhvr>
                                      <p:to>
                                        <p:strVal val="visible"/>
                                      </p:to>
                                    </p:set>
                                  </p:childTnLst>
                                </p:cTn>
                              </p:par>
                              <p:par>
                                <p:cTn id="4707" nodeType="withEffect" fill="hold" presetClass="entr" presetID="1">
                                  <p:stCondLst>
                                    <p:cond delay="0"/>
                                  </p:stCondLst>
                                  <p:childTnLst>
                                    <p:set>
                                      <p:cBhvr>
                                        <p:cTn id="4708" dur="1" fill="hold">
                                          <p:stCondLst>
                                            <p:cond delay="0"/>
                                          </p:stCondLst>
                                        </p:cTn>
                                        <p:attrNameLst>
                                          <p:attrName>style.visibility</p:attrName>
                                        </p:attrNameLst>
                                      </p:cBhvr>
                                      <p:to>
                                        <p:strVal val="visible"/>
                                      </p:to>
                                    </p:set>
                                  </p:childTnLst>
                                </p:cTn>
                              </p:par>
                            </p:childTnLst>
                          </p:cTn>
                        </p:par>
                      </p:childTnLst>
                    </p:cTn>
                  </p:par>
                  <p:par>
                    <p:cTn id="4709" fill="hold">
                      <p:stCondLst>
                        <p:cond delay="indefinite"/>
                      </p:stCondLst>
                      <p:childTnLst>
                        <p:par>
                          <p:cTn id="4710" fill="hold">
                            <p:stCondLst>
                              <p:cond delay="0"/>
                            </p:stCondLst>
                            <p:childTnLst>
                              <p:par>
                                <p:cTn id="4711" nodeType="clickEffect" fill="hold" presetClass="entr" presetID="1">
                                  <p:stCondLst>
                                    <p:cond delay="0"/>
                                  </p:stCondLst>
                                  <p:childTnLst>
                                    <p:set>
                                      <p:cBhvr>
                                        <p:cTn id="4712" dur="1" fill="hold">
                                          <p:stCondLst>
                                            <p:cond delay="0"/>
                                          </p:stCondLst>
                                        </p:cTn>
                                        <p:tgtEl>
                                          <p:spTgt spid="908"/>
                                        </p:tgtEl>
                                        <p:attrNameLst>
                                          <p:attrName>style.visibility</p:attrName>
                                        </p:attrNameLst>
                                      </p:cBhvr>
                                      <p:to>
                                        <p:strVal val="visible"/>
                                      </p:to>
                                    </p:set>
                                  </p:childTnLst>
                                </p:cTn>
                              </p:par>
                            </p:childTnLst>
                          </p:cTn>
                        </p:par>
                      </p:childTnLst>
                    </p:cTn>
                  </p:par>
                  <p:par>
                    <p:cTn id="4713" fill="hold">
                      <p:stCondLst>
                        <p:cond delay="indefinite"/>
                      </p:stCondLst>
                      <p:childTnLst>
                        <p:par>
                          <p:cTn id="4714" fill="hold">
                            <p:stCondLst>
                              <p:cond delay="0"/>
                            </p:stCondLst>
                            <p:childTnLst>
                              <p:par>
                                <p:cTn id="4715" nodeType="clickEffect" fill="hold" presetClass="entr" presetID="1">
                                  <p:stCondLst>
                                    <p:cond delay="0"/>
                                  </p:stCondLst>
                                  <p:childTnLst>
                                    <p:set>
                                      <p:cBhvr>
                                        <p:cTn id="4716" dur="1" fill="hold">
                                          <p:stCondLst>
                                            <p:cond delay="0"/>
                                          </p:stCondLst>
                                        </p:cTn>
                                        <p:tgtEl>
                                          <p:spTgt spid="907"/>
                                        </p:tgtEl>
                                        <p:attrNameLst>
                                          <p:attrName>style.visibility</p:attrName>
                                        </p:attrNameLst>
                                      </p:cBhvr>
                                      <p:to>
                                        <p:strVal val="visible"/>
                                      </p:to>
                                    </p:set>
                                  </p:childTnLst>
                                </p:cTn>
                              </p:par>
                              <p:par>
                                <p:cTn id="4717" nodeType="withEffect" fill="hold" presetClass="entr" presetID="1">
                                  <p:stCondLst>
                                    <p:cond delay="0"/>
                                  </p:stCondLst>
                                  <p:childTnLst>
                                    <p:set>
                                      <p:cBhvr>
                                        <p:cTn id="4718" dur="1" fill="hold">
                                          <p:stCondLst>
                                            <p:cond delay="0"/>
                                          </p:stCondLst>
                                        </p:cTn>
                                        <p:tgtEl>
                                          <p:spTgt spid="909"/>
                                        </p:tgtEl>
                                        <p:attrNameLst>
                                          <p:attrName>style.visibility</p:attrName>
                                        </p:attrNameLst>
                                      </p:cBhvr>
                                      <p:to>
                                        <p:strVal val="visible"/>
                                      </p:to>
                                    </p:set>
                                  </p:childTnLst>
                                </p:cTn>
                              </p:par>
                            </p:childTnLst>
                          </p:cTn>
                        </p:par>
                      </p:childTnLst>
                    </p:cTn>
                  </p:par>
                  <p:par>
                    <p:cTn id="4719" fill="hold">
                      <p:stCondLst>
                        <p:cond delay="indefinite"/>
                      </p:stCondLst>
                      <p:childTnLst>
                        <p:par>
                          <p:cTn id="4720" fill="hold">
                            <p:stCondLst>
                              <p:cond delay="0"/>
                            </p:stCondLst>
                            <p:childTnLst>
                              <p:par>
                                <p:cTn id="4721" nodeType="clickEffect" fill="hold" presetClass="entr" presetID="1">
                                  <p:stCondLst>
                                    <p:cond delay="0"/>
                                  </p:stCondLst>
                                  <p:childTnLst>
                                    <p:set>
                                      <p:cBhvr>
                                        <p:cTn id="4722" dur="1" fill="hold">
                                          <p:stCondLst>
                                            <p:cond delay="0"/>
                                          </p:stCondLst>
                                        </p:cTn>
                                        <p:tgtEl>
                                          <p:spTgt spid="910"/>
                                        </p:tgtEl>
                                        <p:attrNameLst>
                                          <p:attrName>style.visibility</p:attrName>
                                        </p:attrNameLst>
                                      </p:cBhvr>
                                      <p:to>
                                        <p:strVal val="visible"/>
                                      </p:to>
                                    </p:set>
                                  </p:childTnLst>
                                </p:cTn>
                              </p:par>
                            </p:childTnLst>
                          </p:cTn>
                        </p:par>
                      </p:childTnLst>
                    </p:cTn>
                  </p:par>
                  <p:par>
                    <p:cTn id="4723" fill="hold">
                      <p:stCondLst>
                        <p:cond delay="indefinite"/>
                      </p:stCondLst>
                      <p:childTnLst>
                        <p:par>
                          <p:cTn id="4724" fill="hold">
                            <p:stCondLst>
                              <p:cond delay="0"/>
                            </p:stCondLst>
                            <p:childTnLst>
                              <p:par>
                                <p:cTn id="4725" nodeType="clickEffect" fill="hold" presetClass="entr" presetID="1">
                                  <p:stCondLst>
                                    <p:cond delay="0"/>
                                  </p:stCondLst>
                                  <p:childTnLst>
                                    <p:set>
                                      <p:cBhvr>
                                        <p:cTn id="4726" dur="1" fill="hold">
                                          <p:stCondLst>
                                            <p:cond delay="0"/>
                                          </p:stCondLst>
                                        </p:cTn>
                                        <p:tgtEl>
                                          <p:spTgt spid="91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Do a double-rotation!</a:t>
            </a:r>
            <a:endParaRPr b="0" lang="en-IN" sz="1800" spc="-1" strike="noStrike">
              <a:solidFill>
                <a:srgbClr val="000000"/>
              </a:solidFill>
              <a:uFill>
                <a:solidFill>
                  <a:srgbClr val="ffffff"/>
                </a:solidFill>
              </a:uFill>
              <a:latin typeface="Arial"/>
            </a:endParaRPr>
          </a:p>
        </p:txBody>
      </p:sp>
      <p:sp>
        <p:nvSpPr>
          <p:cNvPr id="914"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F83FF55C-4CAF-4A70-B76F-7DE518A345A0}"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915"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Dealing with Left Right and Right Left</a:t>
            </a:r>
            <a:endParaRPr b="0" lang="en-IN" sz="1800" spc="-1" strike="noStrike">
              <a:solidFill>
                <a:srgbClr val="000000"/>
              </a:solidFill>
              <a:uFill>
                <a:solidFill>
                  <a:srgbClr val="ffffff"/>
                </a:solidFill>
              </a:uFill>
              <a:latin typeface="Arial"/>
            </a:endParaRPr>
          </a:p>
        </p:txBody>
      </p:sp>
      <p:sp>
        <p:nvSpPr>
          <p:cNvPr id="916" name="CustomShape 4"/>
          <p:cNvSpPr/>
          <p:nvPr/>
        </p:nvSpPr>
        <p:spPr>
          <a:xfrm>
            <a:off x="1474920" y="2841840"/>
            <a:ext cx="457560" cy="443880"/>
          </a:xfrm>
          <a:prstGeom prst="ellipse">
            <a:avLst/>
          </a:prstGeom>
          <a:solidFill>
            <a:srgbClr val="ff0000"/>
          </a:solidFill>
          <a:ln w="9360">
            <a:solidFill>
              <a:schemeClr val="tx1"/>
            </a:solidFill>
            <a:round/>
          </a:ln>
        </p:spPr>
        <p:style>
          <a:lnRef idx="0"/>
          <a:fillRef idx="0"/>
          <a:effectRef idx="0"/>
          <a:fontRef idx="minor"/>
        </p:style>
      </p:sp>
      <p:sp>
        <p:nvSpPr>
          <p:cNvPr id="917" name="CustomShape 5"/>
          <p:cNvSpPr/>
          <p:nvPr/>
        </p:nvSpPr>
        <p:spPr>
          <a:xfrm>
            <a:off x="940320" y="3360600"/>
            <a:ext cx="457560" cy="443880"/>
          </a:xfrm>
          <a:prstGeom prst="ellipse">
            <a:avLst/>
          </a:prstGeom>
          <a:solidFill>
            <a:srgbClr val="3333ff"/>
          </a:solidFill>
          <a:ln w="9360">
            <a:solidFill>
              <a:schemeClr val="tx1"/>
            </a:solidFill>
            <a:round/>
          </a:ln>
        </p:spPr>
        <p:style>
          <a:lnRef idx="0"/>
          <a:fillRef idx="0"/>
          <a:effectRef idx="0"/>
          <a:fontRef idx="minor"/>
        </p:style>
      </p:sp>
      <p:sp>
        <p:nvSpPr>
          <p:cNvPr id="918" name="CustomShape 6"/>
          <p:cNvSpPr/>
          <p:nvPr/>
        </p:nvSpPr>
        <p:spPr>
          <a:xfrm>
            <a:off x="304560" y="4323960"/>
            <a:ext cx="668520" cy="79236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a:t>
            </a:r>
            <a:endParaRPr b="0" lang="en-IN" sz="1800" spc="-1" strike="noStrike">
              <a:solidFill>
                <a:srgbClr val="000000"/>
              </a:solidFill>
              <a:uFill>
                <a:solidFill>
                  <a:srgbClr val="ffffff"/>
                </a:solidFill>
              </a:uFill>
              <a:latin typeface="Arial"/>
            </a:endParaRPr>
          </a:p>
        </p:txBody>
      </p:sp>
      <p:sp>
        <p:nvSpPr>
          <p:cNvPr id="919" name="CustomShape 7"/>
          <p:cNvSpPr/>
          <p:nvPr/>
        </p:nvSpPr>
        <p:spPr>
          <a:xfrm>
            <a:off x="1953360" y="3360600"/>
            <a:ext cx="671400" cy="79236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C</a:t>
            </a:r>
            <a:endParaRPr b="0" lang="en-IN" sz="1800" spc="-1" strike="noStrike">
              <a:solidFill>
                <a:srgbClr val="000000"/>
              </a:solidFill>
              <a:uFill>
                <a:solidFill>
                  <a:srgbClr val="ffffff"/>
                </a:solidFill>
              </a:uFill>
              <a:latin typeface="Arial"/>
            </a:endParaRPr>
          </a:p>
        </p:txBody>
      </p:sp>
      <p:sp>
        <p:nvSpPr>
          <p:cNvPr id="920" name="Line 8"/>
          <p:cNvSpPr/>
          <p:nvPr/>
        </p:nvSpPr>
        <p:spPr>
          <a:xfrm flipH="1">
            <a:off x="1169280" y="3063600"/>
            <a:ext cx="305280" cy="296640"/>
          </a:xfrm>
          <a:prstGeom prst="line">
            <a:avLst/>
          </a:prstGeom>
          <a:ln w="34920">
            <a:solidFill>
              <a:schemeClr val="tx1"/>
            </a:solidFill>
            <a:round/>
          </a:ln>
        </p:spPr>
        <p:style>
          <a:lnRef idx="0"/>
          <a:fillRef idx="0"/>
          <a:effectRef idx="0"/>
          <a:fontRef idx="minor"/>
        </p:style>
      </p:sp>
      <p:sp>
        <p:nvSpPr>
          <p:cNvPr id="921" name="Line 9"/>
          <p:cNvSpPr/>
          <p:nvPr/>
        </p:nvSpPr>
        <p:spPr>
          <a:xfrm>
            <a:off x="1932840" y="3063600"/>
            <a:ext cx="356760" cy="296640"/>
          </a:xfrm>
          <a:prstGeom prst="line">
            <a:avLst/>
          </a:prstGeom>
          <a:ln w="34920">
            <a:solidFill>
              <a:schemeClr val="tx1"/>
            </a:solidFill>
            <a:round/>
          </a:ln>
        </p:spPr>
        <p:style>
          <a:lnRef idx="0"/>
          <a:fillRef idx="0"/>
          <a:effectRef idx="0"/>
          <a:fontRef idx="minor"/>
        </p:style>
      </p:sp>
      <p:sp>
        <p:nvSpPr>
          <p:cNvPr id="922" name="Line 10"/>
          <p:cNvSpPr/>
          <p:nvPr/>
        </p:nvSpPr>
        <p:spPr>
          <a:xfrm flipH="1">
            <a:off x="638640" y="3740040"/>
            <a:ext cx="368640" cy="583920"/>
          </a:xfrm>
          <a:prstGeom prst="line">
            <a:avLst/>
          </a:prstGeom>
          <a:ln w="34920">
            <a:solidFill>
              <a:schemeClr val="tx1"/>
            </a:solidFill>
            <a:round/>
          </a:ln>
        </p:spPr>
        <p:style>
          <a:lnRef idx="0"/>
          <a:fillRef idx="0"/>
          <a:effectRef idx="0"/>
          <a:fontRef idx="minor"/>
        </p:style>
      </p:sp>
      <p:sp>
        <p:nvSpPr>
          <p:cNvPr id="923" name="Line 11"/>
          <p:cNvSpPr/>
          <p:nvPr/>
        </p:nvSpPr>
        <p:spPr>
          <a:xfrm>
            <a:off x="1331280" y="3740040"/>
            <a:ext cx="459000" cy="541440"/>
          </a:xfrm>
          <a:prstGeom prst="line">
            <a:avLst/>
          </a:prstGeom>
          <a:ln w="34920">
            <a:solidFill>
              <a:schemeClr val="tx1"/>
            </a:solidFill>
            <a:round/>
          </a:ln>
        </p:spPr>
        <p:style>
          <a:lnRef idx="0"/>
          <a:fillRef idx="0"/>
          <a:effectRef idx="0"/>
          <a:fontRef idx="minor"/>
        </p:style>
      </p:sp>
      <p:sp>
        <p:nvSpPr>
          <p:cNvPr id="924" name="CustomShape 12"/>
          <p:cNvSpPr/>
          <p:nvPr/>
        </p:nvSpPr>
        <p:spPr>
          <a:xfrm>
            <a:off x="1561680" y="4282200"/>
            <a:ext cx="457200" cy="443880"/>
          </a:xfrm>
          <a:prstGeom prst="ellipse">
            <a:avLst/>
          </a:prstGeom>
          <a:solidFill>
            <a:srgbClr val="ffff00"/>
          </a:solidFill>
          <a:ln w="9360">
            <a:solidFill>
              <a:schemeClr val="tx1"/>
            </a:solidFill>
            <a:round/>
          </a:ln>
        </p:spPr>
        <p:style>
          <a:lnRef idx="0"/>
          <a:fillRef idx="0"/>
          <a:effectRef idx="0"/>
          <a:fontRef idx="minor"/>
        </p:style>
      </p:sp>
      <p:sp>
        <p:nvSpPr>
          <p:cNvPr id="925" name="CustomShape 13"/>
          <p:cNvSpPr/>
          <p:nvPr/>
        </p:nvSpPr>
        <p:spPr>
          <a:xfrm>
            <a:off x="805680" y="5345280"/>
            <a:ext cx="811800" cy="87588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B</a:t>
            </a:r>
            <a:r>
              <a:rPr b="0" lang="en-IN" sz="20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926" name="CustomShape 14"/>
          <p:cNvSpPr/>
          <p:nvPr/>
        </p:nvSpPr>
        <p:spPr>
          <a:xfrm>
            <a:off x="2126520" y="5345280"/>
            <a:ext cx="811800" cy="87588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B</a:t>
            </a:r>
            <a:r>
              <a:rPr b="0" lang="en-IN" sz="2000" spc="-1" strike="noStrike" baseline="-25000">
                <a:solidFill>
                  <a:srgbClr val="000000"/>
                </a:solidFill>
                <a:uFill>
                  <a:solidFill>
                    <a:srgbClr val="ffffff"/>
                  </a:solidFill>
                </a:uFill>
                <a:latin typeface="Trebuchet MS"/>
                <a:ea typeface="ＭＳ Ｐゴシック"/>
              </a:rPr>
              <a:t>2</a:t>
            </a:r>
            <a:endParaRPr b="0" lang="en-IN" sz="1800" spc="-1" strike="noStrike">
              <a:solidFill>
                <a:srgbClr val="000000"/>
              </a:solidFill>
              <a:uFill>
                <a:solidFill>
                  <a:srgbClr val="ffffff"/>
                </a:solidFill>
              </a:uFill>
              <a:latin typeface="Arial"/>
            </a:endParaRPr>
          </a:p>
        </p:txBody>
      </p:sp>
      <p:sp>
        <p:nvSpPr>
          <p:cNvPr id="927" name="Line 15"/>
          <p:cNvSpPr/>
          <p:nvPr/>
        </p:nvSpPr>
        <p:spPr>
          <a:xfrm flipH="1">
            <a:off x="1212120" y="4661280"/>
            <a:ext cx="416160" cy="684000"/>
          </a:xfrm>
          <a:prstGeom prst="line">
            <a:avLst/>
          </a:prstGeom>
          <a:ln w="34920">
            <a:solidFill>
              <a:schemeClr val="tx1"/>
            </a:solidFill>
            <a:round/>
          </a:ln>
        </p:spPr>
        <p:style>
          <a:lnRef idx="0"/>
          <a:fillRef idx="0"/>
          <a:effectRef idx="0"/>
          <a:fontRef idx="minor"/>
        </p:style>
      </p:sp>
      <p:sp>
        <p:nvSpPr>
          <p:cNvPr id="928" name="Line 16"/>
          <p:cNvSpPr/>
          <p:nvPr/>
        </p:nvSpPr>
        <p:spPr>
          <a:xfrm>
            <a:off x="1952280" y="4661280"/>
            <a:ext cx="580680" cy="684000"/>
          </a:xfrm>
          <a:prstGeom prst="line">
            <a:avLst/>
          </a:prstGeom>
          <a:ln w="34920">
            <a:solidFill>
              <a:schemeClr val="tx1"/>
            </a:solidFill>
            <a:round/>
          </a:ln>
        </p:spPr>
        <p:style>
          <a:lnRef idx="0"/>
          <a:fillRef idx="0"/>
          <a:effectRef idx="0"/>
          <a:fontRef idx="minor"/>
        </p:style>
      </p:sp>
      <p:sp>
        <p:nvSpPr>
          <p:cNvPr id="929" name="CustomShape 17"/>
          <p:cNvSpPr/>
          <p:nvPr/>
        </p:nvSpPr>
        <p:spPr>
          <a:xfrm>
            <a:off x="1483200" y="3264120"/>
            <a:ext cx="2442960" cy="792360"/>
          </a:xfrm>
          <a:prstGeom prst="rightArrow">
            <a:avLst>
              <a:gd name="adj1" fmla="val 50000"/>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a:gradFill>
          <a:ln w="9360">
            <a:solidFill>
              <a:schemeClr val="tx1"/>
            </a:solidFill>
            <a:round/>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Rotate left</a:t>
            </a:r>
            <a:endParaRPr b="0" lang="en-IN" sz="1800" spc="-1" strike="noStrike">
              <a:solidFill>
                <a:srgbClr val="000000"/>
              </a:solidFill>
              <a:uFill>
                <a:solidFill>
                  <a:srgbClr val="ffffff"/>
                </a:solidFill>
              </a:uFill>
              <a:latin typeface="Arial"/>
            </a:endParaRPr>
          </a:p>
        </p:txBody>
      </p:sp>
      <p:sp>
        <p:nvSpPr>
          <p:cNvPr id="930" name="CustomShape 18"/>
          <p:cNvSpPr/>
          <p:nvPr/>
        </p:nvSpPr>
        <p:spPr>
          <a:xfrm>
            <a:off x="4989600" y="2848320"/>
            <a:ext cx="457560" cy="443880"/>
          </a:xfrm>
          <a:prstGeom prst="ellipse">
            <a:avLst/>
          </a:prstGeom>
          <a:solidFill>
            <a:srgbClr val="ff0000"/>
          </a:solidFill>
          <a:ln w="9360">
            <a:solidFill>
              <a:schemeClr val="tx1"/>
            </a:solidFill>
            <a:round/>
          </a:ln>
        </p:spPr>
        <p:style>
          <a:lnRef idx="0"/>
          <a:fillRef idx="0"/>
          <a:effectRef idx="0"/>
          <a:fontRef idx="minor"/>
        </p:style>
      </p:sp>
      <p:sp>
        <p:nvSpPr>
          <p:cNvPr id="931" name="CustomShape 19"/>
          <p:cNvSpPr/>
          <p:nvPr/>
        </p:nvSpPr>
        <p:spPr>
          <a:xfrm>
            <a:off x="5468040" y="3366720"/>
            <a:ext cx="671400" cy="79236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C</a:t>
            </a:r>
            <a:endParaRPr b="0" lang="en-IN" sz="1800" spc="-1" strike="noStrike">
              <a:solidFill>
                <a:srgbClr val="000000"/>
              </a:solidFill>
              <a:uFill>
                <a:solidFill>
                  <a:srgbClr val="ffffff"/>
                </a:solidFill>
              </a:uFill>
              <a:latin typeface="Arial"/>
            </a:endParaRPr>
          </a:p>
        </p:txBody>
      </p:sp>
      <p:sp>
        <p:nvSpPr>
          <p:cNvPr id="932" name="Line 20"/>
          <p:cNvSpPr/>
          <p:nvPr/>
        </p:nvSpPr>
        <p:spPr>
          <a:xfrm>
            <a:off x="5447880" y="3070080"/>
            <a:ext cx="356400" cy="296640"/>
          </a:xfrm>
          <a:prstGeom prst="line">
            <a:avLst/>
          </a:prstGeom>
          <a:ln w="34920">
            <a:solidFill>
              <a:schemeClr val="tx1"/>
            </a:solidFill>
            <a:round/>
          </a:ln>
        </p:spPr>
        <p:style>
          <a:lnRef idx="0"/>
          <a:fillRef idx="0"/>
          <a:effectRef idx="0"/>
          <a:fontRef idx="minor"/>
        </p:style>
      </p:sp>
      <p:sp>
        <p:nvSpPr>
          <p:cNvPr id="933" name="Line 21"/>
          <p:cNvSpPr/>
          <p:nvPr/>
        </p:nvSpPr>
        <p:spPr>
          <a:xfrm flipH="1">
            <a:off x="4616280" y="3070080"/>
            <a:ext cx="373320" cy="416160"/>
          </a:xfrm>
          <a:prstGeom prst="line">
            <a:avLst/>
          </a:prstGeom>
          <a:ln w="34920">
            <a:solidFill>
              <a:schemeClr val="tx1"/>
            </a:solidFill>
            <a:round/>
          </a:ln>
        </p:spPr>
        <p:style>
          <a:lnRef idx="0"/>
          <a:fillRef idx="0"/>
          <a:effectRef idx="0"/>
          <a:fontRef idx="minor"/>
        </p:style>
      </p:sp>
      <p:sp>
        <p:nvSpPr>
          <p:cNvPr id="934" name="CustomShape 22"/>
          <p:cNvSpPr/>
          <p:nvPr/>
        </p:nvSpPr>
        <p:spPr>
          <a:xfrm>
            <a:off x="3853080" y="4375800"/>
            <a:ext cx="457200" cy="444240"/>
          </a:xfrm>
          <a:prstGeom prst="ellipse">
            <a:avLst/>
          </a:prstGeom>
          <a:solidFill>
            <a:srgbClr val="3333ff"/>
          </a:solidFill>
          <a:ln w="9360">
            <a:solidFill>
              <a:schemeClr val="tx1"/>
            </a:solidFill>
            <a:round/>
          </a:ln>
        </p:spPr>
        <p:style>
          <a:lnRef idx="0"/>
          <a:fillRef idx="0"/>
          <a:effectRef idx="0"/>
          <a:fontRef idx="minor"/>
        </p:style>
      </p:sp>
      <p:sp>
        <p:nvSpPr>
          <p:cNvPr id="935" name="CustomShape 23"/>
          <p:cNvSpPr/>
          <p:nvPr/>
        </p:nvSpPr>
        <p:spPr>
          <a:xfrm>
            <a:off x="3260880" y="5381640"/>
            <a:ext cx="668520" cy="79236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a:t>
            </a:r>
            <a:endParaRPr b="0" lang="en-IN" sz="1800" spc="-1" strike="noStrike">
              <a:solidFill>
                <a:srgbClr val="000000"/>
              </a:solidFill>
              <a:uFill>
                <a:solidFill>
                  <a:srgbClr val="ffffff"/>
                </a:solidFill>
              </a:uFill>
              <a:latin typeface="Arial"/>
            </a:endParaRPr>
          </a:p>
        </p:txBody>
      </p:sp>
      <p:sp>
        <p:nvSpPr>
          <p:cNvPr id="936" name="Line 24"/>
          <p:cNvSpPr/>
          <p:nvPr/>
        </p:nvSpPr>
        <p:spPr>
          <a:xfrm flipH="1">
            <a:off x="4081680" y="3865680"/>
            <a:ext cx="372600" cy="509760"/>
          </a:xfrm>
          <a:prstGeom prst="line">
            <a:avLst/>
          </a:prstGeom>
          <a:ln w="34920">
            <a:solidFill>
              <a:schemeClr val="tx1"/>
            </a:solidFill>
            <a:round/>
          </a:ln>
        </p:spPr>
        <p:style>
          <a:lnRef idx="0"/>
          <a:fillRef idx="0"/>
          <a:effectRef idx="0"/>
          <a:fontRef idx="minor"/>
        </p:style>
      </p:sp>
      <p:sp>
        <p:nvSpPr>
          <p:cNvPr id="937" name="Line 25"/>
          <p:cNvSpPr/>
          <p:nvPr/>
        </p:nvSpPr>
        <p:spPr>
          <a:xfrm flipH="1">
            <a:off x="3595320" y="4755240"/>
            <a:ext cx="324360" cy="626400"/>
          </a:xfrm>
          <a:prstGeom prst="line">
            <a:avLst/>
          </a:prstGeom>
          <a:ln w="34920">
            <a:solidFill>
              <a:schemeClr val="tx1"/>
            </a:solidFill>
            <a:round/>
          </a:ln>
        </p:spPr>
        <p:style>
          <a:lnRef idx="0"/>
          <a:fillRef idx="0"/>
          <a:effectRef idx="0"/>
          <a:fontRef idx="minor"/>
        </p:style>
      </p:sp>
      <p:sp>
        <p:nvSpPr>
          <p:cNvPr id="938" name="CustomShape 26"/>
          <p:cNvSpPr/>
          <p:nvPr/>
        </p:nvSpPr>
        <p:spPr>
          <a:xfrm>
            <a:off x="4387320" y="3486600"/>
            <a:ext cx="457200" cy="443880"/>
          </a:xfrm>
          <a:prstGeom prst="ellipse">
            <a:avLst/>
          </a:prstGeom>
          <a:solidFill>
            <a:srgbClr val="ffff00"/>
          </a:solidFill>
          <a:ln w="9360">
            <a:solidFill>
              <a:schemeClr val="tx1"/>
            </a:solidFill>
            <a:round/>
          </a:ln>
        </p:spPr>
        <p:style>
          <a:lnRef idx="0"/>
          <a:fillRef idx="0"/>
          <a:effectRef idx="0"/>
          <a:fontRef idx="minor"/>
        </p:style>
      </p:sp>
      <p:sp>
        <p:nvSpPr>
          <p:cNvPr id="939" name="CustomShape 27"/>
          <p:cNvSpPr/>
          <p:nvPr/>
        </p:nvSpPr>
        <p:spPr>
          <a:xfrm>
            <a:off x="4093560" y="5381640"/>
            <a:ext cx="811800" cy="87588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B</a:t>
            </a:r>
            <a:r>
              <a:rPr b="0" lang="en-IN" sz="20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940" name="CustomShape 28"/>
          <p:cNvSpPr/>
          <p:nvPr/>
        </p:nvSpPr>
        <p:spPr>
          <a:xfrm>
            <a:off x="4860720" y="4449600"/>
            <a:ext cx="811800" cy="87588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B</a:t>
            </a:r>
            <a:r>
              <a:rPr b="0" lang="en-IN" sz="2000" spc="-1" strike="noStrike" baseline="-25000">
                <a:solidFill>
                  <a:srgbClr val="000000"/>
                </a:solidFill>
                <a:uFill>
                  <a:solidFill>
                    <a:srgbClr val="ffffff"/>
                  </a:solidFill>
                </a:uFill>
                <a:latin typeface="Trebuchet MS"/>
                <a:ea typeface="ＭＳ Ｐゴシック"/>
              </a:rPr>
              <a:t>2</a:t>
            </a:r>
            <a:endParaRPr b="0" lang="en-IN" sz="1800" spc="-1" strike="noStrike">
              <a:solidFill>
                <a:srgbClr val="000000"/>
              </a:solidFill>
              <a:uFill>
                <a:solidFill>
                  <a:srgbClr val="ffffff"/>
                </a:solidFill>
              </a:uFill>
              <a:latin typeface="Arial"/>
            </a:endParaRPr>
          </a:p>
        </p:txBody>
      </p:sp>
      <p:sp>
        <p:nvSpPr>
          <p:cNvPr id="941" name="Line 29"/>
          <p:cNvSpPr/>
          <p:nvPr/>
        </p:nvSpPr>
        <p:spPr>
          <a:xfrm>
            <a:off x="4243680" y="4755240"/>
            <a:ext cx="256320" cy="626400"/>
          </a:xfrm>
          <a:prstGeom prst="line">
            <a:avLst/>
          </a:prstGeom>
          <a:ln w="34920">
            <a:solidFill>
              <a:schemeClr val="tx1"/>
            </a:solidFill>
            <a:round/>
          </a:ln>
        </p:spPr>
        <p:style>
          <a:lnRef idx="0"/>
          <a:fillRef idx="0"/>
          <a:effectRef idx="0"/>
          <a:fontRef idx="minor"/>
        </p:style>
      </p:sp>
      <p:sp>
        <p:nvSpPr>
          <p:cNvPr id="942" name="Line 30"/>
          <p:cNvSpPr/>
          <p:nvPr/>
        </p:nvSpPr>
        <p:spPr>
          <a:xfrm>
            <a:off x="4778280" y="3865680"/>
            <a:ext cx="488880" cy="583920"/>
          </a:xfrm>
          <a:prstGeom prst="line">
            <a:avLst/>
          </a:prstGeom>
          <a:ln w="34920">
            <a:solidFill>
              <a:schemeClr val="tx1"/>
            </a:solidFill>
            <a:round/>
          </a:ln>
        </p:spPr>
        <p:style>
          <a:lnRef idx="0"/>
          <a:fillRef idx="0"/>
          <a:effectRef idx="0"/>
          <a:fontRef idx="minor"/>
        </p:style>
      </p:sp>
      <p:sp>
        <p:nvSpPr>
          <p:cNvPr id="943" name="CustomShape 31"/>
          <p:cNvSpPr/>
          <p:nvPr/>
        </p:nvSpPr>
        <p:spPr>
          <a:xfrm>
            <a:off x="5650560" y="2710440"/>
            <a:ext cx="1893240" cy="792360"/>
          </a:xfrm>
          <a:prstGeom prst="rightArrow">
            <a:avLst>
              <a:gd name="adj1" fmla="val 50000"/>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a:gradFill>
          <a:ln w="9360">
            <a:solidFill>
              <a:schemeClr val="tx1"/>
            </a:solidFill>
            <a:round/>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Rotate right</a:t>
            </a:r>
            <a:endParaRPr b="0" lang="en-IN" sz="1800" spc="-1" strike="noStrike">
              <a:solidFill>
                <a:srgbClr val="000000"/>
              </a:solidFill>
              <a:uFill>
                <a:solidFill>
                  <a:srgbClr val="ffffff"/>
                </a:solidFill>
              </a:uFill>
              <a:latin typeface="Arial"/>
            </a:endParaRPr>
          </a:p>
        </p:txBody>
      </p:sp>
      <p:sp>
        <p:nvSpPr>
          <p:cNvPr id="944" name="CustomShape 32"/>
          <p:cNvSpPr/>
          <p:nvPr/>
        </p:nvSpPr>
        <p:spPr>
          <a:xfrm>
            <a:off x="8705520" y="3560400"/>
            <a:ext cx="457200" cy="443880"/>
          </a:xfrm>
          <a:prstGeom prst="ellipse">
            <a:avLst/>
          </a:prstGeom>
          <a:solidFill>
            <a:srgbClr val="ff0000"/>
          </a:solidFill>
          <a:ln w="9360">
            <a:solidFill>
              <a:schemeClr val="tx1"/>
            </a:solidFill>
            <a:round/>
          </a:ln>
        </p:spPr>
        <p:style>
          <a:lnRef idx="0"/>
          <a:fillRef idx="0"/>
          <a:effectRef idx="0"/>
          <a:fontRef idx="minor"/>
        </p:style>
      </p:sp>
      <p:sp>
        <p:nvSpPr>
          <p:cNvPr id="945" name="CustomShape 33"/>
          <p:cNvSpPr/>
          <p:nvPr/>
        </p:nvSpPr>
        <p:spPr>
          <a:xfrm>
            <a:off x="6949080" y="3560400"/>
            <a:ext cx="457560" cy="443880"/>
          </a:xfrm>
          <a:prstGeom prst="ellipse">
            <a:avLst/>
          </a:prstGeom>
          <a:solidFill>
            <a:srgbClr val="3333ff"/>
          </a:solidFill>
          <a:ln w="9360">
            <a:solidFill>
              <a:schemeClr val="tx1"/>
            </a:solidFill>
            <a:round/>
          </a:ln>
        </p:spPr>
        <p:style>
          <a:lnRef idx="0"/>
          <a:fillRef idx="0"/>
          <a:effectRef idx="0"/>
          <a:fontRef idx="minor"/>
        </p:style>
      </p:sp>
      <p:sp>
        <p:nvSpPr>
          <p:cNvPr id="946" name="CustomShape 34"/>
          <p:cNvSpPr/>
          <p:nvPr/>
        </p:nvSpPr>
        <p:spPr>
          <a:xfrm>
            <a:off x="6413760" y="4449600"/>
            <a:ext cx="668520" cy="79236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a:t>
            </a:r>
            <a:endParaRPr b="0" lang="en-IN" sz="1800" spc="-1" strike="noStrike">
              <a:solidFill>
                <a:srgbClr val="000000"/>
              </a:solidFill>
              <a:uFill>
                <a:solidFill>
                  <a:srgbClr val="ffffff"/>
                </a:solidFill>
              </a:uFill>
              <a:latin typeface="Arial"/>
            </a:endParaRPr>
          </a:p>
        </p:txBody>
      </p:sp>
      <p:sp>
        <p:nvSpPr>
          <p:cNvPr id="947" name="CustomShape 35"/>
          <p:cNvSpPr/>
          <p:nvPr/>
        </p:nvSpPr>
        <p:spPr>
          <a:xfrm>
            <a:off x="9100800" y="4449600"/>
            <a:ext cx="671400" cy="79236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C</a:t>
            </a:r>
            <a:endParaRPr b="0" lang="en-IN" sz="1800" spc="-1" strike="noStrike">
              <a:solidFill>
                <a:srgbClr val="000000"/>
              </a:solidFill>
              <a:uFill>
                <a:solidFill>
                  <a:srgbClr val="ffffff"/>
                </a:solidFill>
              </a:uFill>
              <a:latin typeface="Arial"/>
            </a:endParaRPr>
          </a:p>
        </p:txBody>
      </p:sp>
      <p:sp>
        <p:nvSpPr>
          <p:cNvPr id="948" name="Line 36"/>
          <p:cNvSpPr/>
          <p:nvPr/>
        </p:nvSpPr>
        <p:spPr>
          <a:xfrm flipH="1">
            <a:off x="7178040" y="3115440"/>
            <a:ext cx="536760" cy="444960"/>
          </a:xfrm>
          <a:prstGeom prst="line">
            <a:avLst/>
          </a:prstGeom>
          <a:ln w="34920">
            <a:solidFill>
              <a:schemeClr val="tx1"/>
            </a:solidFill>
            <a:round/>
          </a:ln>
        </p:spPr>
        <p:style>
          <a:lnRef idx="0"/>
          <a:fillRef idx="0"/>
          <a:effectRef idx="0"/>
          <a:fontRef idx="minor"/>
        </p:style>
      </p:sp>
      <p:sp>
        <p:nvSpPr>
          <p:cNvPr id="949" name="Line 37"/>
          <p:cNvSpPr/>
          <p:nvPr/>
        </p:nvSpPr>
        <p:spPr>
          <a:xfrm>
            <a:off x="9096480" y="3939840"/>
            <a:ext cx="340920" cy="509760"/>
          </a:xfrm>
          <a:prstGeom prst="line">
            <a:avLst/>
          </a:prstGeom>
          <a:ln w="34920">
            <a:solidFill>
              <a:schemeClr val="tx1"/>
            </a:solidFill>
            <a:round/>
          </a:ln>
        </p:spPr>
        <p:style>
          <a:lnRef idx="0"/>
          <a:fillRef idx="0"/>
          <a:effectRef idx="0"/>
          <a:fontRef idx="minor"/>
        </p:style>
      </p:sp>
      <p:sp>
        <p:nvSpPr>
          <p:cNvPr id="950" name="Line 38"/>
          <p:cNvSpPr/>
          <p:nvPr/>
        </p:nvSpPr>
        <p:spPr>
          <a:xfrm flipH="1">
            <a:off x="6748200" y="3939840"/>
            <a:ext cx="267840" cy="509760"/>
          </a:xfrm>
          <a:prstGeom prst="line">
            <a:avLst/>
          </a:prstGeom>
          <a:ln w="34920">
            <a:solidFill>
              <a:schemeClr val="tx1"/>
            </a:solidFill>
            <a:round/>
          </a:ln>
        </p:spPr>
        <p:style>
          <a:lnRef idx="0"/>
          <a:fillRef idx="0"/>
          <a:effectRef idx="0"/>
          <a:fontRef idx="minor"/>
        </p:style>
      </p:sp>
      <p:sp>
        <p:nvSpPr>
          <p:cNvPr id="951" name="Line 39"/>
          <p:cNvSpPr/>
          <p:nvPr/>
        </p:nvSpPr>
        <p:spPr>
          <a:xfrm flipH="1" flipV="1">
            <a:off x="8173080" y="3115440"/>
            <a:ext cx="761400" cy="444960"/>
          </a:xfrm>
          <a:prstGeom prst="line">
            <a:avLst/>
          </a:prstGeom>
          <a:ln w="34920">
            <a:solidFill>
              <a:schemeClr val="tx1"/>
            </a:solidFill>
            <a:round/>
          </a:ln>
        </p:spPr>
        <p:style>
          <a:lnRef idx="0"/>
          <a:fillRef idx="0"/>
          <a:effectRef idx="0"/>
          <a:fontRef idx="minor"/>
        </p:style>
      </p:sp>
      <p:sp>
        <p:nvSpPr>
          <p:cNvPr id="952" name="CustomShape 40"/>
          <p:cNvSpPr/>
          <p:nvPr/>
        </p:nvSpPr>
        <p:spPr>
          <a:xfrm>
            <a:off x="7714800" y="2893320"/>
            <a:ext cx="457560" cy="443880"/>
          </a:xfrm>
          <a:prstGeom prst="ellipse">
            <a:avLst/>
          </a:prstGeom>
          <a:solidFill>
            <a:srgbClr val="ffff00"/>
          </a:solidFill>
          <a:ln w="9360">
            <a:solidFill>
              <a:schemeClr val="tx1"/>
            </a:solidFill>
            <a:round/>
          </a:ln>
        </p:spPr>
        <p:style>
          <a:lnRef idx="0"/>
          <a:fillRef idx="0"/>
          <a:effectRef idx="0"/>
          <a:fontRef idx="minor"/>
        </p:style>
      </p:sp>
      <p:sp>
        <p:nvSpPr>
          <p:cNvPr id="953" name="CustomShape 41"/>
          <p:cNvSpPr/>
          <p:nvPr/>
        </p:nvSpPr>
        <p:spPr>
          <a:xfrm>
            <a:off x="7190280" y="4449600"/>
            <a:ext cx="811800" cy="87588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B</a:t>
            </a:r>
            <a:r>
              <a:rPr b="0" lang="en-IN" sz="20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954" name="CustomShape 42"/>
          <p:cNvSpPr/>
          <p:nvPr/>
        </p:nvSpPr>
        <p:spPr>
          <a:xfrm>
            <a:off x="8106120" y="4449600"/>
            <a:ext cx="811800" cy="87588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B</a:t>
            </a:r>
            <a:r>
              <a:rPr b="0" lang="en-IN" sz="2000" spc="-1" strike="noStrike" baseline="-25000">
                <a:solidFill>
                  <a:srgbClr val="000000"/>
                </a:solidFill>
                <a:uFill>
                  <a:solidFill>
                    <a:srgbClr val="ffffff"/>
                  </a:solidFill>
                </a:uFill>
                <a:latin typeface="Trebuchet MS"/>
                <a:ea typeface="ＭＳ Ｐゴシック"/>
              </a:rPr>
              <a:t>2</a:t>
            </a:r>
            <a:endParaRPr b="0" lang="en-IN" sz="1800" spc="-1" strike="noStrike">
              <a:solidFill>
                <a:srgbClr val="000000"/>
              </a:solidFill>
              <a:uFill>
                <a:solidFill>
                  <a:srgbClr val="ffffff"/>
                </a:solidFill>
              </a:uFill>
              <a:latin typeface="Arial"/>
            </a:endParaRPr>
          </a:p>
        </p:txBody>
      </p:sp>
      <p:sp>
        <p:nvSpPr>
          <p:cNvPr id="955" name="Line 43"/>
          <p:cNvSpPr/>
          <p:nvPr/>
        </p:nvSpPr>
        <p:spPr>
          <a:xfrm>
            <a:off x="7340040" y="3939840"/>
            <a:ext cx="256320" cy="509760"/>
          </a:xfrm>
          <a:prstGeom prst="line">
            <a:avLst/>
          </a:prstGeom>
          <a:ln w="34920">
            <a:solidFill>
              <a:schemeClr val="tx1"/>
            </a:solidFill>
            <a:round/>
          </a:ln>
        </p:spPr>
        <p:style>
          <a:lnRef idx="0"/>
          <a:fillRef idx="0"/>
          <a:effectRef idx="0"/>
          <a:fontRef idx="minor"/>
        </p:style>
      </p:sp>
      <p:sp>
        <p:nvSpPr>
          <p:cNvPr id="956" name="Line 44"/>
          <p:cNvSpPr/>
          <p:nvPr/>
        </p:nvSpPr>
        <p:spPr>
          <a:xfrm flipH="1">
            <a:off x="8512920" y="3939840"/>
            <a:ext cx="259200" cy="509760"/>
          </a:xfrm>
          <a:prstGeom prst="line">
            <a:avLst/>
          </a:prstGeom>
          <a:ln w="34920">
            <a:solidFill>
              <a:schemeClr val="tx1"/>
            </a:solidFill>
            <a:round/>
          </a:ln>
        </p:spPr>
        <p:style>
          <a:lnRef idx="0"/>
          <a:fillRef idx="0"/>
          <a:effectRef idx="0"/>
          <a:fontRef idx="minor"/>
        </p:style>
      </p:sp>
      <p:sp>
        <p:nvSpPr>
          <p:cNvPr id="957" name="CustomShape 45"/>
          <p:cNvSpPr/>
          <p:nvPr/>
        </p:nvSpPr>
        <p:spPr>
          <a:xfrm>
            <a:off x="1603440" y="1556280"/>
            <a:ext cx="6681600" cy="1262160"/>
          </a:xfrm>
          <a:prstGeom prst="curvedDownArrow">
            <a:avLst>
              <a:gd name="adj1" fmla="val 25000"/>
              <a:gd name="adj2" fmla="val 50000"/>
              <a:gd name="adj3" fmla="val 25000"/>
            </a:avLst>
          </a:prstGeom>
          <a:solidFill>
            <a:schemeClr val="accent1"/>
          </a:solidFill>
          <a:ln w="9360">
            <a:solidFill>
              <a:schemeClr val="tx1"/>
            </a:solidFill>
            <a:round/>
          </a:ln>
        </p:spPr>
        <p:style>
          <a:lnRef idx="0"/>
          <a:fillRef idx="0"/>
          <a:effectRef idx="0"/>
          <a:fontRef idx="minor"/>
        </p:style>
      </p:sp>
      <p:sp>
        <p:nvSpPr>
          <p:cNvPr id="958" name="CustomShape 46"/>
          <p:cNvSpPr/>
          <p:nvPr/>
        </p:nvSpPr>
        <p:spPr>
          <a:xfrm>
            <a:off x="5702040" y="5558760"/>
            <a:ext cx="3515400" cy="1004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AVL Trees: Ensure that height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difference between left and</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right sub-trees is at most 1</a:t>
            </a:r>
            <a:endParaRPr b="0" lang="en-IN" sz="1800" spc="-1" strike="noStrike">
              <a:solidFill>
                <a:srgbClr val="000000"/>
              </a:solidFill>
              <a:uFill>
                <a:solidFill>
                  <a:srgbClr val="ffffff"/>
                </a:solidFill>
              </a:uFill>
              <a:latin typeface="Arial"/>
            </a:endParaRPr>
          </a:p>
        </p:txBody>
      </p:sp>
      <p:pic>
        <p:nvPicPr>
          <p:cNvPr id="959" name="Picture 6" descr=""/>
          <p:cNvPicPr/>
          <p:nvPr/>
        </p:nvPicPr>
        <p:blipFill>
          <a:blip r:embed="rId1"/>
          <a:stretch/>
        </p:blipFill>
        <p:spPr>
          <a:xfrm>
            <a:off x="577080" y="5613480"/>
            <a:ext cx="6747840" cy="1094760"/>
          </a:xfrm>
          <a:prstGeom prst="rect">
            <a:avLst/>
          </a:prstGeom>
          <a:ln w="28440">
            <a:solidFill>
              <a:srgbClr val="c00000"/>
            </a:solidFill>
            <a:round/>
          </a:ln>
        </p:spPr>
      </p:pic>
      <p:sp>
        <p:nvSpPr>
          <p:cNvPr id="960" name="CustomShape 47"/>
          <p:cNvSpPr/>
          <p:nvPr/>
        </p:nvSpPr>
        <p:spPr>
          <a:xfrm>
            <a:off x="2329560" y="6081840"/>
            <a:ext cx="1289880" cy="226800"/>
          </a:xfrm>
          <a:prstGeom prst="roundRect">
            <a:avLst>
              <a:gd name="adj" fmla="val 16667"/>
            </a:avLst>
          </a:prstGeom>
          <a:noFill/>
          <a:ln w="38160">
            <a:solidFill>
              <a:srgbClr val="ff0000"/>
            </a:solidFill>
            <a:round/>
          </a:ln>
        </p:spPr>
        <p:style>
          <a:lnRef idx="0"/>
          <a:fillRef idx="0"/>
          <a:effectRef idx="0"/>
          <a:fontRef idx="minor"/>
        </p:style>
      </p:sp>
    </p:spTree>
  </p:cSld>
  <p:timing>
    <p:tnLst>
      <p:par>
        <p:cTn id="4727" dur="indefinite" restart="never" nodeType="tmRoot">
          <p:childTnLst>
            <p:seq>
              <p:cTn id="4728" dur="indefinite" nodeType="mainSeq">
                <p:childTnLst>
                  <p:par>
                    <p:cTn id="4729" fill="hold">
                      <p:stCondLst>
                        <p:cond delay="indefinite"/>
                      </p:stCondLst>
                      <p:childTnLst>
                        <p:par>
                          <p:cTn id="4730" fill="hold">
                            <p:stCondLst>
                              <p:cond delay="0"/>
                            </p:stCondLst>
                            <p:childTnLst>
                              <p:par>
                                <p:cTn id="4731" nodeType="clickEffect" fill="hold" presetClass="entr" presetID="1">
                                  <p:stCondLst>
                                    <p:cond delay="0"/>
                                  </p:stCondLst>
                                  <p:childTnLst>
                                    <p:set>
                                      <p:cBhvr>
                                        <p:cTn id="4732" dur="1" fill="hold">
                                          <p:stCondLst>
                                            <p:cond delay="0"/>
                                          </p:stCondLst>
                                        </p:cTn>
                                        <p:tgtEl>
                                          <p:spTgt spid="913">
                                            <p:txEl>
                                              <p:pRg st="0" end="22"/>
                                            </p:txEl>
                                          </p:spTgt>
                                        </p:tgtEl>
                                        <p:attrNameLst>
                                          <p:attrName>style.visibility</p:attrName>
                                        </p:attrNameLst>
                                      </p:cBhvr>
                                      <p:to>
                                        <p:strVal val="visible"/>
                                      </p:to>
                                    </p:set>
                                  </p:childTnLst>
                                </p:cTn>
                              </p:par>
                            </p:childTnLst>
                          </p:cTn>
                        </p:par>
                      </p:childTnLst>
                    </p:cTn>
                  </p:par>
                  <p:par>
                    <p:cTn id="4733" fill="hold">
                      <p:stCondLst>
                        <p:cond delay="indefinite"/>
                      </p:stCondLst>
                      <p:childTnLst>
                        <p:par>
                          <p:cTn id="4734" fill="hold">
                            <p:stCondLst>
                              <p:cond delay="0"/>
                            </p:stCondLst>
                            <p:childTnLst>
                              <p:par>
                                <p:cTn id="4735" nodeType="clickEffect" fill="hold" presetClass="entr" presetID="1">
                                  <p:stCondLst>
                                    <p:cond delay="0"/>
                                  </p:stCondLst>
                                  <p:childTnLst>
                                    <p:set>
                                      <p:cBhvr>
                                        <p:cTn id="4736" dur="1" fill="hold">
                                          <p:stCondLst>
                                            <p:cond delay="0"/>
                                          </p:stCondLst>
                                        </p:cTn>
                                        <p:attrNameLst>
                                          <p:attrName>style.visibility</p:attrName>
                                        </p:attrNameLst>
                                      </p:cBhvr>
                                      <p:to>
                                        <p:strVal val="visible"/>
                                      </p:to>
                                    </p:set>
                                  </p:childTnLst>
                                </p:cTn>
                              </p:par>
                            </p:childTnLst>
                          </p:cTn>
                        </p:par>
                      </p:childTnLst>
                    </p:cTn>
                  </p:par>
                  <p:par>
                    <p:cTn id="4737" fill="hold">
                      <p:stCondLst>
                        <p:cond delay="indefinite"/>
                      </p:stCondLst>
                      <p:childTnLst>
                        <p:par>
                          <p:cTn id="4738" fill="hold">
                            <p:stCondLst>
                              <p:cond delay="0"/>
                            </p:stCondLst>
                            <p:childTnLst>
                              <p:par>
                                <p:cTn id="4739" nodeType="clickEffect" fill="hold" presetClass="entr" presetID="1">
                                  <p:stCondLst>
                                    <p:cond delay="0"/>
                                  </p:stCondLst>
                                  <p:childTnLst>
                                    <p:set>
                                      <p:cBhvr>
                                        <p:cTn id="4740" dur="1" fill="hold">
                                          <p:stCondLst>
                                            <p:cond delay="0"/>
                                          </p:stCondLst>
                                        </p:cTn>
                                        <p:attrNameLst>
                                          <p:attrName>style.visibility</p:attrName>
                                        </p:attrNameLst>
                                      </p:cBhvr>
                                      <p:to>
                                        <p:strVal val="visible"/>
                                      </p:to>
                                    </p:set>
                                  </p:childTnLst>
                                </p:cTn>
                              </p:par>
                            </p:childTnLst>
                          </p:cTn>
                        </p:par>
                      </p:childTnLst>
                    </p:cTn>
                  </p:par>
                  <p:par>
                    <p:cTn id="4741" fill="hold">
                      <p:stCondLst>
                        <p:cond delay="indefinite"/>
                      </p:stCondLst>
                      <p:childTnLst>
                        <p:par>
                          <p:cTn id="4742" fill="hold">
                            <p:stCondLst>
                              <p:cond delay="0"/>
                            </p:stCondLst>
                            <p:childTnLst>
                              <p:par>
                                <p:cTn id="4743" nodeType="clickEffect" fill="hold" presetClass="entr" presetID="1">
                                  <p:stCondLst>
                                    <p:cond delay="0"/>
                                  </p:stCondLst>
                                  <p:childTnLst>
                                    <p:set>
                                      <p:cBhvr>
                                        <p:cTn id="4744" dur="1" fill="hold">
                                          <p:stCondLst>
                                            <p:cond delay="0"/>
                                          </p:stCondLst>
                                        </p:cTn>
                                        <p:tgtEl>
                                          <p:spTgt spid="929"/>
                                        </p:tgtEl>
                                        <p:attrNameLst>
                                          <p:attrName>style.visibility</p:attrName>
                                        </p:attrNameLst>
                                      </p:cBhvr>
                                      <p:to>
                                        <p:strVal val="visible"/>
                                      </p:to>
                                    </p:set>
                                  </p:childTnLst>
                                </p:cTn>
                              </p:par>
                            </p:childTnLst>
                          </p:cTn>
                        </p:par>
                      </p:childTnLst>
                    </p:cTn>
                  </p:par>
                  <p:par>
                    <p:cTn id="4745" fill="hold">
                      <p:stCondLst>
                        <p:cond delay="indefinite"/>
                      </p:stCondLst>
                      <p:childTnLst>
                        <p:par>
                          <p:cTn id="4746" fill="hold">
                            <p:stCondLst>
                              <p:cond delay="0"/>
                            </p:stCondLst>
                            <p:childTnLst>
                              <p:par>
                                <p:cTn id="4747" nodeType="clickEffect" fill="hold" presetClass="entr" presetID="1">
                                  <p:stCondLst>
                                    <p:cond delay="0"/>
                                  </p:stCondLst>
                                  <p:childTnLst>
                                    <p:set>
                                      <p:cBhvr>
                                        <p:cTn id="4748" dur="1" fill="hold">
                                          <p:stCondLst>
                                            <p:cond delay="0"/>
                                          </p:stCondLst>
                                        </p:cTn>
                                        <p:attrNameLst>
                                          <p:attrName>style.visibility</p:attrName>
                                        </p:attrNameLst>
                                      </p:cBhvr>
                                      <p:to>
                                        <p:strVal val="visible"/>
                                      </p:to>
                                    </p:set>
                                  </p:childTnLst>
                                </p:cTn>
                              </p:par>
                            </p:childTnLst>
                          </p:cTn>
                        </p:par>
                      </p:childTnLst>
                    </p:cTn>
                  </p:par>
                  <p:par>
                    <p:cTn id="4749" fill="hold">
                      <p:stCondLst>
                        <p:cond delay="indefinite"/>
                      </p:stCondLst>
                      <p:childTnLst>
                        <p:par>
                          <p:cTn id="4750" fill="hold">
                            <p:stCondLst>
                              <p:cond delay="0"/>
                            </p:stCondLst>
                            <p:childTnLst>
                              <p:par>
                                <p:cTn id="4751" nodeType="clickEffect" fill="hold" presetClass="entr" presetID="1">
                                  <p:stCondLst>
                                    <p:cond delay="0"/>
                                  </p:stCondLst>
                                  <p:childTnLst>
                                    <p:set>
                                      <p:cBhvr>
                                        <p:cTn id="4752" dur="1" fill="hold">
                                          <p:stCondLst>
                                            <p:cond delay="0"/>
                                          </p:stCondLst>
                                        </p:cTn>
                                        <p:attrNameLst>
                                          <p:attrName>style.visibility</p:attrName>
                                        </p:attrNameLst>
                                      </p:cBhvr>
                                      <p:to>
                                        <p:strVal val="visible"/>
                                      </p:to>
                                    </p:set>
                                  </p:childTnLst>
                                </p:cTn>
                              </p:par>
                            </p:childTnLst>
                          </p:cTn>
                        </p:par>
                      </p:childTnLst>
                    </p:cTn>
                  </p:par>
                  <p:par>
                    <p:cTn id="4753" fill="hold">
                      <p:stCondLst>
                        <p:cond delay="indefinite"/>
                      </p:stCondLst>
                      <p:childTnLst>
                        <p:par>
                          <p:cTn id="4754" fill="hold">
                            <p:stCondLst>
                              <p:cond delay="0"/>
                            </p:stCondLst>
                            <p:childTnLst>
                              <p:par>
                                <p:cTn id="4755" nodeType="clickEffect" fill="hold" presetClass="entr" presetID="1">
                                  <p:stCondLst>
                                    <p:cond delay="0"/>
                                  </p:stCondLst>
                                  <p:childTnLst>
                                    <p:set>
                                      <p:cBhvr>
                                        <p:cTn id="4756" dur="1" fill="hold">
                                          <p:stCondLst>
                                            <p:cond delay="0"/>
                                          </p:stCondLst>
                                        </p:cTn>
                                        <p:tgtEl>
                                          <p:spTgt spid="943"/>
                                        </p:tgtEl>
                                        <p:attrNameLst>
                                          <p:attrName>style.visibility</p:attrName>
                                        </p:attrNameLst>
                                      </p:cBhvr>
                                      <p:to>
                                        <p:strVal val="visible"/>
                                      </p:to>
                                    </p:set>
                                  </p:childTnLst>
                                </p:cTn>
                              </p:par>
                            </p:childTnLst>
                          </p:cTn>
                        </p:par>
                      </p:childTnLst>
                    </p:cTn>
                  </p:par>
                  <p:par>
                    <p:cTn id="4757" fill="hold">
                      <p:stCondLst>
                        <p:cond delay="indefinite"/>
                      </p:stCondLst>
                      <p:childTnLst>
                        <p:par>
                          <p:cTn id="4758" fill="hold">
                            <p:stCondLst>
                              <p:cond delay="0"/>
                            </p:stCondLst>
                            <p:childTnLst>
                              <p:par>
                                <p:cTn id="4759" nodeType="clickEffect" fill="hold" presetClass="entr" presetID="1">
                                  <p:stCondLst>
                                    <p:cond delay="0"/>
                                  </p:stCondLst>
                                  <p:childTnLst>
                                    <p:set>
                                      <p:cBhvr>
                                        <p:cTn id="4760" dur="1" fill="hold">
                                          <p:stCondLst>
                                            <p:cond delay="0"/>
                                          </p:stCondLst>
                                        </p:cTn>
                                        <p:attrNameLst>
                                          <p:attrName>style.visibility</p:attrName>
                                        </p:attrNameLst>
                                      </p:cBhvr>
                                      <p:to>
                                        <p:strVal val="visible"/>
                                      </p:to>
                                    </p:set>
                                  </p:childTnLst>
                                </p:cTn>
                              </p:par>
                            </p:childTnLst>
                          </p:cTn>
                        </p:par>
                      </p:childTnLst>
                    </p:cTn>
                  </p:par>
                  <p:par>
                    <p:cTn id="4761" fill="hold">
                      <p:stCondLst>
                        <p:cond delay="indefinite"/>
                      </p:stCondLst>
                      <p:childTnLst>
                        <p:par>
                          <p:cTn id="4762" fill="hold">
                            <p:stCondLst>
                              <p:cond delay="0"/>
                            </p:stCondLst>
                            <p:childTnLst>
                              <p:par>
                                <p:cTn id="4763" nodeType="clickEffect" fill="hold" presetClass="entr" presetID="1">
                                  <p:stCondLst>
                                    <p:cond delay="0"/>
                                  </p:stCondLst>
                                  <p:childTnLst>
                                    <p:set>
                                      <p:cBhvr>
                                        <p:cTn id="4764" dur="1" fill="hold">
                                          <p:stCondLst>
                                            <p:cond delay="0"/>
                                          </p:stCondLst>
                                        </p:cTn>
                                        <p:tgtEl>
                                          <p:spTgt spid="957"/>
                                        </p:tgtEl>
                                        <p:attrNameLst>
                                          <p:attrName>style.visibility</p:attrName>
                                        </p:attrNameLst>
                                      </p:cBhvr>
                                      <p:to>
                                        <p:strVal val="visible"/>
                                      </p:to>
                                    </p:set>
                                  </p:childTnLst>
                                </p:cTn>
                              </p:par>
                            </p:childTnLst>
                          </p:cTn>
                        </p:par>
                      </p:childTnLst>
                    </p:cTn>
                  </p:par>
                  <p:par>
                    <p:cTn id="4765" fill="hold">
                      <p:stCondLst>
                        <p:cond delay="indefinite"/>
                      </p:stCondLst>
                      <p:childTnLst>
                        <p:par>
                          <p:cTn id="4766" fill="hold">
                            <p:stCondLst>
                              <p:cond delay="0"/>
                            </p:stCondLst>
                            <p:childTnLst>
                              <p:par>
                                <p:cTn id="4767" nodeType="clickEffect" fill="hold" presetClass="entr" presetID="1">
                                  <p:stCondLst>
                                    <p:cond delay="0"/>
                                  </p:stCondLst>
                                  <p:childTnLst>
                                    <p:set>
                                      <p:cBhvr>
                                        <p:cTn id="4768" dur="1" fill="hold">
                                          <p:stCondLst>
                                            <p:cond delay="0"/>
                                          </p:stCondLst>
                                        </p:cTn>
                                        <p:tgtEl>
                                          <p:spTgt spid="958"/>
                                        </p:tgtEl>
                                        <p:attrNameLst>
                                          <p:attrName>style.visibility</p:attrName>
                                        </p:attrNameLst>
                                      </p:cBhvr>
                                      <p:to>
                                        <p:strVal val="visible"/>
                                      </p:to>
                                    </p:set>
                                  </p:childTnLst>
                                </p:cTn>
                              </p:par>
                            </p:childTnLst>
                          </p:cTn>
                        </p:par>
                      </p:childTnLst>
                    </p:cTn>
                  </p:par>
                  <p:par>
                    <p:cTn id="4769" fill="hold">
                      <p:stCondLst>
                        <p:cond delay="indefinite"/>
                      </p:stCondLst>
                      <p:childTnLst>
                        <p:par>
                          <p:cTn id="4770" fill="hold">
                            <p:stCondLst>
                              <p:cond delay="0"/>
                            </p:stCondLst>
                            <p:childTnLst>
                              <p:par>
                                <p:cTn id="4771" nodeType="clickEffect" fill="hold" presetClass="entr" presetID="1">
                                  <p:stCondLst>
                                    <p:cond delay="0"/>
                                  </p:stCondLst>
                                  <p:childTnLst>
                                    <p:set>
                                      <p:cBhvr>
                                        <p:cTn id="4772" dur="1" fill="hold">
                                          <p:stCondLst>
                                            <p:cond delay="0"/>
                                          </p:stCondLst>
                                        </p:cTn>
                                        <p:tgtEl>
                                          <p:spTgt spid="959"/>
                                        </p:tgtEl>
                                        <p:attrNameLst>
                                          <p:attrName>style.visibility</p:attrName>
                                        </p:attrNameLst>
                                      </p:cBhvr>
                                      <p:to>
                                        <p:strVal val="visible"/>
                                      </p:to>
                                    </p:set>
                                  </p:childTnLst>
                                </p:cTn>
                              </p:par>
                            </p:childTnLst>
                          </p:cTn>
                        </p:par>
                      </p:childTnLst>
                    </p:cTn>
                  </p:par>
                  <p:par>
                    <p:cTn id="4773" fill="hold">
                      <p:stCondLst>
                        <p:cond delay="indefinite"/>
                      </p:stCondLst>
                      <p:childTnLst>
                        <p:par>
                          <p:cTn id="4774" fill="hold">
                            <p:stCondLst>
                              <p:cond delay="0"/>
                            </p:stCondLst>
                            <p:childTnLst>
                              <p:par>
                                <p:cTn id="4775" nodeType="clickEffect" fill="hold" presetClass="entr" presetID="1">
                                  <p:stCondLst>
                                    <p:cond delay="0"/>
                                  </p:stCondLst>
                                  <p:childTnLst>
                                    <p:set>
                                      <p:cBhvr>
                                        <p:cTn id="4776" dur="1" fill="hold">
                                          <p:stCondLst>
                                            <p:cond delay="0"/>
                                          </p:stCondLst>
                                        </p:cTn>
                                        <p:tgtEl>
                                          <p:spTgt spid="96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65160">
              <a:lnSpc>
                <a:spcPct val="100000"/>
              </a:lnSpc>
            </a:pPr>
            <a:r>
              <a:rPr b="0" lang="en-IN" sz="2000" spc="-1" strike="noStrike">
                <a:solidFill>
                  <a:srgbClr val="000000"/>
                </a:solidFill>
                <a:uFill>
                  <a:solidFill>
                    <a:srgbClr val="ffffff"/>
                  </a:solidFill>
                </a:uFill>
                <a:latin typeface="Courier New"/>
                <a:ea typeface="ＭＳ Ｐゴシック"/>
              </a:rPr>
              <a:t>typedef struct node {</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int data; /* or some other type */</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struct node *left;</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struct node *right;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height;</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tNode;</a:t>
            </a:r>
            <a:endParaRPr b="0" lang="en-IN" sz="1800" spc="-1" strike="noStrike">
              <a:solidFill>
                <a:srgbClr val="000000"/>
              </a:solidFill>
              <a:uFill>
                <a:solidFill>
                  <a:srgbClr val="ffffff"/>
                </a:solidFill>
              </a:uFill>
              <a:latin typeface="Arial"/>
            </a:endParaRPr>
          </a:p>
          <a:p>
            <a:pPr marL="65160">
              <a:lnSpc>
                <a:spcPct val="100000"/>
              </a:lnSpc>
            </a:pPr>
            <a:endParaRPr b="0" lang="en-IN" sz="1800" spc="-1" strike="noStrike">
              <a:solidFill>
                <a:srgbClr val="000000"/>
              </a:solidFill>
              <a:uFill>
                <a:solidFill>
                  <a:srgbClr val="ffffff"/>
                </a:solidFill>
              </a:uFill>
              <a:latin typeface="Arial"/>
            </a:endParaRPr>
          </a:p>
        </p:txBody>
      </p:sp>
      <p:sp>
        <p:nvSpPr>
          <p:cNvPr id="962"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96FA8804-5DB0-48CE-8785-85CC9B212908}"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963"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AVL Tree Implementation</a:t>
            </a:r>
            <a:endParaRPr b="0" lang="en-IN" sz="1800" spc="-1" strike="noStrike">
              <a:solidFill>
                <a:srgbClr val="000000"/>
              </a:solidFill>
              <a:uFill>
                <a:solidFill>
                  <a:srgbClr val="ffffff"/>
                </a:solidFill>
              </a:uFill>
              <a:latin typeface="Arial"/>
            </a:endParaRPr>
          </a:p>
        </p:txBody>
      </p:sp>
      <p:sp>
        <p:nvSpPr>
          <p:cNvPr id="964" name="CustomShape 4"/>
          <p:cNvSpPr/>
          <p:nvPr/>
        </p:nvSpPr>
        <p:spPr>
          <a:xfrm>
            <a:off x="1172160" y="4785480"/>
            <a:ext cx="6764400" cy="1735200"/>
          </a:xfrm>
          <a:prstGeom prst="rect">
            <a:avLst/>
          </a:prstGeom>
          <a:noFill/>
          <a:ln>
            <a:solidFill>
              <a:schemeClr val="tx1"/>
            </a:solid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Courier New"/>
                <a:ea typeface="ＭＳ Ｐゴシック"/>
              </a:rPr>
              <a:t>tNode *makeNode(int D, tNode *L, tNode *R) {</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Courier New"/>
                <a:ea typeface="ＭＳ Ｐゴシック"/>
              </a:rPr>
              <a:t>  </a:t>
            </a:r>
            <a:r>
              <a:rPr b="0" lang="en-IN" sz="1800" spc="-1" strike="noStrike">
                <a:solidFill>
                  <a:srgbClr val="000000"/>
                </a:solidFill>
                <a:uFill>
                  <a:solidFill>
                    <a:srgbClr val="ffffff"/>
                  </a:solidFill>
                </a:uFill>
                <a:latin typeface="Courier New"/>
                <a:ea typeface="ＭＳ Ｐゴシック"/>
              </a:rPr>
              <a:t>tNode *node = (tNode *) malloc(sizeof(tNode));</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Courier New"/>
                <a:ea typeface="ＭＳ Ｐゴシック"/>
              </a:rPr>
              <a:t>  </a:t>
            </a:r>
            <a:r>
              <a:rPr b="0"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node-&gt;height = 1 + MAX(h(L), h(R));</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Courier New"/>
                <a:ea typeface="ＭＳ Ｐゴシック"/>
              </a:rPr>
              <a:t>  </a:t>
            </a:r>
            <a:r>
              <a:rPr b="0" lang="en-IN" sz="1800" spc="-1" strike="noStrike">
                <a:solidFill>
                  <a:srgbClr val="000000"/>
                </a:solidFill>
                <a:uFill>
                  <a:solidFill>
                    <a:srgbClr val="ffffff"/>
                  </a:solidFill>
                </a:uFill>
                <a:latin typeface="Courier New"/>
                <a:ea typeface="ＭＳ Ｐゴシック"/>
              </a:rPr>
              <a:t>return node;</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965" name="CustomShape 5"/>
          <p:cNvSpPr/>
          <p:nvPr/>
        </p:nvSpPr>
        <p:spPr>
          <a:xfrm>
            <a:off x="1117440" y="3464280"/>
            <a:ext cx="6581520" cy="1004040"/>
          </a:xfrm>
          <a:prstGeom prst="rect">
            <a:avLst/>
          </a:prstGeom>
          <a:solidFill>
            <a:schemeClr val="bg1"/>
          </a:solidFill>
          <a:ln>
            <a:solidFill>
              <a:schemeClr val="tx1"/>
            </a:solid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int h(tNode *node)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node == NULL ? -1 : node-&gt;height;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4777" dur="indefinite" restart="never" nodeType="tmRoot">
          <p:childTnLst>
            <p:seq>
              <p:cTn id="4778" dur="indefinite" nodeType="mainSeq">
                <p:childTnLst>
                  <p:par>
                    <p:cTn id="4779" fill="hold">
                      <p:stCondLst>
                        <p:cond delay="indefinite"/>
                      </p:stCondLst>
                      <p:childTnLst>
                        <p:par>
                          <p:cTn id="4780" fill="hold">
                            <p:stCondLst>
                              <p:cond delay="0"/>
                            </p:stCondLst>
                            <p:childTnLst>
                              <p:par>
                                <p:cTn id="4781" nodeType="clickEffect" fill="hold" presetClass="entr" presetID="1">
                                  <p:stCondLst>
                                    <p:cond delay="0"/>
                                  </p:stCondLst>
                                  <p:childTnLst>
                                    <p:set>
                                      <p:cBhvr>
                                        <p:cTn id="4782" dur="1" fill="hold">
                                          <p:stCondLst>
                                            <p:cond delay="0"/>
                                          </p:stCondLst>
                                        </p:cTn>
                                        <p:tgtEl>
                                          <p:spTgt spid="961">
                                            <p:txEl>
                                              <p:pRg st="0" end="22"/>
                                            </p:txEl>
                                          </p:spTgt>
                                        </p:tgtEl>
                                        <p:attrNameLst>
                                          <p:attrName>style.visibility</p:attrName>
                                        </p:attrNameLst>
                                      </p:cBhvr>
                                      <p:to>
                                        <p:strVal val="visible"/>
                                      </p:to>
                                    </p:set>
                                  </p:childTnLst>
                                </p:cTn>
                              </p:par>
                              <p:par>
                                <p:cTn id="4783" nodeType="withEffect" fill="hold" presetClass="entr" presetID="1">
                                  <p:stCondLst>
                                    <p:cond delay="0"/>
                                  </p:stCondLst>
                                  <p:childTnLst>
                                    <p:set>
                                      <p:cBhvr>
                                        <p:cTn id="4784" dur="1" fill="hold">
                                          <p:stCondLst>
                                            <p:cond delay="0"/>
                                          </p:stCondLst>
                                        </p:cTn>
                                        <p:tgtEl>
                                          <p:spTgt spid="961">
                                            <p:txEl>
                                              <p:pRg st="126" end="126"/>
                                            </p:txEl>
                                          </p:spTgt>
                                        </p:tgtEl>
                                        <p:attrNameLst>
                                          <p:attrName>style.visibility</p:attrName>
                                        </p:attrNameLst>
                                      </p:cBhvr>
                                      <p:to>
                                        <p:strVal val="visible"/>
                                      </p:to>
                                    </p:set>
                                  </p:childTnLst>
                                </p:cTn>
                              </p:par>
                              <p:par>
                                <p:cTn id="4785" nodeType="withEffect" fill="hold" presetClass="entr" presetID="1">
                                  <p:stCondLst>
                                    <p:cond delay="0"/>
                                  </p:stCondLst>
                                  <p:childTnLst>
                                    <p:set>
                                      <p:cBhvr>
                                        <p:cTn id="4786" dur="1" fill="hold">
                                          <p:stCondLst>
                                            <p:cond delay="0"/>
                                          </p:stCondLst>
                                        </p:cTn>
                                        <p:tgtEl>
                                          <p:spTgt spid="961">
                                            <p:txEl>
                                              <p:pRg st="126" end="126"/>
                                            </p:txEl>
                                          </p:spTgt>
                                        </p:tgtEl>
                                        <p:attrNameLst>
                                          <p:attrName>style.visibility</p:attrName>
                                        </p:attrNameLst>
                                      </p:cBhvr>
                                      <p:to>
                                        <p:strVal val="visible"/>
                                      </p:to>
                                    </p:set>
                                  </p:childTnLst>
                                </p:cTn>
                              </p:par>
                              <p:par>
                                <p:cTn id="4787" nodeType="withEffect" fill="hold" presetClass="entr" presetID="1">
                                  <p:stCondLst>
                                    <p:cond delay="0"/>
                                  </p:stCondLst>
                                  <p:childTnLst>
                                    <p:set>
                                      <p:cBhvr>
                                        <p:cTn id="4788" dur="1" fill="hold">
                                          <p:stCondLst>
                                            <p:cond delay="0"/>
                                          </p:stCondLst>
                                        </p:cTn>
                                        <p:tgtEl>
                                          <p:spTgt spid="961">
                                            <p:txEl>
                                              <p:pRg st="126" end="126"/>
                                            </p:txEl>
                                          </p:spTgt>
                                        </p:tgtEl>
                                        <p:attrNameLst>
                                          <p:attrName>style.visibility</p:attrName>
                                        </p:attrNameLst>
                                      </p:cBhvr>
                                      <p:to>
                                        <p:strVal val="visible"/>
                                      </p:to>
                                    </p:set>
                                  </p:childTnLst>
                                </p:cTn>
                              </p:par>
                              <p:par>
                                <p:cTn id="4789" nodeType="withEffect" fill="hold" presetClass="entr" presetID="1">
                                  <p:stCondLst>
                                    <p:cond delay="0"/>
                                  </p:stCondLst>
                                  <p:childTnLst>
                                    <p:set>
                                      <p:cBhvr>
                                        <p:cTn id="4790" dur="1" fill="hold">
                                          <p:stCondLst>
                                            <p:cond delay="0"/>
                                          </p:stCondLst>
                                        </p:cTn>
                                        <p:tgtEl>
                                          <p:spTgt spid="961">
                                            <p:txEl>
                                              <p:pRg st="126" end="126"/>
                                            </p:txEl>
                                          </p:spTgt>
                                        </p:tgtEl>
                                        <p:attrNameLst>
                                          <p:attrName>style.visibility</p:attrName>
                                        </p:attrNameLst>
                                      </p:cBhvr>
                                      <p:to>
                                        <p:strVal val="visible"/>
                                      </p:to>
                                    </p:set>
                                  </p:childTnLst>
                                </p:cTn>
                              </p:par>
                            </p:childTnLst>
                          </p:cTn>
                        </p:par>
                      </p:childTnLst>
                    </p:cTn>
                  </p:par>
                  <p:par>
                    <p:cTn id="4791" fill="hold">
                      <p:stCondLst>
                        <p:cond delay="indefinite"/>
                      </p:stCondLst>
                      <p:childTnLst>
                        <p:par>
                          <p:cTn id="4792" fill="hold">
                            <p:stCondLst>
                              <p:cond delay="0"/>
                            </p:stCondLst>
                            <p:childTnLst>
                              <p:par>
                                <p:cTn id="4793" nodeType="clickEffect" fill="hold" presetClass="entr" presetID="1">
                                  <p:stCondLst>
                                    <p:cond delay="0"/>
                                  </p:stCondLst>
                                  <p:childTnLst>
                                    <p:set>
                                      <p:cBhvr>
                                        <p:cTn id="4794" dur="1" fill="hold">
                                          <p:stCondLst>
                                            <p:cond delay="0"/>
                                          </p:stCondLst>
                                        </p:cTn>
                                        <p:tgtEl>
                                          <p:spTgt spid="961">
                                            <p:txEl>
                                              <p:pRg st="126" end="126"/>
                                            </p:txEl>
                                          </p:spTgt>
                                        </p:tgtEl>
                                        <p:attrNameLst>
                                          <p:attrName>style.visibility</p:attrName>
                                        </p:attrNameLst>
                                      </p:cBhvr>
                                      <p:to>
                                        <p:strVal val="visible"/>
                                      </p:to>
                                    </p:set>
                                  </p:childTnLst>
                                </p:cTn>
                              </p:par>
                            </p:childTnLst>
                          </p:cTn>
                        </p:par>
                      </p:childTnLst>
                    </p:cTn>
                  </p:par>
                  <p:par>
                    <p:cTn id="4795" fill="hold">
                      <p:stCondLst>
                        <p:cond delay="indefinite"/>
                      </p:stCondLst>
                      <p:childTnLst>
                        <p:par>
                          <p:cTn id="4796" fill="hold">
                            <p:stCondLst>
                              <p:cond delay="0"/>
                            </p:stCondLst>
                            <p:childTnLst>
                              <p:par>
                                <p:cTn id="4797" nodeType="clickEffect" fill="hold" presetClass="entr" presetID="1">
                                  <p:stCondLst>
                                    <p:cond delay="0"/>
                                  </p:stCondLst>
                                  <p:childTnLst>
                                    <p:set>
                                      <p:cBhvr>
                                        <p:cTn id="4798" dur="1" fill="hold">
                                          <p:stCondLst>
                                            <p:cond delay="0"/>
                                          </p:stCondLst>
                                        </p:cTn>
                                        <p:tgtEl>
                                          <p:spTgt spid="965"/>
                                        </p:tgtEl>
                                        <p:attrNameLst>
                                          <p:attrName>style.visibility</p:attrName>
                                        </p:attrNameLst>
                                      </p:cBhvr>
                                      <p:to>
                                        <p:strVal val="visible"/>
                                      </p:to>
                                    </p:set>
                                  </p:childTnLst>
                                </p:cTn>
                              </p:par>
                            </p:childTnLst>
                          </p:cTn>
                        </p:par>
                      </p:childTnLst>
                    </p:cTn>
                  </p:par>
                  <p:par>
                    <p:cTn id="4799" fill="hold">
                      <p:stCondLst>
                        <p:cond delay="indefinite"/>
                      </p:stCondLst>
                      <p:childTnLst>
                        <p:par>
                          <p:cTn id="4800" fill="hold">
                            <p:stCondLst>
                              <p:cond delay="0"/>
                            </p:stCondLst>
                            <p:childTnLst>
                              <p:par>
                                <p:cTn id="4801" nodeType="clickEffect" fill="hold" presetClass="entr" presetID="1">
                                  <p:stCondLst>
                                    <p:cond delay="0"/>
                                  </p:stCondLst>
                                  <p:childTnLst>
                                    <p:set>
                                      <p:cBhvr>
                                        <p:cTn id="4802" dur="1" fill="hold">
                                          <p:stCondLst>
                                            <p:cond delay="0"/>
                                          </p:stCondLst>
                                        </p:cTn>
                                        <p:tgtEl>
                                          <p:spTgt spid="96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tNode *rec_ins(tNode *node, tNode *newNode) {</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if(node == NULL) { return newNode; }</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if(newNode-&gt;data &lt; node-&gt;data) {</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node-&gt;left = rec_ins(node-&gt;left, newNode);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if(h(node-&gt;left) &gt; h(node-&gt;right))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node-&gt;height = h(node-&gt;left) + 1;</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 else if(newNode-&gt;data &gt; node-&gt;data) {</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node-&gt;right = rec_ins(node-&gt;right, newNode);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if(h(node-&gt;right) &gt; h(node-&gt;left))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node-&gt;height = h(node-&gt;right) + 1;</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return </a:t>
            </a:r>
            <a:r>
              <a:rPr b="1" lang="en-IN" sz="2000" spc="-1" strike="noStrike">
                <a:solidFill>
                  <a:srgbClr val="000000"/>
                </a:solidFill>
                <a:uFill>
                  <a:solidFill>
                    <a:srgbClr val="ffffff"/>
                  </a:solidFill>
                </a:uFill>
                <a:latin typeface="Courier New"/>
                <a:ea typeface="ＭＳ Ｐゴシック"/>
              </a:rPr>
              <a:t>balance</a:t>
            </a:r>
            <a:r>
              <a:rPr b="0" lang="en-IN" sz="2000" spc="-1" strike="noStrike">
                <a:solidFill>
                  <a:srgbClr val="000000"/>
                </a:solidFill>
                <a:uFill>
                  <a:solidFill>
                    <a:srgbClr val="ffffff"/>
                  </a:solidFill>
                </a:uFill>
                <a:latin typeface="Courier New"/>
                <a:ea typeface="ＭＳ Ｐゴシック"/>
              </a:rPr>
              <a:t>(node);</a:t>
            </a:r>
            <a:endParaRPr b="0" lang="en-IN" sz="1800" spc="-1" strike="noStrike">
              <a:solidFill>
                <a:srgbClr val="000000"/>
              </a:solidFill>
              <a:uFill>
                <a:solidFill>
                  <a:srgbClr val="ffffff"/>
                </a:solidFill>
              </a:uFill>
              <a:latin typeface="Arial"/>
            </a:endParaRPr>
          </a:p>
          <a:p>
            <a:r>
              <a:rPr b="0"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967"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4410E986-C3D1-4DC3-A6FB-D17E0F8A6FD0}"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968"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Insert in an AVL tree</a:t>
            </a:r>
            <a:endParaRPr b="0" lang="en-IN" sz="1800" spc="-1" strike="noStrike">
              <a:solidFill>
                <a:srgbClr val="000000"/>
              </a:solidFill>
              <a:uFill>
                <a:solidFill>
                  <a:srgbClr val="ffffff"/>
                </a:solidFill>
              </a:uFill>
              <a:latin typeface="Arial"/>
            </a:endParaRPr>
          </a:p>
        </p:txBody>
      </p:sp>
      <p:sp>
        <p:nvSpPr>
          <p:cNvPr id="969" name="CustomShape 4"/>
          <p:cNvSpPr/>
          <p:nvPr/>
        </p:nvSpPr>
        <p:spPr>
          <a:xfrm>
            <a:off x="1033920" y="1467720"/>
            <a:ext cx="6786720" cy="1918800"/>
          </a:xfrm>
          <a:prstGeom prst="rect">
            <a:avLst/>
          </a:prstGeom>
          <a:noFill/>
          <a:ln>
            <a:noFill/>
          </a:ln>
        </p:spPr>
        <p:style>
          <a:lnRef idx="0"/>
          <a:fillRef idx="0"/>
          <a:effectRef idx="0"/>
          <a:fontRef idx="minor"/>
        </p:style>
        <p:txBody>
          <a:bodyPr wrap="none" lIns="90000" rIns="90000" tIns="45000" bIns="45000"/>
          <a:p>
            <a:pPr marL="52560">
              <a:lnSpc>
                <a:spcPct val="100000"/>
              </a:lnSpc>
            </a:pPr>
            <a:r>
              <a:rPr b="1" lang="en-IN" sz="2000" spc="-1" strike="noStrike">
                <a:solidFill>
                  <a:srgbClr val="000000"/>
                </a:solidFill>
                <a:uFill>
                  <a:solidFill>
                    <a:srgbClr val="ffffff"/>
                  </a:solidFill>
                </a:uFill>
                <a:latin typeface="Courier New"/>
                <a:ea typeface="ＭＳ Ｐゴシック"/>
              </a:rPr>
              <a:t>tNode *insert(tNode *node, int D) {</a:t>
            </a:r>
            <a:endParaRPr b="0" lang="en-IN" sz="1800" spc="-1" strike="noStrike">
              <a:solidFill>
                <a:srgbClr val="000000"/>
              </a:solidFill>
              <a:uFill>
                <a:solidFill>
                  <a:srgbClr val="ffffff"/>
                </a:solidFill>
              </a:uFill>
              <a:latin typeface="Arial"/>
            </a:endParaRPr>
          </a:p>
          <a:p>
            <a:pPr marL="525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if(find(node, D)) { return NULL; }</a:t>
            </a:r>
            <a:endParaRPr b="0" lang="en-IN" sz="1800" spc="-1" strike="noStrike">
              <a:solidFill>
                <a:srgbClr val="000000"/>
              </a:solidFill>
              <a:uFill>
                <a:solidFill>
                  <a:srgbClr val="ffffff"/>
                </a:solidFill>
              </a:uFill>
              <a:latin typeface="Arial"/>
            </a:endParaRPr>
          </a:p>
          <a:p>
            <a:pPr marL="525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tNode *newNode = makeNode(D, NULL, NULL);</a:t>
            </a:r>
            <a:endParaRPr b="0" lang="en-IN" sz="1800" spc="-1" strike="noStrike">
              <a:solidFill>
                <a:srgbClr val="000000"/>
              </a:solidFill>
              <a:uFill>
                <a:solidFill>
                  <a:srgbClr val="ffffff"/>
                </a:solidFill>
              </a:uFill>
              <a:latin typeface="Arial"/>
            </a:endParaRPr>
          </a:p>
          <a:p>
            <a:pPr marL="525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if(newNode == NULL) { return NULL; }</a:t>
            </a:r>
            <a:endParaRPr b="0" lang="en-IN" sz="1800" spc="-1" strike="noStrike">
              <a:solidFill>
                <a:srgbClr val="000000"/>
              </a:solidFill>
              <a:uFill>
                <a:solidFill>
                  <a:srgbClr val="ffffff"/>
                </a:solidFill>
              </a:uFill>
              <a:latin typeface="Arial"/>
            </a:endParaRPr>
          </a:p>
          <a:p>
            <a:pPr marL="525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rec_ins(node, newNode);</a:t>
            </a:r>
            <a:endParaRPr b="0" lang="en-IN" sz="1800" spc="-1" strike="noStrike">
              <a:solidFill>
                <a:srgbClr val="000000"/>
              </a:solidFill>
              <a:uFill>
                <a:solidFill>
                  <a:srgbClr val="ffffff"/>
                </a:solidFill>
              </a:uFill>
              <a:latin typeface="Arial"/>
            </a:endParaRPr>
          </a:p>
          <a:p>
            <a:pPr marL="52560">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4803" dur="indefinite" restart="never" nodeType="tmRoot">
          <p:childTnLst>
            <p:seq>
              <p:cTn id="4804" dur="indefinite" nodeType="mainSeq">
                <p:childTnLst>
                  <p:par>
                    <p:cTn id="4805" fill="hold">
                      <p:stCondLst>
                        <p:cond delay="indefinite"/>
                      </p:stCondLst>
                      <p:childTnLst>
                        <p:par>
                          <p:cTn id="4806" fill="hold">
                            <p:stCondLst>
                              <p:cond delay="0"/>
                            </p:stCondLst>
                            <p:childTnLst>
                              <p:par>
                                <p:cTn id="4807" nodeType="clickEffect" fill="hold" presetClass="exit" presetID="1">
                                  <p:stCondLst>
                                    <p:cond delay="0"/>
                                  </p:stCondLst>
                                  <p:childTnLst>
                                    <p:set>
                                      <p:cBhvr>
                                        <p:cTn id="4808" dur="1" fill="hold">
                                          <p:stCondLst>
                                            <p:cond delay="0"/>
                                          </p:stCondLst>
                                        </p:cTn>
                                        <p:tgtEl>
                                          <p:spTgt spid="969"/>
                                        </p:tgtEl>
                                        <p:attrNameLst>
                                          <p:attrName>style.visibility</p:attrName>
                                        </p:attrNameLst>
                                      </p:cBhvr>
                                      <p:to>
                                        <p:strVal val="hidden"/>
                                      </p:to>
                                    </p:set>
                                  </p:childTnLst>
                                </p:cTn>
                              </p:par>
                              <p:par>
                                <p:cTn id="4809" nodeType="withEffect" fill="hold" presetClass="entr" presetID="1">
                                  <p:stCondLst>
                                    <p:cond delay="0"/>
                                  </p:stCondLst>
                                  <p:childTnLst>
                                    <p:set>
                                      <p:cBhvr>
                                        <p:cTn id="4810" dur="1" fill="hold">
                                          <p:stCondLst>
                                            <p:cond delay="0"/>
                                          </p:stCondLst>
                                        </p:cTn>
                                        <p:tgtEl>
                                          <p:spTgt spid="966">
                                            <p:txEl>
                                              <p:pRg st="1" end="47"/>
                                            </p:txEl>
                                          </p:spTgt>
                                        </p:tgtEl>
                                        <p:attrNameLst>
                                          <p:attrName>style.visibility</p:attrName>
                                        </p:attrNameLst>
                                      </p:cBhvr>
                                      <p:to>
                                        <p:strVal val="visible"/>
                                      </p:to>
                                    </p:set>
                                  </p:childTnLst>
                                </p:cTn>
                              </p:par>
                              <p:par>
                                <p:cTn id="4811" nodeType="withEffect" fill="hold" presetClass="entr" presetID="1">
                                  <p:stCondLst>
                                    <p:cond delay="0"/>
                                  </p:stCondLst>
                                  <p:childTnLst>
                                    <p:set>
                                      <p:cBhvr>
                                        <p:cTn id="4812" dur="1" fill="hold">
                                          <p:stCondLst>
                                            <p:cond delay="0"/>
                                          </p:stCondLst>
                                        </p:cTn>
                                        <p:tgtEl>
                                          <p:spTgt spid="966">
                                            <p:txEl>
                                              <p:pRg st="464" end="464"/>
                                            </p:txEl>
                                          </p:spTgt>
                                        </p:tgtEl>
                                        <p:attrNameLst>
                                          <p:attrName>style.visibility</p:attrName>
                                        </p:attrNameLst>
                                      </p:cBhvr>
                                      <p:to>
                                        <p:strVal val="visible"/>
                                      </p:to>
                                    </p:set>
                                  </p:childTnLst>
                                </p:cTn>
                              </p:par>
                              <p:par>
                                <p:cTn id="4813" nodeType="withEffect" fill="hold" presetClass="entr" presetID="1">
                                  <p:stCondLst>
                                    <p:cond delay="0"/>
                                  </p:stCondLst>
                                  <p:childTnLst>
                                    <p:set>
                                      <p:cBhvr>
                                        <p:cTn id="4814" dur="1" fill="hold">
                                          <p:stCondLst>
                                            <p:cond delay="0"/>
                                          </p:stCondLst>
                                        </p:cTn>
                                        <p:tgtEl>
                                          <p:spTgt spid="966">
                                            <p:txEl>
                                              <p:pRg st="464" end="464"/>
                                            </p:txEl>
                                          </p:spTgt>
                                        </p:tgtEl>
                                        <p:attrNameLst>
                                          <p:attrName>style.visibility</p:attrName>
                                        </p:attrNameLst>
                                      </p:cBhvr>
                                      <p:to>
                                        <p:strVal val="visible"/>
                                      </p:to>
                                    </p:set>
                                  </p:childTnLst>
                                </p:cTn>
                              </p:par>
                              <p:par>
                                <p:cTn id="4815" nodeType="withEffect" fill="hold" presetClass="entr" presetID="1">
                                  <p:stCondLst>
                                    <p:cond delay="0"/>
                                  </p:stCondLst>
                                  <p:childTnLst>
                                    <p:set>
                                      <p:cBhvr>
                                        <p:cTn id="4816" dur="1" fill="hold">
                                          <p:stCondLst>
                                            <p:cond delay="0"/>
                                          </p:stCondLst>
                                        </p:cTn>
                                        <p:tgtEl>
                                          <p:spTgt spid="966">
                                            <p:txEl>
                                              <p:pRg st="464" end="464"/>
                                            </p:txEl>
                                          </p:spTgt>
                                        </p:tgtEl>
                                        <p:attrNameLst>
                                          <p:attrName>style.visibility</p:attrName>
                                        </p:attrNameLst>
                                      </p:cBhvr>
                                      <p:to>
                                        <p:strVal val="visible"/>
                                      </p:to>
                                    </p:set>
                                  </p:childTnLst>
                                </p:cTn>
                              </p:par>
                              <p:par>
                                <p:cTn id="4817" nodeType="withEffect" fill="hold" presetClass="entr" presetID="1">
                                  <p:stCondLst>
                                    <p:cond delay="0"/>
                                  </p:stCondLst>
                                  <p:childTnLst>
                                    <p:set>
                                      <p:cBhvr>
                                        <p:cTn id="4818" dur="1" fill="hold">
                                          <p:stCondLst>
                                            <p:cond delay="0"/>
                                          </p:stCondLst>
                                        </p:cTn>
                                        <p:tgtEl>
                                          <p:spTgt spid="966">
                                            <p:txEl>
                                              <p:pRg st="464" end="464"/>
                                            </p:txEl>
                                          </p:spTgt>
                                        </p:tgtEl>
                                        <p:attrNameLst>
                                          <p:attrName>style.visibility</p:attrName>
                                        </p:attrNameLst>
                                      </p:cBhvr>
                                      <p:to>
                                        <p:strVal val="visible"/>
                                      </p:to>
                                    </p:set>
                                  </p:childTnLst>
                                </p:cTn>
                              </p:par>
                              <p:par>
                                <p:cTn id="4819" nodeType="withEffect" fill="hold" presetClass="entr" presetID="1">
                                  <p:stCondLst>
                                    <p:cond delay="0"/>
                                  </p:stCondLst>
                                  <p:childTnLst>
                                    <p:set>
                                      <p:cBhvr>
                                        <p:cTn id="4820" dur="1" fill="hold">
                                          <p:stCondLst>
                                            <p:cond delay="0"/>
                                          </p:stCondLst>
                                        </p:cTn>
                                        <p:tgtEl>
                                          <p:spTgt spid="966">
                                            <p:txEl>
                                              <p:pRg st="464" end="464"/>
                                            </p:txEl>
                                          </p:spTgt>
                                        </p:tgtEl>
                                        <p:attrNameLst>
                                          <p:attrName>style.visibility</p:attrName>
                                        </p:attrNameLst>
                                      </p:cBhvr>
                                      <p:to>
                                        <p:strVal val="visible"/>
                                      </p:to>
                                    </p:set>
                                  </p:childTnLst>
                                </p:cTn>
                              </p:par>
                              <p:par>
                                <p:cTn id="4821" nodeType="withEffect" fill="hold" presetClass="entr" presetID="1">
                                  <p:stCondLst>
                                    <p:cond delay="0"/>
                                  </p:stCondLst>
                                  <p:childTnLst>
                                    <p:set>
                                      <p:cBhvr>
                                        <p:cTn id="4822" dur="1" fill="hold">
                                          <p:stCondLst>
                                            <p:cond delay="0"/>
                                          </p:stCondLst>
                                        </p:cTn>
                                        <p:tgtEl>
                                          <p:spTgt spid="966">
                                            <p:txEl>
                                              <p:pRg st="464" end="464"/>
                                            </p:txEl>
                                          </p:spTgt>
                                        </p:tgtEl>
                                        <p:attrNameLst>
                                          <p:attrName>style.visibility</p:attrName>
                                        </p:attrNameLst>
                                      </p:cBhvr>
                                      <p:to>
                                        <p:strVal val="visible"/>
                                      </p:to>
                                    </p:set>
                                  </p:childTnLst>
                                </p:cTn>
                              </p:par>
                              <p:par>
                                <p:cTn id="4823" nodeType="withEffect" fill="hold" presetClass="entr" presetID="1">
                                  <p:stCondLst>
                                    <p:cond delay="0"/>
                                  </p:stCondLst>
                                  <p:childTnLst>
                                    <p:set>
                                      <p:cBhvr>
                                        <p:cTn id="4824" dur="1" fill="hold">
                                          <p:stCondLst>
                                            <p:cond delay="0"/>
                                          </p:stCondLst>
                                        </p:cTn>
                                        <p:tgtEl>
                                          <p:spTgt spid="966">
                                            <p:txEl>
                                              <p:pRg st="464" end="464"/>
                                            </p:txEl>
                                          </p:spTgt>
                                        </p:tgtEl>
                                        <p:attrNameLst>
                                          <p:attrName>style.visibility</p:attrName>
                                        </p:attrNameLst>
                                      </p:cBhvr>
                                      <p:to>
                                        <p:strVal val="visible"/>
                                      </p:to>
                                    </p:set>
                                  </p:childTnLst>
                                </p:cTn>
                              </p:par>
                            </p:childTnLst>
                          </p:cTn>
                        </p:par>
                      </p:childTnLst>
                    </p:cTn>
                  </p:par>
                  <p:par>
                    <p:cTn id="4825" fill="hold">
                      <p:stCondLst>
                        <p:cond delay="indefinite"/>
                      </p:stCondLst>
                      <p:childTnLst>
                        <p:par>
                          <p:cTn id="4826" fill="hold">
                            <p:stCondLst>
                              <p:cond delay="0"/>
                            </p:stCondLst>
                            <p:childTnLst>
                              <p:par>
                                <p:cTn id="4827" nodeType="clickEffect" fill="hold" presetClass="entr" presetID="1">
                                  <p:stCondLst>
                                    <p:cond delay="0"/>
                                  </p:stCondLst>
                                  <p:childTnLst>
                                    <p:set>
                                      <p:cBhvr>
                                        <p:cTn id="4828" dur="1" fill="hold">
                                          <p:stCondLst>
                                            <p:cond delay="0"/>
                                          </p:stCondLst>
                                        </p:cTn>
                                        <p:tgtEl>
                                          <p:spTgt spid="966">
                                            <p:txEl>
                                              <p:pRg st="464" end="464"/>
                                            </p:txEl>
                                          </p:spTgt>
                                        </p:tgtEl>
                                        <p:attrNameLst>
                                          <p:attrName>style.visibility</p:attrName>
                                        </p:attrNameLst>
                                      </p:cBhvr>
                                      <p:to>
                                        <p:strVal val="visible"/>
                                      </p:to>
                                    </p:set>
                                  </p:childTnLst>
                                </p:cTn>
                              </p:par>
                              <p:par>
                                <p:cTn id="4829" nodeType="withEffect" fill="hold" presetClass="entr" presetID="1">
                                  <p:stCondLst>
                                    <p:cond delay="0"/>
                                  </p:stCondLst>
                                  <p:childTnLst>
                                    <p:set>
                                      <p:cBhvr>
                                        <p:cTn id="4830" dur="1" fill="hold">
                                          <p:stCondLst>
                                            <p:cond delay="0"/>
                                          </p:stCondLst>
                                        </p:cTn>
                                        <p:tgtEl>
                                          <p:spTgt spid="966">
                                            <p:txEl>
                                              <p:pRg st="464" end="464"/>
                                            </p:txEl>
                                          </p:spTgt>
                                        </p:tgtEl>
                                        <p:attrNameLst>
                                          <p:attrName>style.visibility</p:attrName>
                                        </p:attrNameLst>
                                      </p:cBhvr>
                                      <p:to>
                                        <p:strVal val="visible"/>
                                      </p:to>
                                    </p:set>
                                  </p:childTnLst>
                                </p:cTn>
                              </p:par>
                            </p:childTnLst>
                          </p:cTn>
                        </p:par>
                      </p:childTnLst>
                    </p:cTn>
                  </p:par>
                  <p:par>
                    <p:cTn id="4831" fill="hold">
                      <p:stCondLst>
                        <p:cond delay="indefinite"/>
                      </p:stCondLst>
                      <p:childTnLst>
                        <p:par>
                          <p:cTn id="4832" fill="hold">
                            <p:stCondLst>
                              <p:cond delay="0"/>
                            </p:stCondLst>
                            <p:childTnLst>
                              <p:par>
                                <p:cTn id="4833" nodeType="clickEffect" fill="hold" presetClass="entr" presetID="1">
                                  <p:stCondLst>
                                    <p:cond delay="0"/>
                                  </p:stCondLst>
                                  <p:childTnLst>
                                    <p:set>
                                      <p:cBhvr>
                                        <p:cTn id="4834" dur="1" fill="hold">
                                          <p:stCondLst>
                                            <p:cond delay="0"/>
                                          </p:stCondLst>
                                        </p:cTn>
                                        <p:tgtEl>
                                          <p:spTgt spid="966">
                                            <p:txEl>
                                              <p:pRg st="464" end="464"/>
                                            </p:txEl>
                                          </p:spTgt>
                                        </p:tgtEl>
                                        <p:attrNameLst>
                                          <p:attrName>style.visibility</p:attrName>
                                        </p:attrNameLst>
                                      </p:cBhvr>
                                      <p:to>
                                        <p:strVal val="visible"/>
                                      </p:to>
                                    </p:set>
                                  </p:childTnLst>
                                </p:cTn>
                              </p:par>
                            </p:childTnLst>
                          </p:cTn>
                        </p:par>
                      </p:childTnLst>
                    </p:cTn>
                  </p:par>
                  <p:par>
                    <p:cTn id="4835" fill="hold">
                      <p:stCondLst>
                        <p:cond delay="indefinite"/>
                      </p:stCondLst>
                      <p:childTnLst>
                        <p:par>
                          <p:cTn id="4836" fill="hold">
                            <p:stCondLst>
                              <p:cond delay="0"/>
                            </p:stCondLst>
                            <p:childTnLst>
                              <p:par>
                                <p:cTn id="4837" nodeType="clickEffect" fill="hold" presetClass="entr" presetID="1">
                                  <p:stCondLst>
                                    <p:cond delay="0"/>
                                  </p:stCondLst>
                                  <p:childTnLst>
                                    <p:set>
                                      <p:cBhvr>
                                        <p:cTn id="4838" dur="1" fill="hold">
                                          <p:stCondLst>
                                            <p:cond delay="0"/>
                                          </p:stCondLst>
                                        </p:cTn>
                                        <p:tgtEl>
                                          <p:spTgt spid="966">
                                            <p:txEl>
                                              <p:pRg st="464" end="464"/>
                                            </p:txEl>
                                          </p:spTgt>
                                        </p:tgtEl>
                                        <p:attrNameLst>
                                          <p:attrName>style.visibility</p:attrName>
                                        </p:attrNameLst>
                                      </p:cBhvr>
                                      <p:to>
                                        <p:strVal val="visible"/>
                                      </p:to>
                                    </p:set>
                                  </p:childTnLst>
                                </p:cTn>
                              </p:par>
                              <p:par>
                                <p:cTn id="4839" nodeType="withEffect" fill="hold" presetClass="entr" presetID="1">
                                  <p:stCondLst>
                                    <p:cond delay="0"/>
                                  </p:stCondLst>
                                  <p:childTnLst>
                                    <p:set>
                                      <p:cBhvr>
                                        <p:cTn id="4840" dur="1" fill="hold">
                                          <p:stCondLst>
                                            <p:cond delay="0"/>
                                          </p:stCondLst>
                                        </p:cTn>
                                        <p:tgtEl>
                                          <p:spTgt spid="966">
                                            <p:txEl>
                                              <p:pRg st="464" end="464"/>
                                            </p:txEl>
                                          </p:spTgt>
                                        </p:tgtEl>
                                        <p:attrNameLst>
                                          <p:attrName>style.visibility</p:attrName>
                                        </p:attrNameLst>
                                      </p:cBhvr>
                                      <p:to>
                                        <p:strVal val="visible"/>
                                      </p:to>
                                    </p:set>
                                  </p:childTnLst>
                                </p:cTn>
                              </p:par>
                            </p:childTnLst>
                          </p:cTn>
                        </p:par>
                      </p:childTnLst>
                    </p:cTn>
                  </p:par>
                  <p:par>
                    <p:cTn id="4841" fill="hold">
                      <p:stCondLst>
                        <p:cond delay="indefinite"/>
                      </p:stCondLst>
                      <p:childTnLst>
                        <p:par>
                          <p:cTn id="4842" fill="hold">
                            <p:stCondLst>
                              <p:cond delay="0"/>
                            </p:stCondLst>
                            <p:childTnLst>
                              <p:par>
                                <p:cTn id="4843" nodeType="clickEffect" fill="hold" presetClass="entr" presetID="1">
                                  <p:stCondLst>
                                    <p:cond delay="0"/>
                                  </p:stCondLst>
                                  <p:childTnLst>
                                    <p:set>
                                      <p:cBhvr>
                                        <p:cTn id="4844" dur="1" fill="hold">
                                          <p:stCondLst>
                                            <p:cond delay="0"/>
                                          </p:stCondLst>
                                        </p:cTn>
                                        <p:tgtEl>
                                          <p:spTgt spid="966">
                                            <p:txEl>
                                              <p:pRg st="464" end="464"/>
                                            </p:txEl>
                                          </p:spTgt>
                                        </p:tgtEl>
                                        <p:attrNameLst>
                                          <p:attrName>style.visibility</p:attrName>
                                        </p:attrNameLst>
                                      </p:cBhvr>
                                      <p:to>
                                        <p:strVal val="visible"/>
                                      </p:to>
                                    </p:set>
                                  </p:childTnLst>
                                </p:cTn>
                              </p:par>
                            </p:childTnLst>
                          </p:cTn>
                        </p:par>
                      </p:childTnLst>
                    </p:cTn>
                  </p:par>
                  <p:par>
                    <p:cTn id="4845" fill="hold">
                      <p:stCondLst>
                        <p:cond delay="indefinite"/>
                      </p:stCondLst>
                      <p:childTnLst>
                        <p:par>
                          <p:cTn id="4846" fill="hold">
                            <p:stCondLst>
                              <p:cond delay="0"/>
                            </p:stCondLst>
                            <p:childTnLst>
                              <p:par>
                                <p:cTn id="4847" nodeType="clickEffect" fill="hold" presetClass="entr" presetID="1">
                                  <p:stCondLst>
                                    <p:cond delay="0"/>
                                  </p:stCondLst>
                                  <p:childTnLst>
                                    <p:set>
                                      <p:cBhvr>
                                        <p:cTn id="4848" dur="1" fill="hold">
                                          <p:stCondLst>
                                            <p:cond delay="0"/>
                                          </p:stCondLst>
                                        </p:cTn>
                                        <p:tgtEl>
                                          <p:spTgt spid="966">
                                            <p:txEl>
                                              <p:pRg st="464" end="46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65160">
              <a:lnSpc>
                <a:spcPct val="100000"/>
              </a:lnSpc>
            </a:pPr>
            <a:r>
              <a:rPr b="1" lang="en-IN" sz="2000" spc="-1" strike="noStrike">
                <a:solidFill>
                  <a:srgbClr val="000000"/>
                </a:solidFill>
                <a:uFill>
                  <a:solidFill>
                    <a:srgbClr val="ffffff"/>
                  </a:solidFill>
                </a:uFill>
                <a:latin typeface="Courier New"/>
                <a:ea typeface="ＭＳ Ｐゴシック"/>
              </a:rPr>
              <a:t>tNode *balance(tNode *node)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 == NULL) { return NULL;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if(h(node-&gt;left) &gt; h(node-&gt;right)+1)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if(h(node-&gt;left-&gt;left) &gt; h(node-&gt;left-&gt;right)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handleLL(node);</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handleLR(node);</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if(h(node-&gt;right) &gt; h(node-&gt;left)+1)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if(h(node-&gt;right-&gt;right) &gt; h(node-&gt;right-&gt;left))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handleRR(node);</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handleRL(node);</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 return node;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971"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69A5C340-D69E-4ED2-95E4-82A5C75E410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972"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Balancing nodes in an AVL tree</a:t>
            </a:r>
            <a:endParaRPr b="0" lang="en-IN" sz="1800" spc="-1" strike="noStrike">
              <a:solidFill>
                <a:srgbClr val="000000"/>
              </a:solidFill>
              <a:uFill>
                <a:solidFill>
                  <a:srgbClr val="ffffff"/>
                </a:solidFill>
              </a:uFill>
              <a:latin typeface="Arial"/>
            </a:endParaRPr>
          </a:p>
        </p:txBody>
      </p:sp>
    </p:spTree>
  </p:cSld>
  <p:timing>
    <p:tnLst>
      <p:par>
        <p:cTn id="4849" dur="indefinite" restart="never" nodeType="tmRoot">
          <p:childTnLst>
            <p:seq>
              <p:cTn id="4850" dur="indefinite" nodeType="mainSeq">
                <p:childTnLst>
                  <p:par>
                    <p:cTn id="4851" fill="hold">
                      <p:stCondLst>
                        <p:cond delay="indefinite"/>
                      </p:stCondLst>
                      <p:childTnLst>
                        <p:par>
                          <p:cTn id="4852" fill="hold">
                            <p:stCondLst>
                              <p:cond delay="0"/>
                            </p:stCondLst>
                            <p:childTnLst>
                              <p:par>
                                <p:cTn id="4853" nodeType="clickEffect" fill="hold" presetClass="entr" presetID="1">
                                  <p:stCondLst>
                                    <p:cond delay="0"/>
                                  </p:stCondLst>
                                  <p:childTnLst>
                                    <p:set>
                                      <p:cBhvr>
                                        <p:cTn id="4854" dur="1" fill="hold">
                                          <p:stCondLst>
                                            <p:cond delay="0"/>
                                          </p:stCondLst>
                                        </p:cTn>
                                        <p:tgtEl>
                                          <p:spTgt spid="970">
                                            <p:txEl>
                                              <p:pRg st="444" end="444"/>
                                            </p:txEl>
                                          </p:spTgt>
                                        </p:tgtEl>
                                        <p:attrNameLst>
                                          <p:attrName>style.visibility</p:attrName>
                                        </p:attrNameLst>
                                      </p:cBhvr>
                                      <p:to>
                                        <p:strVal val="visible"/>
                                      </p:to>
                                    </p:set>
                                  </p:childTnLst>
                                </p:cTn>
                              </p:par>
                            </p:childTnLst>
                          </p:cTn>
                        </p:par>
                      </p:childTnLst>
                    </p:cTn>
                  </p:par>
                  <p:par>
                    <p:cTn id="4855" fill="hold">
                      <p:stCondLst>
                        <p:cond delay="indefinite"/>
                      </p:stCondLst>
                      <p:childTnLst>
                        <p:par>
                          <p:cTn id="4856" fill="hold">
                            <p:stCondLst>
                              <p:cond delay="0"/>
                            </p:stCondLst>
                            <p:childTnLst>
                              <p:par>
                                <p:cTn id="4857" nodeType="clickEffect" fill="hold" presetClass="entr" presetID="1">
                                  <p:stCondLst>
                                    <p:cond delay="0"/>
                                  </p:stCondLst>
                                  <p:childTnLst>
                                    <p:set>
                                      <p:cBhvr>
                                        <p:cTn id="4858" dur="1" fill="hold">
                                          <p:stCondLst>
                                            <p:cond delay="0"/>
                                          </p:stCondLst>
                                        </p:cTn>
                                        <p:tgtEl>
                                          <p:spTgt spid="970">
                                            <p:txEl>
                                              <p:pRg st="444" end="444"/>
                                            </p:txEl>
                                          </p:spTgt>
                                        </p:tgtEl>
                                        <p:attrNameLst>
                                          <p:attrName>style.visibility</p:attrName>
                                        </p:attrNameLst>
                                      </p:cBhvr>
                                      <p:to>
                                        <p:strVal val="visible"/>
                                      </p:to>
                                    </p:set>
                                  </p:childTnLst>
                                </p:cTn>
                              </p:par>
                              <p:par>
                                <p:cTn id="4859" nodeType="withEffect" fill="hold" presetClass="entr" presetID="1">
                                  <p:stCondLst>
                                    <p:cond delay="0"/>
                                  </p:stCondLst>
                                  <p:childTnLst>
                                    <p:set>
                                      <p:cBhvr>
                                        <p:cTn id="4860" dur="1" fill="hold">
                                          <p:stCondLst>
                                            <p:cond delay="0"/>
                                          </p:stCondLst>
                                        </p:cTn>
                                        <p:tgtEl>
                                          <p:spTgt spid="970">
                                            <p:txEl>
                                              <p:pRg st="444" end="444"/>
                                            </p:txEl>
                                          </p:spTgt>
                                        </p:tgtEl>
                                        <p:attrNameLst>
                                          <p:attrName>style.visibility</p:attrName>
                                        </p:attrNameLst>
                                      </p:cBhvr>
                                      <p:to>
                                        <p:strVal val="visible"/>
                                      </p:to>
                                    </p:set>
                                  </p:childTnLst>
                                </p:cTn>
                              </p:par>
                              <p:par>
                                <p:cTn id="4861" nodeType="withEffect" fill="hold" presetClass="entr" presetID="1">
                                  <p:stCondLst>
                                    <p:cond delay="0"/>
                                  </p:stCondLst>
                                  <p:childTnLst>
                                    <p:set>
                                      <p:cBhvr>
                                        <p:cTn id="4862" dur="1" fill="hold">
                                          <p:stCondLst>
                                            <p:cond delay="0"/>
                                          </p:stCondLst>
                                        </p:cTn>
                                        <p:tgtEl>
                                          <p:spTgt spid="970">
                                            <p:txEl>
                                              <p:pRg st="444" end="444"/>
                                            </p:txEl>
                                          </p:spTgt>
                                        </p:tgtEl>
                                        <p:attrNameLst>
                                          <p:attrName>style.visibility</p:attrName>
                                        </p:attrNameLst>
                                      </p:cBhvr>
                                      <p:to>
                                        <p:strVal val="visible"/>
                                      </p:to>
                                    </p:set>
                                  </p:childTnLst>
                                </p:cTn>
                              </p:par>
                            </p:childTnLst>
                          </p:cTn>
                        </p:par>
                      </p:childTnLst>
                    </p:cTn>
                  </p:par>
                  <p:par>
                    <p:cTn id="4863" fill="hold">
                      <p:stCondLst>
                        <p:cond delay="indefinite"/>
                      </p:stCondLst>
                      <p:childTnLst>
                        <p:par>
                          <p:cTn id="4864" fill="hold">
                            <p:stCondLst>
                              <p:cond delay="0"/>
                            </p:stCondLst>
                            <p:childTnLst>
                              <p:par>
                                <p:cTn id="4865" nodeType="clickEffect" fill="hold" presetClass="entr" presetID="1">
                                  <p:stCondLst>
                                    <p:cond delay="0"/>
                                  </p:stCondLst>
                                  <p:childTnLst>
                                    <p:set>
                                      <p:cBhvr>
                                        <p:cTn id="4866" dur="1" fill="hold">
                                          <p:stCondLst>
                                            <p:cond delay="0"/>
                                          </p:stCondLst>
                                        </p:cTn>
                                        <p:tgtEl>
                                          <p:spTgt spid="970">
                                            <p:txEl>
                                              <p:pRg st="444" end="444"/>
                                            </p:txEl>
                                          </p:spTgt>
                                        </p:tgtEl>
                                        <p:attrNameLst>
                                          <p:attrName>style.visibility</p:attrName>
                                        </p:attrNameLst>
                                      </p:cBhvr>
                                      <p:to>
                                        <p:strVal val="visible"/>
                                      </p:to>
                                    </p:set>
                                  </p:childTnLst>
                                </p:cTn>
                              </p:par>
                              <p:par>
                                <p:cTn id="4867" nodeType="withEffect" fill="hold" presetClass="entr" presetID="1">
                                  <p:stCondLst>
                                    <p:cond delay="0"/>
                                  </p:stCondLst>
                                  <p:childTnLst>
                                    <p:set>
                                      <p:cBhvr>
                                        <p:cTn id="4868" dur="1" fill="hold">
                                          <p:stCondLst>
                                            <p:cond delay="0"/>
                                          </p:stCondLst>
                                        </p:cTn>
                                        <p:tgtEl>
                                          <p:spTgt spid="970">
                                            <p:txEl>
                                              <p:pRg st="444" end="444"/>
                                            </p:txEl>
                                          </p:spTgt>
                                        </p:tgtEl>
                                        <p:attrNameLst>
                                          <p:attrName>style.visibility</p:attrName>
                                        </p:attrNameLst>
                                      </p:cBhvr>
                                      <p:to>
                                        <p:strVal val="visible"/>
                                      </p:to>
                                    </p:set>
                                  </p:childTnLst>
                                </p:cTn>
                              </p:par>
                              <p:par>
                                <p:cTn id="4869" nodeType="withEffect" fill="hold" presetClass="entr" presetID="1">
                                  <p:stCondLst>
                                    <p:cond delay="0"/>
                                  </p:stCondLst>
                                  <p:childTnLst>
                                    <p:set>
                                      <p:cBhvr>
                                        <p:cTn id="4870" dur="1" fill="hold">
                                          <p:stCondLst>
                                            <p:cond delay="0"/>
                                          </p:stCondLst>
                                        </p:cTn>
                                        <p:tgtEl>
                                          <p:spTgt spid="970">
                                            <p:txEl>
                                              <p:pRg st="444" end="444"/>
                                            </p:txEl>
                                          </p:spTgt>
                                        </p:tgtEl>
                                        <p:attrNameLst>
                                          <p:attrName>style.visibility</p:attrName>
                                        </p:attrNameLst>
                                      </p:cBhvr>
                                      <p:to>
                                        <p:strVal val="visible"/>
                                      </p:to>
                                    </p:set>
                                  </p:childTnLst>
                                </p:cTn>
                              </p:par>
                            </p:childTnLst>
                          </p:cTn>
                        </p:par>
                      </p:childTnLst>
                    </p:cTn>
                  </p:par>
                  <p:par>
                    <p:cTn id="4871" fill="hold">
                      <p:stCondLst>
                        <p:cond delay="indefinite"/>
                      </p:stCondLst>
                      <p:childTnLst>
                        <p:par>
                          <p:cTn id="4872" fill="hold">
                            <p:stCondLst>
                              <p:cond delay="0"/>
                            </p:stCondLst>
                            <p:childTnLst>
                              <p:par>
                                <p:cTn id="4873" nodeType="clickEffect" fill="hold" presetClass="entr" presetID="1">
                                  <p:stCondLst>
                                    <p:cond delay="0"/>
                                  </p:stCondLst>
                                  <p:childTnLst>
                                    <p:set>
                                      <p:cBhvr>
                                        <p:cTn id="4874" dur="1" fill="hold">
                                          <p:stCondLst>
                                            <p:cond delay="0"/>
                                          </p:stCondLst>
                                        </p:cTn>
                                        <p:tgtEl>
                                          <p:spTgt spid="970">
                                            <p:txEl>
                                              <p:pRg st="444" end="444"/>
                                            </p:txEl>
                                          </p:spTgt>
                                        </p:tgtEl>
                                        <p:attrNameLst>
                                          <p:attrName>style.visibility</p:attrName>
                                        </p:attrNameLst>
                                      </p:cBhvr>
                                      <p:to>
                                        <p:strVal val="visible"/>
                                      </p:to>
                                    </p:set>
                                  </p:childTnLst>
                                </p:cTn>
                              </p:par>
                            </p:childTnLst>
                          </p:cTn>
                        </p:par>
                      </p:childTnLst>
                    </p:cTn>
                  </p:par>
                  <p:par>
                    <p:cTn id="4875" fill="hold">
                      <p:stCondLst>
                        <p:cond delay="indefinite"/>
                      </p:stCondLst>
                      <p:childTnLst>
                        <p:par>
                          <p:cTn id="4876" fill="hold">
                            <p:stCondLst>
                              <p:cond delay="0"/>
                            </p:stCondLst>
                            <p:childTnLst>
                              <p:par>
                                <p:cTn id="4877" nodeType="clickEffect" fill="hold" presetClass="entr" presetID="1">
                                  <p:stCondLst>
                                    <p:cond delay="0"/>
                                  </p:stCondLst>
                                  <p:childTnLst>
                                    <p:set>
                                      <p:cBhvr>
                                        <p:cTn id="4878" dur="1" fill="hold">
                                          <p:stCondLst>
                                            <p:cond delay="0"/>
                                          </p:stCondLst>
                                        </p:cTn>
                                        <p:tgtEl>
                                          <p:spTgt spid="970">
                                            <p:txEl>
                                              <p:pRg st="444" end="444"/>
                                            </p:txEl>
                                          </p:spTgt>
                                        </p:tgtEl>
                                        <p:attrNameLst>
                                          <p:attrName>style.visibility</p:attrName>
                                        </p:attrNameLst>
                                      </p:cBhvr>
                                      <p:to>
                                        <p:strVal val="visible"/>
                                      </p:to>
                                    </p:set>
                                  </p:childTnLst>
                                </p:cTn>
                              </p:par>
                            </p:childTnLst>
                          </p:cTn>
                        </p:par>
                      </p:childTnLst>
                    </p:cTn>
                  </p:par>
                  <p:par>
                    <p:cTn id="4879" fill="hold">
                      <p:stCondLst>
                        <p:cond delay="indefinite"/>
                      </p:stCondLst>
                      <p:childTnLst>
                        <p:par>
                          <p:cTn id="4880" fill="hold">
                            <p:stCondLst>
                              <p:cond delay="0"/>
                            </p:stCondLst>
                            <p:childTnLst>
                              <p:par>
                                <p:cTn id="4881" nodeType="clickEffect" fill="hold" presetClass="entr" presetID="1">
                                  <p:stCondLst>
                                    <p:cond delay="0"/>
                                  </p:stCondLst>
                                  <p:childTnLst>
                                    <p:set>
                                      <p:cBhvr>
                                        <p:cTn id="4882" dur="1" fill="hold">
                                          <p:stCondLst>
                                            <p:cond delay="0"/>
                                          </p:stCondLst>
                                        </p:cTn>
                                        <p:tgtEl>
                                          <p:spTgt spid="970">
                                            <p:txEl>
                                              <p:pRg st="444" end="444"/>
                                            </p:txEl>
                                          </p:spTgt>
                                        </p:tgtEl>
                                        <p:attrNameLst>
                                          <p:attrName>style.visibility</p:attrName>
                                        </p:attrNameLst>
                                      </p:cBhvr>
                                      <p:to>
                                        <p:strVal val="visible"/>
                                      </p:to>
                                    </p:set>
                                  </p:childTnLst>
                                </p:cTn>
                              </p:par>
                              <p:par>
                                <p:cTn id="4883" nodeType="withEffect" fill="hold" presetClass="entr" presetID="1">
                                  <p:stCondLst>
                                    <p:cond delay="0"/>
                                  </p:stCondLst>
                                  <p:childTnLst>
                                    <p:set>
                                      <p:cBhvr>
                                        <p:cTn id="4884" dur="1" fill="hold">
                                          <p:stCondLst>
                                            <p:cond delay="0"/>
                                          </p:stCondLst>
                                        </p:cTn>
                                        <p:tgtEl>
                                          <p:spTgt spid="970">
                                            <p:txEl>
                                              <p:pRg st="444" end="444"/>
                                            </p:txEl>
                                          </p:spTgt>
                                        </p:tgtEl>
                                        <p:attrNameLst>
                                          <p:attrName>style.visibility</p:attrName>
                                        </p:attrNameLst>
                                      </p:cBhvr>
                                      <p:to>
                                        <p:strVal val="visible"/>
                                      </p:to>
                                    </p:set>
                                  </p:childTnLst>
                                </p:cTn>
                              </p:par>
                              <p:par>
                                <p:cTn id="4885" nodeType="withEffect" fill="hold" presetClass="entr" presetID="1">
                                  <p:stCondLst>
                                    <p:cond delay="0"/>
                                  </p:stCondLst>
                                  <p:childTnLst>
                                    <p:set>
                                      <p:cBhvr>
                                        <p:cTn id="4886" dur="1" fill="hold">
                                          <p:stCondLst>
                                            <p:cond delay="0"/>
                                          </p:stCondLst>
                                        </p:cTn>
                                        <p:tgtEl>
                                          <p:spTgt spid="970">
                                            <p:txEl>
                                              <p:pRg st="444" end="444"/>
                                            </p:txEl>
                                          </p:spTgt>
                                        </p:tgtEl>
                                        <p:attrNameLst>
                                          <p:attrName>style.visibility</p:attrName>
                                        </p:attrNameLst>
                                      </p:cBhvr>
                                      <p:to>
                                        <p:strVal val="visible"/>
                                      </p:to>
                                    </p:set>
                                  </p:childTnLst>
                                </p:cTn>
                              </p:par>
                            </p:childTnLst>
                          </p:cTn>
                        </p:par>
                      </p:childTnLst>
                    </p:cTn>
                  </p:par>
                  <p:par>
                    <p:cTn id="4887" fill="hold">
                      <p:stCondLst>
                        <p:cond delay="indefinite"/>
                      </p:stCondLst>
                      <p:childTnLst>
                        <p:par>
                          <p:cTn id="4888" fill="hold">
                            <p:stCondLst>
                              <p:cond delay="0"/>
                            </p:stCondLst>
                            <p:childTnLst>
                              <p:par>
                                <p:cTn id="4889" nodeType="clickEffect" fill="hold" presetClass="entr" presetID="1">
                                  <p:stCondLst>
                                    <p:cond delay="0"/>
                                  </p:stCondLst>
                                  <p:childTnLst>
                                    <p:set>
                                      <p:cBhvr>
                                        <p:cTn id="4890" dur="1" fill="hold">
                                          <p:stCondLst>
                                            <p:cond delay="0"/>
                                          </p:stCondLst>
                                        </p:cTn>
                                        <p:tgtEl>
                                          <p:spTgt spid="970">
                                            <p:txEl>
                                              <p:pRg st="444" end="444"/>
                                            </p:txEl>
                                          </p:spTgt>
                                        </p:tgtEl>
                                        <p:attrNameLst>
                                          <p:attrName>style.visibility</p:attrName>
                                        </p:attrNameLst>
                                      </p:cBhvr>
                                      <p:to>
                                        <p:strVal val="visible"/>
                                      </p:to>
                                    </p:set>
                                  </p:childTnLst>
                                </p:cTn>
                              </p:par>
                            </p:childTnLst>
                          </p:cTn>
                        </p:par>
                      </p:childTnLst>
                    </p:cTn>
                  </p:par>
                  <p:par>
                    <p:cTn id="4891" fill="hold">
                      <p:stCondLst>
                        <p:cond delay="indefinite"/>
                      </p:stCondLst>
                      <p:childTnLst>
                        <p:par>
                          <p:cTn id="4892" fill="hold">
                            <p:stCondLst>
                              <p:cond delay="0"/>
                            </p:stCondLst>
                            <p:childTnLst>
                              <p:par>
                                <p:cTn id="4893" nodeType="clickEffect" fill="hold" presetClass="entr" presetID="1">
                                  <p:stCondLst>
                                    <p:cond delay="0"/>
                                  </p:stCondLst>
                                  <p:childTnLst>
                                    <p:set>
                                      <p:cBhvr>
                                        <p:cTn id="4894" dur="1" fill="hold">
                                          <p:stCondLst>
                                            <p:cond delay="0"/>
                                          </p:stCondLst>
                                        </p:cTn>
                                        <p:tgtEl>
                                          <p:spTgt spid="970">
                                            <p:txEl>
                                              <p:pRg st="444" end="44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65160">
              <a:lnSpc>
                <a:spcPct val="100000"/>
              </a:lnSpc>
            </a:pP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tNode *handleLL(tNode *node) {</a:t>
            </a: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tNode *A, *B, *C, *result;</a:t>
            </a: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result = node-&gt;left;</a:t>
            </a: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A = result-&gt;left;</a:t>
            </a: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B = result-&gt;right;</a:t>
            </a: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C = node-&gt;right;</a:t>
            </a: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result-&gt;right = node;</a:t>
            </a: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node-&gt;left = B;</a:t>
            </a: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node-&gt;height = 1 + MAX(h(B), h(C));</a:t>
            </a: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result-&gt;height = 1 + MAX(h(A), node-&gt;height);</a:t>
            </a: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return result;</a:t>
            </a:r>
            <a:endParaRPr b="0" lang="en-IN" sz="1800" spc="-1" strike="noStrike">
              <a:solidFill>
                <a:srgbClr val="000000"/>
              </a:solidFill>
              <a:uFill>
                <a:solidFill>
                  <a:srgbClr val="ffffff"/>
                </a:solidFill>
              </a:uFill>
              <a:latin typeface="Arial"/>
            </a:endParaRPr>
          </a:p>
          <a:p>
            <a:pPr marL="65160">
              <a:lnSpc>
                <a:spcPct val="100000"/>
              </a:lnSpc>
            </a:pPr>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974"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A0686851-DF22-488C-9692-BB48709AC1B2}"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975"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handleLL</a:t>
            </a:r>
            <a:endParaRPr b="0" lang="en-IN" sz="1800" spc="-1" strike="noStrike">
              <a:solidFill>
                <a:srgbClr val="000000"/>
              </a:solidFill>
              <a:uFill>
                <a:solidFill>
                  <a:srgbClr val="ffffff"/>
                </a:solidFill>
              </a:uFill>
              <a:latin typeface="Arial"/>
            </a:endParaRPr>
          </a:p>
        </p:txBody>
      </p:sp>
      <p:pic>
        <p:nvPicPr>
          <p:cNvPr id="976" name="Picture 1" descr=""/>
          <p:cNvPicPr/>
          <p:nvPr/>
        </p:nvPicPr>
        <p:blipFill>
          <a:blip r:embed="rId1"/>
          <a:stretch/>
        </p:blipFill>
        <p:spPr>
          <a:xfrm>
            <a:off x="3359520" y="5091480"/>
            <a:ext cx="4660200" cy="1977480"/>
          </a:xfrm>
          <a:prstGeom prst="rect">
            <a:avLst/>
          </a:prstGeom>
          <a:ln>
            <a:noFill/>
          </a:ln>
        </p:spPr>
      </p:pic>
      <p:sp>
        <p:nvSpPr>
          <p:cNvPr id="977" name="CustomShape 4"/>
          <p:cNvSpPr/>
          <p:nvPr/>
        </p:nvSpPr>
        <p:spPr>
          <a:xfrm>
            <a:off x="5192280" y="5929200"/>
            <a:ext cx="992160" cy="239400"/>
          </a:xfrm>
          <a:prstGeom prst="rightArrow">
            <a:avLst>
              <a:gd name="adj1" fmla="val 50000"/>
              <a:gd name="adj2" fmla="val 50000"/>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2700000"/>
          </a:gradFill>
          <a:ln w="9360">
            <a:solidFill>
              <a:schemeClr val="tx1"/>
            </a:solidFill>
            <a:round/>
          </a:ln>
        </p:spPr>
        <p:style>
          <a:lnRef idx="0"/>
          <a:fillRef idx="0"/>
          <a:effectRef idx="0"/>
          <a:fontRef idx="minor"/>
        </p:style>
      </p:sp>
      <p:sp>
        <p:nvSpPr>
          <p:cNvPr id="978" name="CustomShape 5"/>
          <p:cNvSpPr/>
          <p:nvPr/>
        </p:nvSpPr>
        <p:spPr>
          <a:xfrm>
            <a:off x="4534560" y="5051160"/>
            <a:ext cx="72936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uFill>
                  <a:solidFill>
                    <a:srgbClr val="ffffff"/>
                  </a:solidFill>
                </a:uFill>
                <a:latin typeface="Courier New"/>
                <a:ea typeface="ＭＳ Ｐゴシック"/>
              </a:rPr>
              <a:t>node</a:t>
            </a:r>
            <a:endParaRPr b="0" lang="en-IN" sz="1800" spc="-1" strike="noStrike">
              <a:solidFill>
                <a:srgbClr val="000000"/>
              </a:solidFill>
              <a:uFill>
                <a:solidFill>
                  <a:srgbClr val="ffffff"/>
                </a:solidFill>
              </a:uFill>
              <a:latin typeface="Arial"/>
            </a:endParaRPr>
          </a:p>
        </p:txBody>
      </p:sp>
      <p:sp>
        <p:nvSpPr>
          <p:cNvPr id="979" name="CustomShape 6"/>
          <p:cNvSpPr/>
          <p:nvPr/>
        </p:nvSpPr>
        <p:spPr>
          <a:xfrm>
            <a:off x="6903360" y="5039640"/>
            <a:ext cx="100368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uFill>
                  <a:solidFill>
                    <a:srgbClr val="ffffff"/>
                  </a:solidFill>
                </a:uFill>
                <a:latin typeface="Courier New"/>
                <a:ea typeface="ＭＳ Ｐゴシック"/>
              </a:rPr>
              <a:t>result</a:t>
            </a:r>
            <a:endParaRPr b="0" lang="en-IN" sz="1800" spc="-1" strike="noStrike">
              <a:solidFill>
                <a:srgbClr val="000000"/>
              </a:solidFill>
              <a:uFill>
                <a:solidFill>
                  <a:srgbClr val="ffffff"/>
                </a:solidFill>
              </a:uFill>
              <a:latin typeface="Arial"/>
            </a:endParaRPr>
          </a:p>
        </p:txBody>
      </p:sp>
      <p:sp>
        <p:nvSpPr>
          <p:cNvPr id="980" name="CustomShape 7"/>
          <p:cNvSpPr/>
          <p:nvPr/>
        </p:nvSpPr>
        <p:spPr>
          <a:xfrm>
            <a:off x="5586120" y="2044440"/>
            <a:ext cx="4080600" cy="130896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Hence, balance() is also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Thus, insert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We will prove that </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4895" dur="indefinite" restart="never" nodeType="tmRoot">
          <p:childTnLst>
            <p:seq>
              <p:cTn id="4896" dur="indefinite" nodeType="mainSeq">
                <p:childTnLst>
                  <p:par>
                    <p:cTn id="4897" fill="hold">
                      <p:stCondLst>
                        <p:cond delay="indefinite"/>
                      </p:stCondLst>
                      <p:childTnLst>
                        <p:par>
                          <p:cTn id="4898" fill="hold">
                            <p:stCondLst>
                              <p:cond delay="0"/>
                            </p:stCondLst>
                            <p:childTnLst>
                              <p:par>
                                <p:cTn id="4899" nodeType="clickEffect" fill="hold" presetClass="entr" presetID="1">
                                  <p:stCondLst>
                                    <p:cond delay="0"/>
                                  </p:stCondLst>
                                  <p:childTnLst>
                                    <p:set>
                                      <p:cBhvr>
                                        <p:cTn id="4900" dur="1" fill="hold">
                                          <p:stCondLst>
                                            <p:cond delay="0"/>
                                          </p:stCondLst>
                                        </p:cTn>
                                        <p:tgtEl>
                                          <p:spTgt spid="973">
                                            <p:txEl>
                                              <p:pRg st="1" end="32"/>
                                            </p:txEl>
                                          </p:spTgt>
                                        </p:tgtEl>
                                        <p:attrNameLst>
                                          <p:attrName>style.visibility</p:attrName>
                                        </p:attrNameLst>
                                      </p:cBhvr>
                                      <p:to>
                                        <p:strVal val="visible"/>
                                      </p:to>
                                    </p:set>
                                  </p:childTnLst>
                                </p:cTn>
                              </p:par>
                              <p:par>
                                <p:cTn id="4901" nodeType="withEffect" fill="hold" presetClass="entr" presetID="1">
                                  <p:stCondLst>
                                    <p:cond delay="0"/>
                                  </p:stCondLst>
                                  <p:childTnLst>
                                    <p:set>
                                      <p:cBhvr>
                                        <p:cTn id="4902" dur="1" fill="hold">
                                          <p:stCondLst>
                                            <p:cond delay="0"/>
                                          </p:stCondLst>
                                        </p:cTn>
                                        <p:tgtEl>
                                          <p:spTgt spid="973">
                                            <p:txEl>
                                              <p:pRg st="291" end="291"/>
                                            </p:txEl>
                                          </p:spTgt>
                                        </p:tgtEl>
                                        <p:attrNameLst>
                                          <p:attrName>style.visibility</p:attrName>
                                        </p:attrNameLst>
                                      </p:cBhvr>
                                      <p:to>
                                        <p:strVal val="visible"/>
                                      </p:to>
                                    </p:set>
                                  </p:childTnLst>
                                </p:cTn>
                              </p:par>
                            </p:childTnLst>
                          </p:cTn>
                        </p:par>
                      </p:childTnLst>
                    </p:cTn>
                  </p:par>
                  <p:par>
                    <p:cTn id="4903" fill="hold">
                      <p:stCondLst>
                        <p:cond delay="indefinite"/>
                      </p:stCondLst>
                      <p:childTnLst>
                        <p:par>
                          <p:cTn id="4904" fill="hold">
                            <p:stCondLst>
                              <p:cond delay="0"/>
                            </p:stCondLst>
                            <p:childTnLst>
                              <p:par>
                                <p:cTn id="4905" nodeType="clickEffect" fill="hold" presetClass="entr" presetID="1">
                                  <p:stCondLst>
                                    <p:cond delay="0"/>
                                  </p:stCondLst>
                                  <p:childTnLst>
                                    <p:set>
                                      <p:cBhvr>
                                        <p:cTn id="4906" dur="1" fill="hold">
                                          <p:stCondLst>
                                            <p:cond delay="0"/>
                                          </p:stCondLst>
                                        </p:cTn>
                                        <p:tgtEl>
                                          <p:spTgt spid="978"/>
                                        </p:tgtEl>
                                        <p:attrNameLst>
                                          <p:attrName>style.visibility</p:attrName>
                                        </p:attrNameLst>
                                      </p:cBhvr>
                                      <p:to>
                                        <p:strVal val="visible"/>
                                      </p:to>
                                    </p:set>
                                  </p:childTnLst>
                                </p:cTn>
                              </p:par>
                            </p:childTnLst>
                          </p:cTn>
                        </p:par>
                      </p:childTnLst>
                    </p:cTn>
                  </p:par>
                  <p:par>
                    <p:cTn id="4907" fill="hold">
                      <p:stCondLst>
                        <p:cond delay="indefinite"/>
                      </p:stCondLst>
                      <p:childTnLst>
                        <p:par>
                          <p:cTn id="4908" fill="hold">
                            <p:stCondLst>
                              <p:cond delay="0"/>
                            </p:stCondLst>
                            <p:childTnLst>
                              <p:par>
                                <p:cTn id="4909" nodeType="clickEffect" fill="hold" presetClass="entr" presetID="1">
                                  <p:stCondLst>
                                    <p:cond delay="0"/>
                                  </p:stCondLst>
                                  <p:childTnLst>
                                    <p:set>
                                      <p:cBhvr>
                                        <p:cTn id="4910" dur="1" fill="hold">
                                          <p:stCondLst>
                                            <p:cond delay="0"/>
                                          </p:stCondLst>
                                        </p:cTn>
                                        <p:tgtEl>
                                          <p:spTgt spid="979"/>
                                        </p:tgtEl>
                                        <p:attrNameLst>
                                          <p:attrName>style.visibility</p:attrName>
                                        </p:attrNameLst>
                                      </p:cBhvr>
                                      <p:to>
                                        <p:strVal val="visible"/>
                                      </p:to>
                                    </p:set>
                                  </p:childTnLst>
                                </p:cTn>
                              </p:par>
                            </p:childTnLst>
                          </p:cTn>
                        </p:par>
                      </p:childTnLst>
                    </p:cTn>
                  </p:par>
                  <p:par>
                    <p:cTn id="4911" fill="hold">
                      <p:stCondLst>
                        <p:cond delay="indefinite"/>
                      </p:stCondLst>
                      <p:childTnLst>
                        <p:par>
                          <p:cTn id="4912" fill="hold">
                            <p:stCondLst>
                              <p:cond delay="0"/>
                            </p:stCondLst>
                            <p:childTnLst>
                              <p:par>
                                <p:cTn id="4913" nodeType="clickEffect" fill="hold" presetClass="entr" presetID="1">
                                  <p:stCondLst>
                                    <p:cond delay="0"/>
                                  </p:stCondLst>
                                  <p:childTnLst>
                                    <p:set>
                                      <p:cBhvr>
                                        <p:cTn id="4914" dur="1" fill="hold">
                                          <p:stCondLst>
                                            <p:cond delay="0"/>
                                          </p:stCondLst>
                                        </p:cTn>
                                        <p:tgtEl>
                                          <p:spTgt spid="973">
                                            <p:txEl>
                                              <p:pRg st="291" end="291"/>
                                            </p:txEl>
                                          </p:spTgt>
                                        </p:tgtEl>
                                        <p:attrNameLst>
                                          <p:attrName>style.visibility</p:attrName>
                                        </p:attrNameLst>
                                      </p:cBhvr>
                                      <p:to>
                                        <p:strVal val="visible"/>
                                      </p:to>
                                    </p:set>
                                  </p:childTnLst>
                                </p:cTn>
                              </p:par>
                            </p:childTnLst>
                          </p:cTn>
                        </p:par>
                      </p:childTnLst>
                    </p:cTn>
                  </p:par>
                  <p:par>
                    <p:cTn id="4915" fill="hold">
                      <p:stCondLst>
                        <p:cond delay="indefinite"/>
                      </p:stCondLst>
                      <p:childTnLst>
                        <p:par>
                          <p:cTn id="4916" fill="hold">
                            <p:stCondLst>
                              <p:cond delay="0"/>
                            </p:stCondLst>
                            <p:childTnLst>
                              <p:par>
                                <p:cTn id="4917" nodeType="clickEffect" fill="hold" presetClass="entr" presetID="1">
                                  <p:stCondLst>
                                    <p:cond delay="0"/>
                                  </p:stCondLst>
                                  <p:childTnLst>
                                    <p:set>
                                      <p:cBhvr>
                                        <p:cTn id="4918" dur="1" fill="hold">
                                          <p:stCondLst>
                                            <p:cond delay="0"/>
                                          </p:stCondLst>
                                        </p:cTn>
                                        <p:tgtEl>
                                          <p:spTgt spid="973">
                                            <p:txEl>
                                              <p:pRg st="291" end="291"/>
                                            </p:txEl>
                                          </p:spTgt>
                                        </p:tgtEl>
                                        <p:attrNameLst>
                                          <p:attrName>style.visibility</p:attrName>
                                        </p:attrNameLst>
                                      </p:cBhvr>
                                      <p:to>
                                        <p:strVal val="visible"/>
                                      </p:to>
                                    </p:set>
                                  </p:childTnLst>
                                </p:cTn>
                              </p:par>
                            </p:childTnLst>
                          </p:cTn>
                        </p:par>
                      </p:childTnLst>
                    </p:cTn>
                  </p:par>
                  <p:par>
                    <p:cTn id="4919" fill="hold">
                      <p:stCondLst>
                        <p:cond delay="indefinite"/>
                      </p:stCondLst>
                      <p:childTnLst>
                        <p:par>
                          <p:cTn id="4920" fill="hold">
                            <p:stCondLst>
                              <p:cond delay="0"/>
                            </p:stCondLst>
                            <p:childTnLst>
                              <p:par>
                                <p:cTn id="4921" nodeType="clickEffect" fill="hold" presetClass="entr" presetID="1">
                                  <p:stCondLst>
                                    <p:cond delay="0"/>
                                  </p:stCondLst>
                                  <p:childTnLst>
                                    <p:set>
                                      <p:cBhvr>
                                        <p:cTn id="4922" dur="1" fill="hold">
                                          <p:stCondLst>
                                            <p:cond delay="0"/>
                                          </p:stCondLst>
                                        </p:cTn>
                                        <p:tgtEl>
                                          <p:spTgt spid="973">
                                            <p:txEl>
                                              <p:pRg st="291" end="291"/>
                                            </p:txEl>
                                          </p:spTgt>
                                        </p:tgtEl>
                                        <p:attrNameLst>
                                          <p:attrName>style.visibility</p:attrName>
                                        </p:attrNameLst>
                                      </p:cBhvr>
                                      <p:to>
                                        <p:strVal val="visible"/>
                                      </p:to>
                                    </p:set>
                                  </p:childTnLst>
                                </p:cTn>
                              </p:par>
                            </p:childTnLst>
                          </p:cTn>
                        </p:par>
                      </p:childTnLst>
                    </p:cTn>
                  </p:par>
                  <p:par>
                    <p:cTn id="4923" fill="hold">
                      <p:stCondLst>
                        <p:cond delay="indefinite"/>
                      </p:stCondLst>
                      <p:childTnLst>
                        <p:par>
                          <p:cTn id="4924" fill="hold">
                            <p:stCondLst>
                              <p:cond delay="0"/>
                            </p:stCondLst>
                            <p:childTnLst>
                              <p:par>
                                <p:cTn id="4925" nodeType="clickEffect" fill="hold" presetClass="entr" presetID="1">
                                  <p:stCondLst>
                                    <p:cond delay="0"/>
                                  </p:stCondLst>
                                  <p:childTnLst>
                                    <p:set>
                                      <p:cBhvr>
                                        <p:cTn id="4926" dur="1" fill="hold">
                                          <p:stCondLst>
                                            <p:cond delay="0"/>
                                          </p:stCondLst>
                                        </p:cTn>
                                        <p:tgtEl>
                                          <p:spTgt spid="973">
                                            <p:txEl>
                                              <p:pRg st="291" end="291"/>
                                            </p:txEl>
                                          </p:spTgt>
                                        </p:tgtEl>
                                        <p:attrNameLst>
                                          <p:attrName>style.visibility</p:attrName>
                                        </p:attrNameLst>
                                      </p:cBhvr>
                                      <p:to>
                                        <p:strVal val="visible"/>
                                      </p:to>
                                    </p:set>
                                  </p:childTnLst>
                                </p:cTn>
                              </p:par>
                            </p:childTnLst>
                          </p:cTn>
                        </p:par>
                      </p:childTnLst>
                    </p:cTn>
                  </p:par>
                  <p:par>
                    <p:cTn id="4927" fill="hold">
                      <p:stCondLst>
                        <p:cond delay="indefinite"/>
                      </p:stCondLst>
                      <p:childTnLst>
                        <p:par>
                          <p:cTn id="4928" fill="hold">
                            <p:stCondLst>
                              <p:cond delay="0"/>
                            </p:stCondLst>
                            <p:childTnLst>
                              <p:par>
                                <p:cTn id="4929" nodeType="clickEffect" fill="hold" presetClass="entr" presetID="1">
                                  <p:stCondLst>
                                    <p:cond delay="0"/>
                                  </p:stCondLst>
                                  <p:childTnLst>
                                    <p:set>
                                      <p:cBhvr>
                                        <p:cTn id="4930" dur="1" fill="hold">
                                          <p:stCondLst>
                                            <p:cond delay="0"/>
                                          </p:stCondLst>
                                        </p:cTn>
                                        <p:tgtEl>
                                          <p:spTgt spid="973">
                                            <p:txEl>
                                              <p:pRg st="291" end="291"/>
                                            </p:txEl>
                                          </p:spTgt>
                                        </p:tgtEl>
                                        <p:attrNameLst>
                                          <p:attrName>style.visibility</p:attrName>
                                        </p:attrNameLst>
                                      </p:cBhvr>
                                      <p:to>
                                        <p:strVal val="visible"/>
                                      </p:to>
                                    </p:set>
                                  </p:childTnLst>
                                </p:cTn>
                              </p:par>
                            </p:childTnLst>
                          </p:cTn>
                        </p:par>
                      </p:childTnLst>
                    </p:cTn>
                  </p:par>
                  <p:par>
                    <p:cTn id="4931" fill="hold">
                      <p:stCondLst>
                        <p:cond delay="indefinite"/>
                      </p:stCondLst>
                      <p:childTnLst>
                        <p:par>
                          <p:cTn id="4932" fill="hold">
                            <p:stCondLst>
                              <p:cond delay="0"/>
                            </p:stCondLst>
                            <p:childTnLst>
                              <p:par>
                                <p:cTn id="4933" nodeType="clickEffect" fill="hold" presetClass="entr" presetID="1">
                                  <p:stCondLst>
                                    <p:cond delay="0"/>
                                  </p:stCondLst>
                                  <p:childTnLst>
                                    <p:set>
                                      <p:cBhvr>
                                        <p:cTn id="4934" dur="1" fill="hold">
                                          <p:stCondLst>
                                            <p:cond delay="0"/>
                                          </p:stCondLst>
                                        </p:cTn>
                                        <p:tgtEl>
                                          <p:spTgt spid="973">
                                            <p:txEl>
                                              <p:pRg st="291" end="291"/>
                                            </p:txEl>
                                          </p:spTgt>
                                        </p:tgtEl>
                                        <p:attrNameLst>
                                          <p:attrName>style.visibility</p:attrName>
                                        </p:attrNameLst>
                                      </p:cBhvr>
                                      <p:to>
                                        <p:strVal val="visible"/>
                                      </p:to>
                                    </p:set>
                                  </p:childTnLst>
                                </p:cTn>
                              </p:par>
                            </p:childTnLst>
                          </p:cTn>
                        </p:par>
                      </p:childTnLst>
                    </p:cTn>
                  </p:par>
                  <p:par>
                    <p:cTn id="4935" fill="hold">
                      <p:stCondLst>
                        <p:cond delay="indefinite"/>
                      </p:stCondLst>
                      <p:childTnLst>
                        <p:par>
                          <p:cTn id="4936" fill="hold">
                            <p:stCondLst>
                              <p:cond delay="0"/>
                            </p:stCondLst>
                            <p:childTnLst>
                              <p:par>
                                <p:cTn id="4937" nodeType="clickEffect" fill="hold" presetClass="entr" presetID="1">
                                  <p:stCondLst>
                                    <p:cond delay="0"/>
                                  </p:stCondLst>
                                  <p:childTnLst>
                                    <p:set>
                                      <p:cBhvr>
                                        <p:cTn id="4938" dur="1" fill="hold">
                                          <p:stCondLst>
                                            <p:cond delay="0"/>
                                          </p:stCondLst>
                                        </p:cTn>
                                        <p:tgtEl>
                                          <p:spTgt spid="973">
                                            <p:txEl>
                                              <p:pRg st="291" end="291"/>
                                            </p:txEl>
                                          </p:spTgt>
                                        </p:tgtEl>
                                        <p:attrNameLst>
                                          <p:attrName>style.visibility</p:attrName>
                                        </p:attrNameLst>
                                      </p:cBhvr>
                                      <p:to>
                                        <p:strVal val="visible"/>
                                      </p:to>
                                    </p:set>
                                  </p:childTnLst>
                                </p:cTn>
                              </p:par>
                            </p:childTnLst>
                          </p:cTn>
                        </p:par>
                      </p:childTnLst>
                    </p:cTn>
                  </p:par>
                  <p:par>
                    <p:cTn id="4939" fill="hold">
                      <p:stCondLst>
                        <p:cond delay="indefinite"/>
                      </p:stCondLst>
                      <p:childTnLst>
                        <p:par>
                          <p:cTn id="4940" fill="hold">
                            <p:stCondLst>
                              <p:cond delay="0"/>
                            </p:stCondLst>
                            <p:childTnLst>
                              <p:par>
                                <p:cTn id="4941" nodeType="clickEffect" fill="hold" presetClass="entr" presetID="1">
                                  <p:stCondLst>
                                    <p:cond delay="0"/>
                                  </p:stCondLst>
                                  <p:childTnLst>
                                    <p:set>
                                      <p:cBhvr>
                                        <p:cTn id="4942" dur="1" fill="hold">
                                          <p:stCondLst>
                                            <p:cond delay="0"/>
                                          </p:stCondLst>
                                        </p:cTn>
                                        <p:tgtEl>
                                          <p:spTgt spid="973">
                                            <p:txEl>
                                              <p:pRg st="291" end="291"/>
                                            </p:txEl>
                                          </p:spTgt>
                                        </p:tgtEl>
                                        <p:attrNameLst>
                                          <p:attrName>style.visibility</p:attrName>
                                        </p:attrNameLst>
                                      </p:cBhvr>
                                      <p:to>
                                        <p:strVal val="visible"/>
                                      </p:to>
                                    </p:set>
                                  </p:childTnLst>
                                </p:cTn>
                              </p:par>
                            </p:childTnLst>
                          </p:cTn>
                        </p:par>
                      </p:childTnLst>
                    </p:cTn>
                  </p:par>
                  <p:par>
                    <p:cTn id="4943" fill="hold">
                      <p:stCondLst>
                        <p:cond delay="indefinite"/>
                      </p:stCondLst>
                      <p:childTnLst>
                        <p:par>
                          <p:cTn id="4944" fill="hold">
                            <p:stCondLst>
                              <p:cond delay="0"/>
                            </p:stCondLst>
                            <p:childTnLst>
                              <p:par>
                                <p:cTn id="4945" nodeType="clickEffect" fill="hold" presetClass="entr" presetID="1">
                                  <p:stCondLst>
                                    <p:cond delay="0"/>
                                  </p:stCondLst>
                                  <p:childTnLst>
                                    <p:set>
                                      <p:cBhvr>
                                        <p:cTn id="4946" dur="1" fill="hold">
                                          <p:stCondLst>
                                            <p:cond delay="0"/>
                                          </p:stCondLst>
                                        </p:cTn>
                                        <p:tgtEl>
                                          <p:spTgt spid="973">
                                            <p:txEl>
                                              <p:pRg st="291" end="291"/>
                                            </p:txEl>
                                          </p:spTgt>
                                        </p:tgtEl>
                                        <p:attrNameLst>
                                          <p:attrName>style.visibility</p:attrName>
                                        </p:attrNameLst>
                                      </p:cBhvr>
                                      <p:to>
                                        <p:strVal val="visible"/>
                                      </p:to>
                                    </p:set>
                                  </p:childTnLst>
                                </p:cTn>
                              </p:par>
                            </p:childTnLst>
                          </p:cTn>
                        </p:par>
                      </p:childTnLst>
                    </p:cTn>
                  </p:par>
                  <p:par>
                    <p:cTn id="4947" fill="hold">
                      <p:stCondLst>
                        <p:cond delay="indefinite"/>
                      </p:stCondLst>
                      <p:childTnLst>
                        <p:par>
                          <p:cTn id="4948" fill="hold">
                            <p:stCondLst>
                              <p:cond delay="0"/>
                            </p:stCondLst>
                            <p:childTnLst>
                              <p:par>
                                <p:cTn id="4949" nodeType="clickEffect" fill="hold" presetClass="entr" presetID="1">
                                  <p:stCondLst>
                                    <p:cond delay="0"/>
                                  </p:stCondLst>
                                  <p:childTnLst>
                                    <p:set>
                                      <p:cBhvr>
                                        <p:cTn id="4950" dur="1" fill="hold">
                                          <p:stCondLst>
                                            <p:cond delay="0"/>
                                          </p:stCondLst>
                                        </p:cTn>
                                        <p:tgtEl>
                                          <p:spTgt spid="973">
                                            <p:txEl>
                                              <p:pRg st="291" end="291"/>
                                            </p:txEl>
                                          </p:spTgt>
                                        </p:tgtEl>
                                        <p:attrNameLst>
                                          <p:attrName>style.visibility</p:attrName>
                                        </p:attrNameLst>
                                      </p:cBhvr>
                                      <p:to>
                                        <p:strVal val="visible"/>
                                      </p:to>
                                    </p:set>
                                  </p:childTnLst>
                                </p:cTn>
                              </p:par>
                            </p:childTnLst>
                          </p:cTn>
                        </p:par>
                      </p:childTnLst>
                    </p:cTn>
                  </p:par>
                  <p:par>
                    <p:cTn id="4951" fill="hold">
                      <p:stCondLst>
                        <p:cond delay="indefinite"/>
                      </p:stCondLst>
                      <p:childTnLst>
                        <p:par>
                          <p:cTn id="4952" fill="hold">
                            <p:stCondLst>
                              <p:cond delay="0"/>
                            </p:stCondLst>
                            <p:childTnLst>
                              <p:par>
                                <p:cTn id="4953" nodeType="clickEffect" fill="hold" presetClass="entr" presetID="1">
                                  <p:stCondLst>
                                    <p:cond delay="0"/>
                                  </p:stCondLst>
                                  <p:childTnLst>
                                    <p:set>
                                      <p:cBhvr>
                                        <p:cTn id="4954" dur="1" fill="hold">
                                          <p:stCondLst>
                                            <p:cond delay="0"/>
                                          </p:stCondLst>
                                        </p:cTn>
                                        <p:tgtEl>
                                          <p:spTgt spid="980">
                                            <p:txEl>
                                              <p:pRg st="0" end="10"/>
                                            </p:txEl>
                                          </p:spTgt>
                                        </p:tgtEl>
                                        <p:attrNameLst>
                                          <p:attrName>style.visibility</p:attrName>
                                        </p:attrNameLst>
                                      </p:cBhvr>
                                      <p:to>
                                        <p:strVal val="visible"/>
                                      </p:to>
                                    </p:set>
                                  </p:childTnLst>
                                </p:cTn>
                              </p:par>
                            </p:childTnLst>
                          </p:cTn>
                        </p:par>
                      </p:childTnLst>
                    </p:cTn>
                  </p:par>
                  <p:par>
                    <p:cTn id="4955" fill="hold">
                      <p:stCondLst>
                        <p:cond delay="indefinite"/>
                      </p:stCondLst>
                      <p:childTnLst>
                        <p:par>
                          <p:cTn id="4956" fill="hold">
                            <p:stCondLst>
                              <p:cond delay="0"/>
                            </p:stCondLst>
                            <p:childTnLst>
                              <p:par>
                                <p:cTn id="4957" nodeType="clickEffect" fill="hold" presetClass="entr" presetID="1">
                                  <p:stCondLst>
                                    <p:cond delay="0"/>
                                  </p:stCondLst>
                                  <p:childTnLst>
                                    <p:set>
                                      <p:cBhvr>
                                        <p:cTn id="4958" dur="1" fill="hold">
                                          <p:stCondLst>
                                            <p:cond delay="0"/>
                                          </p:stCondLst>
                                        </p:cTn>
                                        <p:tgtEl>
                                          <p:spTgt spid="980">
                                            <p:txEl>
                                              <p:pRg st="99" end="99"/>
                                            </p:txEl>
                                          </p:spTgt>
                                        </p:tgtEl>
                                        <p:attrNameLst>
                                          <p:attrName>style.visibility</p:attrName>
                                        </p:attrNameLst>
                                      </p:cBhvr>
                                      <p:to>
                                        <p:strVal val="visible"/>
                                      </p:to>
                                    </p:set>
                                  </p:childTnLst>
                                </p:cTn>
                              </p:par>
                            </p:childTnLst>
                          </p:cTn>
                        </p:par>
                      </p:childTnLst>
                    </p:cTn>
                  </p:par>
                  <p:par>
                    <p:cTn id="4959" fill="hold">
                      <p:stCondLst>
                        <p:cond delay="indefinite"/>
                      </p:stCondLst>
                      <p:childTnLst>
                        <p:par>
                          <p:cTn id="4960" fill="hold">
                            <p:stCondLst>
                              <p:cond delay="0"/>
                            </p:stCondLst>
                            <p:childTnLst>
                              <p:par>
                                <p:cTn id="4961" nodeType="clickEffect" fill="hold" presetClass="entr" presetID="1">
                                  <p:stCondLst>
                                    <p:cond delay="0"/>
                                  </p:stCondLst>
                                  <p:childTnLst>
                                    <p:set>
                                      <p:cBhvr>
                                        <p:cTn id="4962" dur="1" fill="hold">
                                          <p:stCondLst>
                                            <p:cond delay="0"/>
                                          </p:stCondLst>
                                        </p:cTn>
                                        <p:tgtEl>
                                          <p:spTgt spid="980">
                                            <p:txEl>
                                              <p:pRg st="99" end="99"/>
                                            </p:txEl>
                                          </p:spTgt>
                                        </p:tgtEl>
                                        <p:attrNameLst>
                                          <p:attrName>style.visibility</p:attrName>
                                        </p:attrNameLst>
                                      </p:cBhvr>
                                      <p:to>
                                        <p:strVal val="visible"/>
                                      </p:to>
                                    </p:set>
                                  </p:childTnLst>
                                </p:cTn>
                              </p:par>
                            </p:childTnLst>
                          </p:cTn>
                        </p:par>
                      </p:childTnLst>
                    </p:cTn>
                  </p:par>
                  <p:par>
                    <p:cTn id="4963" fill="hold">
                      <p:stCondLst>
                        <p:cond delay="indefinite"/>
                      </p:stCondLst>
                      <p:childTnLst>
                        <p:par>
                          <p:cTn id="4964" fill="hold">
                            <p:stCondLst>
                              <p:cond delay="0"/>
                            </p:stCondLst>
                            <p:childTnLst>
                              <p:par>
                                <p:cTn id="4965" nodeType="clickEffect" fill="hold" presetClass="entr" presetID="1">
                                  <p:stCondLst>
                                    <p:cond delay="0"/>
                                  </p:stCondLst>
                                  <p:childTnLst>
                                    <p:set>
                                      <p:cBhvr>
                                        <p:cTn id="4966" dur="1" fill="hold">
                                          <p:stCondLst>
                                            <p:cond delay="0"/>
                                          </p:stCondLst>
                                        </p:cTn>
                                        <p:tgtEl>
                                          <p:spTgt spid="980">
                                            <p:txEl>
                                              <p:pRg st="99" end="9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33255324-6F50-4947-B98F-1EF5AAD12278}"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55" name="CustomShape 2"/>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Interface/Abstraction</a:t>
            </a:r>
            <a:endParaRPr b="0" lang="en-IN" sz="1800" spc="-1" strike="noStrike">
              <a:solidFill>
                <a:srgbClr val="000000"/>
              </a:solidFill>
              <a:uFill>
                <a:solidFill>
                  <a:srgbClr val="ffffff"/>
                </a:solidFill>
              </a:uFill>
              <a:latin typeface="Arial"/>
            </a:endParaRPr>
          </a:p>
        </p:txBody>
      </p:sp>
      <p:sp>
        <p:nvSpPr>
          <p:cNvPr id="256" name="CustomShape 3"/>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Once the client and implementer agree on an interface (a.k.a. abstraction):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the client is free to write any code using the interface functionality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the implementer is free to modify the implementation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i="1" lang="en-IN" sz="2000" spc="-1" strike="noStrike">
                <a:solidFill>
                  <a:srgbClr val="000000"/>
                </a:solidFill>
                <a:uFill>
                  <a:solidFill>
                    <a:srgbClr val="ffffff"/>
                  </a:solidFill>
                </a:uFill>
                <a:latin typeface="Trebuchet MS"/>
                <a:ea typeface="ＭＳ Ｐゴシック"/>
              </a:rPr>
              <a:t>neither group needs to inform the other!</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You will see this idea all over CS: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57" name="CustomShape 4"/>
          <p:cNvSpPr/>
          <p:nvPr/>
        </p:nvSpPr>
        <p:spPr>
          <a:xfrm>
            <a:off x="3200400" y="1523880"/>
            <a:ext cx="1675800" cy="532800"/>
          </a:xfrm>
          <a:prstGeom prst="roundRect">
            <a:avLst>
              <a:gd name="adj" fmla="val 16667"/>
            </a:avLst>
          </a:prstGeom>
          <a:solidFill>
            <a:srgbClr val="dddddd"/>
          </a:solidFill>
          <a:ln w="25560">
            <a:solidFill>
              <a:srgbClr val="dddddd"/>
            </a:solidFill>
            <a:round/>
          </a:ln>
          <a:effectLst>
            <a:outerShdw algn="ctr" dir="2700000" dist="107763" rotWithShape="0">
              <a:schemeClr val="bg2"/>
            </a:outerShdw>
          </a:effectLst>
        </p:spPr>
        <p:style>
          <a:lnRef idx="0"/>
          <a:fillRef idx="0"/>
          <a:effectRef idx="0"/>
          <a:fontRef idx="minor"/>
        </p:style>
        <p:txBody>
          <a:bodyPr wrap="none" lIns="90000" rIns="90000" tIns="45000" bIns="45000" anchor="ctr"/>
          <a:p>
            <a:pPr>
              <a:lnSpc>
                <a:spcPct val="100000"/>
              </a:lnSpc>
            </a:pPr>
            <a:r>
              <a:rPr b="0" lang="en-IN" sz="2000" spc="-1" strike="noStrike">
                <a:solidFill>
                  <a:srgbClr val="000000"/>
                </a:solidFill>
                <a:uFill>
                  <a:solidFill>
                    <a:srgbClr val="ffffff"/>
                  </a:solidFill>
                </a:uFill>
                <a:latin typeface="Trebuchet MS"/>
                <a:ea typeface="ＭＳ Ｐゴシック"/>
              </a:rPr>
              <a:t>Client code</a:t>
            </a:r>
            <a:endParaRPr b="0" lang="en-IN" sz="1800" spc="-1" strike="noStrike">
              <a:solidFill>
                <a:srgbClr val="000000"/>
              </a:solidFill>
              <a:uFill>
                <a:solidFill>
                  <a:srgbClr val="ffffff"/>
                </a:solidFill>
              </a:uFill>
              <a:latin typeface="Arial"/>
            </a:endParaRPr>
          </a:p>
        </p:txBody>
      </p:sp>
      <p:sp>
        <p:nvSpPr>
          <p:cNvPr id="258" name="CustomShape 5"/>
          <p:cNvSpPr/>
          <p:nvPr/>
        </p:nvSpPr>
        <p:spPr>
          <a:xfrm>
            <a:off x="3200400" y="2286000"/>
            <a:ext cx="1980360" cy="532800"/>
          </a:xfrm>
          <a:prstGeom prst="roundRect">
            <a:avLst>
              <a:gd name="adj" fmla="val 28569"/>
            </a:avLst>
          </a:prstGeom>
          <a:solidFill>
            <a:srgbClr val="ccccff"/>
          </a:solidFill>
          <a:ln w="25560">
            <a:solidFill>
              <a:srgbClr val="ccccff"/>
            </a:solidFill>
            <a:round/>
          </a:ln>
          <a:effectLst>
            <a:outerShdw algn="ctr" dir="2700000" dist="107763" rotWithShape="0">
              <a:schemeClr val="bg2"/>
            </a:outerShdw>
          </a:effectLst>
        </p:spPr>
        <p:style>
          <a:lnRef idx="0"/>
          <a:fillRef idx="0"/>
          <a:effectRef idx="0"/>
          <a:fontRef idx="minor"/>
        </p:style>
        <p:txBody>
          <a:bodyPr wrap="none" lIns="90000" rIns="90000" tIns="45000" bIns="45000" anchor="ctr"/>
          <a:p>
            <a:pPr>
              <a:lnSpc>
                <a:spcPct val="100000"/>
              </a:lnSpc>
            </a:pPr>
            <a:r>
              <a:rPr b="0" lang="en-IN" sz="2000" spc="-1" strike="noStrike">
                <a:solidFill>
                  <a:srgbClr val="000000"/>
                </a:solidFill>
                <a:uFill>
                  <a:solidFill>
                    <a:srgbClr val="ffffff"/>
                  </a:solidFill>
                </a:uFill>
                <a:latin typeface="Trebuchet MS"/>
                <a:ea typeface="ＭＳ Ｐゴシック"/>
              </a:rPr>
              <a:t>Implementation</a:t>
            </a:r>
            <a:endParaRPr b="0" lang="en-IN" sz="1800" spc="-1" strike="noStrike">
              <a:solidFill>
                <a:srgbClr val="000000"/>
              </a:solidFill>
              <a:uFill>
                <a:solidFill>
                  <a:srgbClr val="ffffff"/>
                </a:solidFill>
              </a:uFill>
              <a:latin typeface="Arial"/>
            </a:endParaRPr>
          </a:p>
        </p:txBody>
      </p:sp>
      <p:sp>
        <p:nvSpPr>
          <p:cNvPr id="259" name="Line 6"/>
          <p:cNvSpPr/>
          <p:nvPr/>
        </p:nvSpPr>
        <p:spPr>
          <a:xfrm>
            <a:off x="3200400" y="2209680"/>
            <a:ext cx="3886200" cy="360"/>
          </a:xfrm>
          <a:prstGeom prst="line">
            <a:avLst/>
          </a:prstGeom>
          <a:ln w="38160">
            <a:solidFill>
              <a:schemeClr val="bg2"/>
            </a:solidFill>
            <a:round/>
          </a:ln>
        </p:spPr>
        <p:style>
          <a:lnRef idx="0"/>
          <a:fillRef idx="0"/>
          <a:effectRef idx="0"/>
          <a:fontRef idx="minor"/>
        </p:style>
      </p:sp>
      <p:sp>
        <p:nvSpPr>
          <p:cNvPr id="260" name="CustomShape 7"/>
          <p:cNvSpPr/>
          <p:nvPr/>
        </p:nvSpPr>
        <p:spPr>
          <a:xfrm>
            <a:off x="5935680" y="1828800"/>
            <a:ext cx="122148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Interface</a:t>
            </a:r>
            <a:endParaRPr b="0" lang="en-IN" sz="1800" spc="-1" strike="noStrike">
              <a:solidFill>
                <a:srgbClr val="000000"/>
              </a:solidFill>
              <a:uFill>
                <a:solidFill>
                  <a:srgbClr val="ffffff"/>
                </a:solidFill>
              </a:uFill>
              <a:latin typeface="Arial"/>
            </a:endParaRPr>
          </a:p>
        </p:txBody>
      </p:sp>
      <p:sp>
        <p:nvSpPr>
          <p:cNvPr id="261" name="CustomShape 8"/>
          <p:cNvSpPr/>
          <p:nvPr/>
        </p:nvSpPr>
        <p:spPr>
          <a:xfrm>
            <a:off x="3170160" y="5715000"/>
            <a:ext cx="1675800" cy="532800"/>
          </a:xfrm>
          <a:prstGeom prst="roundRect">
            <a:avLst>
              <a:gd name="adj" fmla="val 16667"/>
            </a:avLst>
          </a:prstGeom>
          <a:solidFill>
            <a:srgbClr val="dddddd"/>
          </a:solidFill>
          <a:ln w="25560">
            <a:solidFill>
              <a:srgbClr val="dddddd"/>
            </a:solidFill>
            <a:round/>
          </a:ln>
          <a:effectLst>
            <a:outerShdw algn="ctr" dir="2700000" dist="107763" rotWithShape="0">
              <a:schemeClr val="bg2"/>
            </a:outerShdw>
          </a:effectLst>
        </p:spPr>
        <p:style>
          <a:lnRef idx="0"/>
          <a:fillRef idx="0"/>
          <a:effectRef idx="0"/>
          <a:fontRef idx="minor"/>
        </p:style>
        <p:txBody>
          <a:bodyPr wrap="none" lIns="90000" rIns="90000" tIns="45000" bIns="45000" anchor="ctr"/>
          <a:p>
            <a:pPr>
              <a:lnSpc>
                <a:spcPct val="100000"/>
              </a:lnSpc>
            </a:pPr>
            <a:r>
              <a:rPr b="0" lang="en-IN" sz="2000" spc="-1" strike="noStrike">
                <a:solidFill>
                  <a:srgbClr val="000000"/>
                </a:solidFill>
                <a:uFill>
                  <a:solidFill>
                    <a:srgbClr val="ffffff"/>
                  </a:solidFill>
                </a:uFill>
                <a:latin typeface="Trebuchet MS"/>
                <a:ea typeface="ＭＳ Ｐゴシック"/>
              </a:rPr>
              <a:t>Software</a:t>
            </a:r>
            <a:endParaRPr b="0" lang="en-IN" sz="1800" spc="-1" strike="noStrike">
              <a:solidFill>
                <a:srgbClr val="000000"/>
              </a:solidFill>
              <a:uFill>
                <a:solidFill>
                  <a:srgbClr val="ffffff"/>
                </a:solidFill>
              </a:uFill>
              <a:latin typeface="Arial"/>
            </a:endParaRPr>
          </a:p>
        </p:txBody>
      </p:sp>
      <p:sp>
        <p:nvSpPr>
          <p:cNvPr id="262" name="CustomShape 9"/>
          <p:cNvSpPr/>
          <p:nvPr/>
        </p:nvSpPr>
        <p:spPr>
          <a:xfrm>
            <a:off x="3170160" y="6477120"/>
            <a:ext cx="1980360" cy="532800"/>
          </a:xfrm>
          <a:prstGeom prst="roundRect">
            <a:avLst>
              <a:gd name="adj" fmla="val 28569"/>
            </a:avLst>
          </a:prstGeom>
          <a:solidFill>
            <a:srgbClr val="ccccff"/>
          </a:solidFill>
          <a:ln w="25560">
            <a:solidFill>
              <a:srgbClr val="ccccff"/>
            </a:solidFill>
            <a:round/>
          </a:ln>
          <a:effectLst>
            <a:outerShdw algn="ctr" dir="2700000" dist="107763" rotWithShape="0">
              <a:schemeClr val="bg2"/>
            </a:outerShdw>
          </a:effectLst>
        </p:spPr>
        <p:style>
          <a:lnRef idx="0"/>
          <a:fillRef idx="0"/>
          <a:effectRef idx="0"/>
          <a:fontRef idx="minor"/>
        </p:style>
        <p:txBody>
          <a:bodyPr wrap="none" lIns="90000" rIns="90000" tIns="45000" bIns="45000" anchor="ctr"/>
          <a:p>
            <a:pPr>
              <a:lnSpc>
                <a:spcPct val="100000"/>
              </a:lnSpc>
            </a:pPr>
            <a:r>
              <a:rPr b="0" lang="en-IN" sz="2000" spc="-1" strike="noStrike">
                <a:solidFill>
                  <a:srgbClr val="000000"/>
                </a:solidFill>
                <a:uFill>
                  <a:solidFill>
                    <a:srgbClr val="ffffff"/>
                  </a:solidFill>
                </a:uFill>
                <a:latin typeface="Trebuchet MS"/>
                <a:ea typeface="ＭＳ Ｐゴシック"/>
              </a:rPr>
              <a:t>Hardware</a:t>
            </a:r>
            <a:endParaRPr b="0" lang="en-IN" sz="1800" spc="-1" strike="noStrike">
              <a:solidFill>
                <a:srgbClr val="000000"/>
              </a:solidFill>
              <a:uFill>
                <a:solidFill>
                  <a:srgbClr val="ffffff"/>
                </a:solidFill>
              </a:uFill>
              <a:latin typeface="Arial"/>
            </a:endParaRPr>
          </a:p>
        </p:txBody>
      </p:sp>
      <p:sp>
        <p:nvSpPr>
          <p:cNvPr id="263" name="Line 10"/>
          <p:cNvSpPr/>
          <p:nvPr/>
        </p:nvSpPr>
        <p:spPr>
          <a:xfrm>
            <a:off x="3170160" y="6400800"/>
            <a:ext cx="3886200" cy="360"/>
          </a:xfrm>
          <a:prstGeom prst="line">
            <a:avLst/>
          </a:prstGeom>
          <a:ln w="38160">
            <a:solidFill>
              <a:schemeClr val="bg2"/>
            </a:solidFill>
            <a:round/>
          </a:ln>
        </p:spPr>
        <p:style>
          <a:lnRef idx="0"/>
          <a:fillRef idx="0"/>
          <a:effectRef idx="0"/>
          <a:fontRef idx="minor"/>
        </p:style>
      </p:sp>
      <p:sp>
        <p:nvSpPr>
          <p:cNvPr id="264" name="CustomShape 11"/>
          <p:cNvSpPr/>
          <p:nvPr/>
        </p:nvSpPr>
        <p:spPr>
          <a:xfrm>
            <a:off x="5309280" y="6048360"/>
            <a:ext cx="1845000" cy="6998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Instruction Set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Architecture</a:t>
            </a:r>
            <a:endParaRPr b="0" lang="en-IN" sz="1800" spc="-1" strike="noStrike">
              <a:solidFill>
                <a:srgbClr val="000000"/>
              </a:solidFill>
              <a:uFill>
                <a:solidFill>
                  <a:srgbClr val="ffffff"/>
                </a:solidFill>
              </a:uFill>
              <a:latin typeface="Arial"/>
            </a:endParaRPr>
          </a:p>
        </p:txBody>
      </p:sp>
    </p:spTree>
  </p:cSld>
  <p:timing>
    <p:tnLst>
      <p:par>
        <p:cTn id="313" dur="indefinite" restart="never" nodeType="tmRoot">
          <p:childTnLst>
            <p:seq>
              <p:cTn id="314" dur="indefinite" nodeType="mainSeq">
                <p:childTnLst>
                  <p:par>
                    <p:cTn id="315" fill="hold">
                      <p:stCondLst>
                        <p:cond delay="indefinite"/>
                      </p:stCondLst>
                      <p:childTnLst>
                        <p:par>
                          <p:cTn id="316" fill="hold">
                            <p:stCondLst>
                              <p:cond delay="0"/>
                            </p:stCondLst>
                            <p:childTnLst>
                              <p:par>
                                <p:cTn id="317" nodeType="clickEffect" fill="hold" presetClass="entr" presetID="1">
                                  <p:stCondLst>
                                    <p:cond delay="0"/>
                                  </p:stCondLst>
                                  <p:childTnLst>
                                    <p:set>
                                      <p:cBhvr>
                                        <p:cTn id="318" dur="1" fill="hold">
                                          <p:stCondLst>
                                            <p:cond delay="0"/>
                                          </p:stCondLst>
                                        </p:cTn>
                                        <p:tgtEl>
                                          <p:spTgt spid="256">
                                            <p:txEl>
                                              <p:pRg st="5" end="81"/>
                                            </p:txEl>
                                          </p:spTgt>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nodeType="clickEffect" fill="hold" presetClass="entr" presetID="1">
                                  <p:stCondLst>
                                    <p:cond delay="0"/>
                                  </p:stCondLst>
                                  <p:childTnLst>
                                    <p:set>
                                      <p:cBhvr>
                                        <p:cTn id="322" dur="1" fill="hold">
                                          <p:stCondLst>
                                            <p:cond delay="0"/>
                                          </p:stCondLst>
                                        </p:cTn>
                                        <p:tgtEl>
                                          <p:spTgt spid="256">
                                            <p:txEl>
                                              <p:pRg st="284" end="284"/>
                                            </p:txEl>
                                          </p:spTgt>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
                                  <p:stCondLst>
                                    <p:cond delay="0"/>
                                  </p:stCondLst>
                                  <p:childTnLst>
                                    <p:set>
                                      <p:cBhvr>
                                        <p:cTn id="326" dur="1" fill="hold">
                                          <p:stCondLst>
                                            <p:cond delay="0"/>
                                          </p:stCondLst>
                                        </p:cTn>
                                        <p:tgtEl>
                                          <p:spTgt spid="256">
                                            <p:txEl>
                                              <p:pRg st="284" end="284"/>
                                            </p:txEl>
                                          </p:spTgt>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nodeType="clickEffect" fill="hold" presetClass="entr" presetID="1">
                                  <p:stCondLst>
                                    <p:cond delay="0"/>
                                  </p:stCondLst>
                                  <p:childTnLst>
                                    <p:set>
                                      <p:cBhvr>
                                        <p:cTn id="330" dur="1" fill="hold">
                                          <p:stCondLst>
                                            <p:cond delay="0"/>
                                          </p:stCondLst>
                                        </p:cTn>
                                        <p:tgtEl>
                                          <p:spTgt spid="256">
                                            <p:txEl>
                                              <p:pRg st="284" end="284"/>
                                            </p:txEl>
                                          </p:spTgt>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nodeType="clickEffect" fill="hold" presetClass="entr" presetID="1">
                                  <p:stCondLst>
                                    <p:cond delay="0"/>
                                  </p:stCondLst>
                                  <p:childTnLst>
                                    <p:set>
                                      <p:cBhvr>
                                        <p:cTn id="334" dur="1" fill="hold">
                                          <p:stCondLst>
                                            <p:cond delay="0"/>
                                          </p:stCondLst>
                                        </p:cTn>
                                        <p:tgtEl>
                                          <p:spTgt spid="256">
                                            <p:txEl>
                                              <p:pRg st="284" end="284"/>
                                            </p:txEl>
                                          </p:spTgt>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1">
                                  <p:stCondLst>
                                    <p:cond delay="0"/>
                                  </p:stCondLst>
                                  <p:childTnLst>
                                    <p:set>
                                      <p:cBhvr>
                                        <p:cTn id="338" dur="1" fill="hold">
                                          <p:stCondLst>
                                            <p:cond delay="0"/>
                                          </p:stCondLst>
                                        </p:cTn>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marL="65160">
              <a:lnSpc>
                <a:spcPct val="100000"/>
              </a:lnSpc>
            </a:pPr>
            <a:r>
              <a:rPr b="0" lang="en-IN" sz="2000" spc="-1" strike="noStrike">
                <a:solidFill>
                  <a:srgbClr val="000000"/>
                </a:solidFill>
                <a:uFill>
                  <a:solidFill>
                    <a:srgbClr val="ffffff"/>
                  </a:solidFill>
                </a:uFill>
                <a:latin typeface="Courier New"/>
                <a:ea typeface="ＭＳ Ｐゴシック"/>
              </a:rPr>
              <a:t>tNode *delete(tNode *node, int D) {</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if(node == NULL) { return NULL; }</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if(D &lt; node-&gt;data)</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node-&gt;left = delete(node-&gt;left, D);</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else if(D &gt; node-&gt;data)</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node-&gt;right = delete(node-&gt;right, D);</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else {</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if(node-&gt;left != NULL)</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node-&gt;left = extractMax(node-&gt;left, node);</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else if(node-&gt;right != NULL)</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node-&gt;right = extractMin(node-&gt;right, node);</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else { free(node); return NULL; }</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node-&gt;height = 1 + MAX(h(node-&gt;left), h(node-&gt;right));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return</a:t>
            </a:r>
            <a:r>
              <a:rPr b="1" lang="en-IN" sz="2000" spc="-1" strike="noStrike">
                <a:solidFill>
                  <a:srgbClr val="000000"/>
                </a:solidFill>
                <a:uFill>
                  <a:solidFill>
                    <a:srgbClr val="ffffff"/>
                  </a:solidFill>
                </a:uFill>
                <a:latin typeface="Courier New"/>
                <a:ea typeface="ＭＳ Ｐゴシック"/>
              </a:rPr>
              <a:t> balance(</a:t>
            </a:r>
            <a:r>
              <a:rPr b="0" lang="en-IN" sz="2000" spc="-1" strike="noStrike">
                <a:solidFill>
                  <a:srgbClr val="000000"/>
                </a:solidFill>
                <a:uFill>
                  <a:solidFill>
                    <a:srgbClr val="ffffff"/>
                  </a:solidFill>
                </a:uFill>
                <a:latin typeface="Courier New"/>
                <a:ea typeface="ＭＳ Ｐゴシック"/>
              </a:rPr>
              <a:t>node</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982"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4F637F40-297F-454D-A7C0-F4A7BEE6871C}"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983"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Delete in an AVL tree</a:t>
            </a:r>
            <a:endParaRPr b="0" lang="en-IN" sz="1800" spc="-1" strike="noStrike">
              <a:solidFill>
                <a:srgbClr val="000000"/>
              </a:solidFill>
              <a:uFill>
                <a:solidFill>
                  <a:srgbClr val="ffffff"/>
                </a:solidFill>
              </a:uFill>
              <a:latin typeface="Arial"/>
            </a:endParaRPr>
          </a:p>
        </p:txBody>
      </p:sp>
    </p:spTree>
  </p:cSld>
  <p:timing>
    <p:tnLst>
      <p:par>
        <p:cTn id="4967" dur="indefinite" restart="never" nodeType="tmRoot">
          <p:childTnLst>
            <p:seq>
              <p:cTn id="4968" dur="indefinite" nodeType="mainSeq">
                <p:childTnLst>
                  <p:par>
                    <p:cTn id="4969" fill="hold">
                      <p:stCondLst>
                        <p:cond delay="indefinite"/>
                      </p:stCondLst>
                      <p:childTnLst>
                        <p:par>
                          <p:cTn id="4970" fill="hold">
                            <p:stCondLst>
                              <p:cond delay="0"/>
                            </p:stCondLst>
                            <p:childTnLst>
                              <p:par>
                                <p:cTn id="4971" nodeType="clickEffect" fill="hold" presetClass="entr" presetID="1">
                                  <p:stCondLst>
                                    <p:cond delay="0"/>
                                  </p:stCondLst>
                                  <p:childTnLst>
                                    <p:set>
                                      <p:cBhvr>
                                        <p:cTn id="4972" dur="1" fill="hold">
                                          <p:stCondLst>
                                            <p:cond delay="0"/>
                                          </p:stCondLst>
                                        </p:cTn>
                                        <p:tgtEl>
                                          <p:spTgt spid="981">
                                            <p:txEl>
                                              <p:pRg st="495" end="495"/>
                                            </p:txEl>
                                          </p:spTgt>
                                        </p:tgtEl>
                                        <p:attrNameLst>
                                          <p:attrName>style.visibility</p:attrName>
                                        </p:attrNameLst>
                                      </p:cBhvr>
                                      <p:to>
                                        <p:strVal val="visible"/>
                                      </p:to>
                                    </p:set>
                                  </p:childTnLst>
                                </p:cTn>
                              </p:par>
                            </p:childTnLst>
                          </p:cTn>
                        </p:par>
                      </p:childTnLst>
                    </p:cTn>
                  </p:par>
                  <p:par>
                    <p:cTn id="4973" fill="hold">
                      <p:stCondLst>
                        <p:cond delay="indefinite"/>
                      </p:stCondLst>
                      <p:childTnLst>
                        <p:par>
                          <p:cTn id="4974" fill="hold">
                            <p:stCondLst>
                              <p:cond delay="0"/>
                            </p:stCondLst>
                            <p:childTnLst>
                              <p:par>
                                <p:cTn id="4975" nodeType="clickEffect" fill="hold" presetClass="entr" presetID="1">
                                  <p:stCondLst>
                                    <p:cond delay="0"/>
                                  </p:stCondLst>
                                  <p:childTnLst>
                                    <p:set>
                                      <p:cBhvr>
                                        <p:cTn id="4976" dur="1" fill="hold">
                                          <p:stCondLst>
                                            <p:cond delay="0"/>
                                          </p:stCondLst>
                                        </p:cTn>
                                        <p:tgtEl>
                                          <p:spTgt spid="981">
                                            <p:txEl>
                                              <p:pRg st="495" end="49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Our AVL tree nodes store the (absolute) height of each node in the tree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ourier New"/>
                <a:ea typeface="ＭＳ Ｐゴシック"/>
              </a:rPr>
              <a:t>typedef struct node {</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int data;</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struct node *left;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struct node *right;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height;  // sizeof(int) overhead per node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ourier New"/>
                <a:ea typeface="ＭＳ Ｐゴシック"/>
              </a:rPr>
              <a:t>} tNode;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This can be reduced to </a:t>
            </a:r>
            <a:r>
              <a:rPr b="0" lang="en-IN" sz="2000" spc="-1" strike="noStrike" u="sng">
                <a:solidFill>
                  <a:srgbClr val="000000"/>
                </a:solidFill>
                <a:uFill>
                  <a:solidFill>
                    <a:srgbClr val="ffffff"/>
                  </a:solidFill>
                </a:uFill>
                <a:latin typeface="Trebuchet MS"/>
                <a:ea typeface="ＭＳ Ｐゴシック"/>
              </a:rPr>
              <a:t>two bits</a:t>
            </a:r>
            <a:r>
              <a:rPr b="0" lang="en-IN" sz="2000" spc="-1" strike="noStrike">
                <a:solidFill>
                  <a:srgbClr val="000000"/>
                </a:solidFill>
                <a:uFill>
                  <a:solidFill>
                    <a:srgbClr val="ffffff"/>
                  </a:solidFill>
                </a:uFill>
                <a:latin typeface="Trebuchet MS"/>
                <a:ea typeface="ＭＳ Ｐゴシック"/>
              </a:rPr>
              <a:t> overhead per node: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LeftHeavy, Balanced, RightHeavy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Slightly more complex insert/delete/balance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another example of the space/time tradeoff!</a:t>
            </a:r>
            <a:endParaRPr b="0" lang="en-IN" sz="1800" spc="-1" strike="noStrike">
              <a:solidFill>
                <a:srgbClr val="000000"/>
              </a:solidFill>
              <a:uFill>
                <a:solidFill>
                  <a:srgbClr val="ffffff"/>
                </a:solidFill>
              </a:uFill>
              <a:latin typeface="Arial"/>
            </a:endParaRPr>
          </a:p>
        </p:txBody>
      </p:sp>
      <p:sp>
        <p:nvSpPr>
          <p:cNvPr id="985"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93A9B564-645F-4E17-BB2A-FC242331B2DD}"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986"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Space overhead per node</a:t>
            </a:r>
            <a:endParaRPr b="0" lang="en-IN" sz="1800" spc="-1" strike="noStrike">
              <a:solidFill>
                <a:srgbClr val="000000"/>
              </a:solidFill>
              <a:uFill>
                <a:solidFill>
                  <a:srgbClr val="ffffff"/>
                </a:solidFill>
              </a:uFill>
              <a:latin typeface="Arial"/>
            </a:endParaRPr>
          </a:p>
        </p:txBody>
      </p:sp>
    </p:spTree>
  </p:cSld>
  <p:timing>
    <p:tnLst>
      <p:par>
        <p:cTn id="4977" dur="indefinite" restart="never" nodeType="tmRoot">
          <p:childTnLst>
            <p:seq>
              <p:cTn id="4978" dur="indefinite" nodeType="mainSeq">
                <p:childTnLst>
                  <p:par>
                    <p:cTn id="4979" fill="hold">
                      <p:stCondLst>
                        <p:cond delay="indefinite"/>
                      </p:stCondLst>
                      <p:childTnLst>
                        <p:par>
                          <p:cTn id="4980" fill="hold">
                            <p:stCondLst>
                              <p:cond delay="0"/>
                            </p:stCondLst>
                            <p:childTnLst>
                              <p:par>
                                <p:cTn id="4981" nodeType="clickEffect" fill="hold" presetClass="entr" presetID="1">
                                  <p:stCondLst>
                                    <p:cond delay="0"/>
                                  </p:stCondLst>
                                  <p:childTnLst>
                                    <p:set>
                                      <p:cBhvr>
                                        <p:cTn id="4982" dur="1" fill="hold">
                                          <p:stCondLst>
                                            <p:cond delay="0"/>
                                          </p:stCondLst>
                                        </p:cTn>
                                        <p:tgtEl>
                                          <p:spTgt spid="984">
                                            <p:txEl>
                                              <p:pRg st="1" end="73"/>
                                            </p:txEl>
                                          </p:spTgt>
                                        </p:tgtEl>
                                        <p:attrNameLst>
                                          <p:attrName>style.visibility</p:attrName>
                                        </p:attrNameLst>
                                      </p:cBhvr>
                                      <p:to>
                                        <p:strVal val="visible"/>
                                      </p:to>
                                    </p:set>
                                  </p:childTnLst>
                                </p:cTn>
                              </p:par>
                            </p:childTnLst>
                          </p:cTn>
                        </p:par>
                      </p:childTnLst>
                    </p:cTn>
                  </p:par>
                  <p:par>
                    <p:cTn id="4983" fill="hold">
                      <p:stCondLst>
                        <p:cond delay="indefinite"/>
                      </p:stCondLst>
                      <p:childTnLst>
                        <p:par>
                          <p:cTn id="4984" fill="hold">
                            <p:stCondLst>
                              <p:cond delay="0"/>
                            </p:stCondLst>
                            <p:childTnLst>
                              <p:par>
                                <p:cTn id="4985" nodeType="clickEffect" fill="hold" presetClass="entr" presetID="1">
                                  <p:stCondLst>
                                    <p:cond delay="0"/>
                                  </p:stCondLst>
                                  <p:childTnLst>
                                    <p:set>
                                      <p:cBhvr>
                                        <p:cTn id="4986" dur="1" fill="hold">
                                          <p:stCondLst>
                                            <p:cond delay="0"/>
                                          </p:stCondLst>
                                        </p:cTn>
                                        <p:tgtEl>
                                          <p:spTgt spid="984">
                                            <p:txEl>
                                              <p:pRg st="380" end="380"/>
                                            </p:txEl>
                                          </p:spTgt>
                                        </p:tgtEl>
                                        <p:attrNameLst>
                                          <p:attrName>style.visibility</p:attrName>
                                        </p:attrNameLst>
                                      </p:cBhvr>
                                      <p:to>
                                        <p:strVal val="visible"/>
                                      </p:to>
                                    </p:set>
                                  </p:childTnLst>
                                </p:cTn>
                              </p:par>
                              <p:par>
                                <p:cTn id="4987" nodeType="withEffect" fill="hold" presetClass="entr" presetID="1">
                                  <p:stCondLst>
                                    <p:cond delay="0"/>
                                  </p:stCondLst>
                                  <p:childTnLst>
                                    <p:set>
                                      <p:cBhvr>
                                        <p:cTn id="4988" dur="1" fill="hold">
                                          <p:stCondLst>
                                            <p:cond delay="0"/>
                                          </p:stCondLst>
                                        </p:cTn>
                                        <p:tgtEl>
                                          <p:spTgt spid="984">
                                            <p:txEl>
                                              <p:pRg st="380" end="380"/>
                                            </p:txEl>
                                          </p:spTgt>
                                        </p:tgtEl>
                                        <p:attrNameLst>
                                          <p:attrName>style.visibility</p:attrName>
                                        </p:attrNameLst>
                                      </p:cBhvr>
                                      <p:to>
                                        <p:strVal val="visible"/>
                                      </p:to>
                                    </p:set>
                                  </p:childTnLst>
                                </p:cTn>
                              </p:par>
                              <p:par>
                                <p:cTn id="4989" nodeType="withEffect" fill="hold" presetClass="entr" presetID="1">
                                  <p:stCondLst>
                                    <p:cond delay="0"/>
                                  </p:stCondLst>
                                  <p:childTnLst>
                                    <p:set>
                                      <p:cBhvr>
                                        <p:cTn id="4990" dur="1" fill="hold">
                                          <p:stCondLst>
                                            <p:cond delay="0"/>
                                          </p:stCondLst>
                                        </p:cTn>
                                        <p:tgtEl>
                                          <p:spTgt spid="984">
                                            <p:txEl>
                                              <p:pRg st="380" end="380"/>
                                            </p:txEl>
                                          </p:spTgt>
                                        </p:tgtEl>
                                        <p:attrNameLst>
                                          <p:attrName>style.visibility</p:attrName>
                                        </p:attrNameLst>
                                      </p:cBhvr>
                                      <p:to>
                                        <p:strVal val="visible"/>
                                      </p:to>
                                    </p:set>
                                  </p:childTnLst>
                                </p:cTn>
                              </p:par>
                              <p:par>
                                <p:cTn id="4991" nodeType="withEffect" fill="hold" presetClass="entr" presetID="1">
                                  <p:stCondLst>
                                    <p:cond delay="0"/>
                                  </p:stCondLst>
                                  <p:childTnLst>
                                    <p:set>
                                      <p:cBhvr>
                                        <p:cTn id="4992" dur="1" fill="hold">
                                          <p:stCondLst>
                                            <p:cond delay="0"/>
                                          </p:stCondLst>
                                        </p:cTn>
                                        <p:tgtEl>
                                          <p:spTgt spid="984">
                                            <p:txEl>
                                              <p:pRg st="380" end="380"/>
                                            </p:txEl>
                                          </p:spTgt>
                                        </p:tgtEl>
                                        <p:attrNameLst>
                                          <p:attrName>style.visibility</p:attrName>
                                        </p:attrNameLst>
                                      </p:cBhvr>
                                      <p:to>
                                        <p:strVal val="visible"/>
                                      </p:to>
                                    </p:set>
                                  </p:childTnLst>
                                </p:cTn>
                              </p:par>
                              <p:par>
                                <p:cTn id="4993" nodeType="withEffect" fill="hold" presetClass="entr" presetID="1">
                                  <p:stCondLst>
                                    <p:cond delay="0"/>
                                  </p:stCondLst>
                                  <p:childTnLst>
                                    <p:set>
                                      <p:cBhvr>
                                        <p:cTn id="4994" dur="1" fill="hold">
                                          <p:stCondLst>
                                            <p:cond delay="0"/>
                                          </p:stCondLst>
                                        </p:cTn>
                                        <p:tgtEl>
                                          <p:spTgt spid="984">
                                            <p:txEl>
                                              <p:pRg st="380" end="380"/>
                                            </p:txEl>
                                          </p:spTgt>
                                        </p:tgtEl>
                                        <p:attrNameLst>
                                          <p:attrName>style.visibility</p:attrName>
                                        </p:attrNameLst>
                                      </p:cBhvr>
                                      <p:to>
                                        <p:strVal val="visible"/>
                                      </p:to>
                                    </p:set>
                                  </p:childTnLst>
                                </p:cTn>
                              </p:par>
                              <p:par>
                                <p:cTn id="4995" nodeType="withEffect" fill="hold" presetClass="entr" presetID="1">
                                  <p:stCondLst>
                                    <p:cond delay="0"/>
                                  </p:stCondLst>
                                  <p:childTnLst>
                                    <p:set>
                                      <p:cBhvr>
                                        <p:cTn id="4996" dur="1" fill="hold">
                                          <p:stCondLst>
                                            <p:cond delay="0"/>
                                          </p:stCondLst>
                                        </p:cTn>
                                        <p:tgtEl>
                                          <p:spTgt spid="984">
                                            <p:txEl>
                                              <p:pRg st="380" end="380"/>
                                            </p:txEl>
                                          </p:spTgt>
                                        </p:tgtEl>
                                        <p:attrNameLst>
                                          <p:attrName>style.visibility</p:attrName>
                                        </p:attrNameLst>
                                      </p:cBhvr>
                                      <p:to>
                                        <p:strVal val="visible"/>
                                      </p:to>
                                    </p:set>
                                  </p:childTnLst>
                                </p:cTn>
                              </p:par>
                            </p:childTnLst>
                          </p:cTn>
                        </p:par>
                      </p:childTnLst>
                    </p:cTn>
                  </p:par>
                  <p:par>
                    <p:cTn id="4997" fill="hold">
                      <p:stCondLst>
                        <p:cond delay="indefinite"/>
                      </p:stCondLst>
                      <p:childTnLst>
                        <p:par>
                          <p:cTn id="4998" fill="hold">
                            <p:stCondLst>
                              <p:cond delay="0"/>
                            </p:stCondLst>
                            <p:childTnLst>
                              <p:par>
                                <p:cTn id="4999" nodeType="clickEffect" fill="hold" presetClass="entr" presetID="1">
                                  <p:stCondLst>
                                    <p:cond delay="0"/>
                                  </p:stCondLst>
                                  <p:childTnLst>
                                    <p:set>
                                      <p:cBhvr>
                                        <p:cTn id="5000" dur="1" fill="hold">
                                          <p:stCondLst>
                                            <p:cond delay="0"/>
                                          </p:stCondLst>
                                        </p:cTn>
                                        <p:tgtEl>
                                          <p:spTgt spid="984">
                                            <p:txEl>
                                              <p:pRg st="380" end="380"/>
                                            </p:txEl>
                                          </p:spTgt>
                                        </p:tgtEl>
                                        <p:attrNameLst>
                                          <p:attrName>style.visibility</p:attrName>
                                        </p:attrNameLst>
                                      </p:cBhvr>
                                      <p:to>
                                        <p:strVal val="visible"/>
                                      </p:to>
                                    </p:set>
                                  </p:childTnLst>
                                </p:cTn>
                              </p:par>
                            </p:childTnLst>
                          </p:cTn>
                        </p:par>
                      </p:childTnLst>
                    </p:cTn>
                  </p:par>
                  <p:par>
                    <p:cTn id="5001" fill="hold">
                      <p:stCondLst>
                        <p:cond delay="indefinite"/>
                      </p:stCondLst>
                      <p:childTnLst>
                        <p:par>
                          <p:cTn id="5002" fill="hold">
                            <p:stCondLst>
                              <p:cond delay="0"/>
                            </p:stCondLst>
                            <p:childTnLst>
                              <p:par>
                                <p:cTn id="5003" nodeType="clickEffect" fill="hold" presetClass="entr" presetID="1">
                                  <p:stCondLst>
                                    <p:cond delay="0"/>
                                  </p:stCondLst>
                                  <p:childTnLst>
                                    <p:set>
                                      <p:cBhvr>
                                        <p:cTn id="5004" dur="1" fill="hold">
                                          <p:stCondLst>
                                            <p:cond delay="0"/>
                                          </p:stCondLst>
                                        </p:cTn>
                                        <p:tgtEl>
                                          <p:spTgt spid="984">
                                            <p:txEl>
                                              <p:pRg st="380" end="380"/>
                                            </p:txEl>
                                          </p:spTgt>
                                        </p:tgtEl>
                                        <p:attrNameLst>
                                          <p:attrName>style.visibility</p:attrName>
                                        </p:attrNameLst>
                                      </p:cBhvr>
                                      <p:to>
                                        <p:strVal val="visible"/>
                                      </p:to>
                                    </p:set>
                                  </p:childTnLst>
                                </p:cTn>
                              </p:par>
                            </p:childTnLst>
                          </p:cTn>
                        </p:par>
                      </p:childTnLst>
                    </p:cTn>
                  </p:par>
                  <p:par>
                    <p:cTn id="5005" fill="hold">
                      <p:stCondLst>
                        <p:cond delay="indefinite"/>
                      </p:stCondLst>
                      <p:childTnLst>
                        <p:par>
                          <p:cTn id="5006" fill="hold">
                            <p:stCondLst>
                              <p:cond delay="0"/>
                            </p:stCondLst>
                            <p:childTnLst>
                              <p:par>
                                <p:cTn id="5007" nodeType="clickEffect" fill="hold" presetClass="entr" presetID="1">
                                  <p:stCondLst>
                                    <p:cond delay="0"/>
                                  </p:stCondLst>
                                  <p:childTnLst>
                                    <p:set>
                                      <p:cBhvr>
                                        <p:cTn id="5008" dur="1" fill="hold">
                                          <p:stCondLst>
                                            <p:cond delay="0"/>
                                          </p:stCondLst>
                                        </p:cTn>
                                        <p:tgtEl>
                                          <p:spTgt spid="984">
                                            <p:txEl>
                                              <p:pRg st="380" end="380"/>
                                            </p:txEl>
                                          </p:spTgt>
                                        </p:tgtEl>
                                        <p:attrNameLst>
                                          <p:attrName>style.visibility</p:attrName>
                                        </p:attrNameLst>
                                      </p:cBhvr>
                                      <p:to>
                                        <p:strVal val="visible"/>
                                      </p:to>
                                    </p:set>
                                  </p:childTnLst>
                                </p:cTn>
                              </p:par>
                            </p:childTnLst>
                          </p:cTn>
                        </p:par>
                      </p:childTnLst>
                    </p:cTn>
                  </p:par>
                  <p:par>
                    <p:cTn id="5009" fill="hold">
                      <p:stCondLst>
                        <p:cond delay="indefinite"/>
                      </p:stCondLst>
                      <p:childTnLst>
                        <p:par>
                          <p:cTn id="5010" fill="hold">
                            <p:stCondLst>
                              <p:cond delay="0"/>
                            </p:stCondLst>
                            <p:childTnLst>
                              <p:par>
                                <p:cTn id="5011" nodeType="clickEffect" fill="hold" presetClass="entr" presetID="1">
                                  <p:stCondLst>
                                    <p:cond delay="0"/>
                                  </p:stCondLst>
                                  <p:childTnLst>
                                    <p:set>
                                      <p:cBhvr>
                                        <p:cTn id="5012" dur="1" fill="hold">
                                          <p:stCondLst>
                                            <p:cond delay="0"/>
                                          </p:stCondLst>
                                        </p:cTn>
                                        <p:tgtEl>
                                          <p:spTgt spid="984">
                                            <p:txEl>
                                              <p:pRg st="380" end="38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Recall</a:t>
            </a:r>
            <a:r>
              <a:rPr b="0" lang="en-IN" sz="2000" spc="-1" strike="noStrike">
                <a:solidFill>
                  <a:srgbClr val="000000"/>
                </a:solidFill>
                <a:uFill>
                  <a:solidFill>
                    <a:srgbClr val="ffffff"/>
                  </a:solidFill>
                </a:uFill>
                <a:latin typeface="Trebuchet MS"/>
                <a:ea typeface="ＭＳ Ｐゴシック"/>
              </a:rPr>
              <a:t>: AVL Trees ensure that height difference between left and right sub-trees is at most 1</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Let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be the </a:t>
            </a:r>
            <a:r>
              <a:rPr b="0" lang="en-IN" sz="2000" spc="-1" strike="noStrike" u="sng">
                <a:solidFill>
                  <a:srgbClr val="000000"/>
                </a:solidFill>
                <a:uFill>
                  <a:solidFill>
                    <a:srgbClr val="ffffff"/>
                  </a:solidFill>
                </a:uFill>
                <a:latin typeface="Trebuchet MS"/>
                <a:ea typeface="ＭＳ Ｐゴシック"/>
              </a:rPr>
              <a:t>minimum</a:t>
            </a:r>
            <a:r>
              <a:rPr b="0" lang="en-IN" sz="2000" spc="-1" strike="noStrike">
                <a:solidFill>
                  <a:srgbClr val="000000"/>
                </a:solidFill>
                <a:uFill>
                  <a:solidFill>
                    <a:srgbClr val="ffffff"/>
                  </a:solidFill>
                </a:uFill>
                <a:latin typeface="Trebuchet MS"/>
                <a:ea typeface="ＭＳ Ｐゴシック"/>
              </a:rPr>
              <a:t> number of nodes in an AVL tree of height </a:t>
            </a:r>
            <a:r>
              <a:rPr b="0" i="1" lang="en-IN" sz="2000" spc="-1" strike="noStrike">
                <a:solidFill>
                  <a:srgbClr val="000000"/>
                </a:solidFill>
                <a:uFill>
                  <a:solidFill>
                    <a:srgbClr val="ffffff"/>
                  </a:solidFill>
                </a:uFill>
                <a:latin typeface="Trebuchet MS"/>
                <a:ea typeface="ＭＳ Ｐゴシック"/>
              </a:rPr>
              <a:t>h</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If an AVL tree with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nodes has height </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then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Hence, </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m</a:t>
            </a:r>
            <a:r>
              <a:rPr b="0" lang="en-IN" sz="2000" spc="-1" strike="noStrike" baseline="30000">
                <a:solidFill>
                  <a:srgbClr val="000000"/>
                </a:solidFill>
                <a:uFill>
                  <a:solidFill>
                    <a:srgbClr val="ffffff"/>
                  </a:solidFill>
                </a:uFill>
                <a:latin typeface="Symbol"/>
                <a:ea typeface="ＭＳ Ｐゴシック"/>
              </a:rPr>
              <a:t></a:t>
            </a:r>
            <a:r>
              <a:rPr b="0" lang="en-IN" sz="2000" spc="-1" strike="noStrike" baseline="30000">
                <a:solidFill>
                  <a:srgbClr val="000000"/>
                </a:solidFill>
                <a:uFill>
                  <a:solidFill>
                    <a:srgbClr val="ffffff"/>
                  </a:solidFill>
                </a:uFill>
                <a:latin typeface="Trebuchet MS"/>
                <a:ea typeface="ＭＳ Ｐゴシック"/>
              </a:rPr>
              <a:t>1</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[assuming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is an increasing function]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Now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(0) = 1,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(1) = 2,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(2) = 4,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(3)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Symbol"/>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2,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 1 +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 +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2)</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(0)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(1) = 1; </a:t>
            </a:r>
            <a:r>
              <a:rPr b="0" lang="en-IN" sz="2000" spc="-1" strike="noStrike">
                <a:solidFill>
                  <a:srgbClr val="000000"/>
                </a:solidFill>
                <a:uFill>
                  <a:solidFill>
                    <a:srgbClr val="ffffff"/>
                  </a:solidFill>
                </a:uFill>
                <a:latin typeface="Symbol"/>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2,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2)</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Prove that </a:t>
            </a:r>
            <a:r>
              <a:rPr b="0" lang="en-IN" sz="2000" spc="-1" strike="noStrike">
                <a:solidFill>
                  <a:srgbClr val="000000"/>
                </a:solidFill>
                <a:uFill>
                  <a:solidFill>
                    <a:srgbClr val="ffffff"/>
                  </a:solidFill>
                </a:uFill>
                <a:latin typeface="Symbol"/>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0,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+2)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a:t>
            </a:r>
            <a:endParaRPr b="0" lang="en-IN" sz="1800" spc="-1" strike="noStrike">
              <a:solidFill>
                <a:srgbClr val="000000"/>
              </a:solidFill>
              <a:uFill>
                <a:solidFill>
                  <a:srgbClr val="ffffff"/>
                </a:solidFill>
              </a:uFill>
              <a:latin typeface="Arial"/>
            </a:endParaRPr>
          </a:p>
        </p:txBody>
      </p:sp>
      <p:sp>
        <p:nvSpPr>
          <p:cNvPr id="988"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602F3AED-AA9D-4D44-B521-7EB94069F028}"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989"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AVL trees with </a:t>
            </a:r>
            <a:r>
              <a:rPr b="1" i="1" lang="en-IN" sz="2700" spc="-1" strike="noStrike">
                <a:solidFill>
                  <a:srgbClr val="000000"/>
                </a:solidFill>
                <a:uFill>
                  <a:solidFill>
                    <a:srgbClr val="ffffff"/>
                  </a:solidFill>
                </a:uFill>
                <a:latin typeface="Trebuchet MS"/>
                <a:ea typeface="ＭＳ Ｐゴシック"/>
              </a:rPr>
              <a:t>n</a:t>
            </a:r>
            <a:r>
              <a:rPr b="1" lang="en-IN" sz="2700" spc="-1" strike="noStrike">
                <a:solidFill>
                  <a:srgbClr val="000000"/>
                </a:solidFill>
                <a:uFill>
                  <a:solidFill>
                    <a:srgbClr val="ffffff"/>
                  </a:solidFill>
                </a:uFill>
                <a:latin typeface="Trebuchet MS"/>
                <a:ea typeface="ＭＳ Ｐゴシック"/>
              </a:rPr>
              <a:t> nodes have </a:t>
            </a:r>
            <a:r>
              <a:rPr b="1" i="1" lang="en-IN" sz="2700" spc="-1" strike="noStrike">
                <a:solidFill>
                  <a:srgbClr val="000000"/>
                </a:solidFill>
                <a:uFill>
                  <a:solidFill>
                    <a:srgbClr val="ffffff"/>
                  </a:solidFill>
                </a:uFill>
                <a:latin typeface="Trebuchet MS"/>
                <a:ea typeface="ＭＳ Ｐゴシック"/>
              </a:rPr>
              <a:t>O</a:t>
            </a:r>
            <a:r>
              <a:rPr b="1" lang="en-IN" sz="2700" spc="-1" strike="noStrike">
                <a:solidFill>
                  <a:srgbClr val="000000"/>
                </a:solidFill>
                <a:uFill>
                  <a:solidFill>
                    <a:srgbClr val="ffffff"/>
                  </a:solidFill>
                </a:uFill>
                <a:latin typeface="Trebuchet MS"/>
                <a:ea typeface="ＭＳ Ｐゴシック"/>
              </a:rPr>
              <a:t>(log </a:t>
            </a:r>
            <a:r>
              <a:rPr b="1" i="1" lang="en-IN" sz="2700" spc="-1" strike="noStrike">
                <a:solidFill>
                  <a:srgbClr val="000000"/>
                </a:solidFill>
                <a:uFill>
                  <a:solidFill>
                    <a:srgbClr val="ffffff"/>
                  </a:solidFill>
                </a:uFill>
                <a:latin typeface="Trebuchet MS"/>
                <a:ea typeface="ＭＳ Ｐゴシック"/>
              </a:rPr>
              <a:t>n</a:t>
            </a:r>
            <a:r>
              <a:rPr b="1" lang="en-IN" sz="2700" spc="-1" strike="noStrike">
                <a:solidFill>
                  <a:srgbClr val="000000"/>
                </a:solidFill>
                <a:uFill>
                  <a:solidFill>
                    <a:srgbClr val="ffffff"/>
                  </a:solidFill>
                </a:uFill>
                <a:latin typeface="Trebuchet MS"/>
                <a:ea typeface="ＭＳ Ｐゴシック"/>
              </a:rPr>
              <a:t>) height</a:t>
            </a:r>
            <a:endParaRPr b="0" lang="en-IN" sz="1800" spc="-1" strike="noStrike">
              <a:solidFill>
                <a:srgbClr val="000000"/>
              </a:solidFill>
              <a:uFill>
                <a:solidFill>
                  <a:srgbClr val="ffffff"/>
                </a:solidFill>
              </a:uFill>
              <a:latin typeface="Arial"/>
            </a:endParaRPr>
          </a:p>
        </p:txBody>
      </p:sp>
      <p:sp>
        <p:nvSpPr>
          <p:cNvPr id="990" name="CustomShape 4"/>
          <p:cNvSpPr/>
          <p:nvPr/>
        </p:nvSpPr>
        <p:spPr>
          <a:xfrm>
            <a:off x="6781680" y="4564800"/>
            <a:ext cx="685080" cy="685080"/>
          </a:xfrm>
          <a:prstGeom prst="triangle">
            <a:avLst>
              <a:gd name="adj" fmla="val 50000"/>
            </a:avLst>
          </a:prstGeom>
          <a:noFill/>
          <a:ln w="9360">
            <a:solidFill>
              <a:schemeClr val="tx1"/>
            </a:solidFill>
            <a:round/>
          </a:ln>
        </p:spPr>
        <p:style>
          <a:lnRef idx="0"/>
          <a:fillRef idx="0"/>
          <a:effectRef idx="0"/>
          <a:fontRef idx="minor"/>
        </p:style>
      </p:sp>
      <p:sp>
        <p:nvSpPr>
          <p:cNvPr id="991" name="CustomShape 5"/>
          <p:cNvSpPr/>
          <p:nvPr/>
        </p:nvSpPr>
        <p:spPr>
          <a:xfrm>
            <a:off x="7783560" y="4564800"/>
            <a:ext cx="704880" cy="997200"/>
          </a:xfrm>
          <a:prstGeom prst="triangle">
            <a:avLst>
              <a:gd name="adj" fmla="val 50000"/>
            </a:avLst>
          </a:prstGeom>
          <a:noFill/>
          <a:ln w="9360">
            <a:solidFill>
              <a:schemeClr val="tx1"/>
            </a:solidFill>
            <a:round/>
          </a:ln>
        </p:spPr>
        <p:style>
          <a:lnRef idx="0"/>
          <a:fillRef idx="0"/>
          <a:effectRef idx="0"/>
          <a:fontRef idx="minor"/>
        </p:style>
      </p:sp>
      <p:sp>
        <p:nvSpPr>
          <p:cNvPr id="992" name="CustomShape 6"/>
          <p:cNvSpPr/>
          <p:nvPr/>
        </p:nvSpPr>
        <p:spPr>
          <a:xfrm>
            <a:off x="7467480" y="3977640"/>
            <a:ext cx="304200" cy="300960"/>
          </a:xfrm>
          <a:prstGeom prst="ellipse">
            <a:avLst/>
          </a:prstGeom>
          <a:noFill/>
          <a:ln w="9360">
            <a:solidFill>
              <a:schemeClr val="tx1"/>
            </a:solidFill>
            <a:round/>
          </a:ln>
        </p:spPr>
        <p:style>
          <a:lnRef idx="0"/>
          <a:fillRef idx="0"/>
          <a:effectRef idx="0"/>
          <a:fontRef idx="minor"/>
        </p:style>
      </p:sp>
      <p:sp>
        <p:nvSpPr>
          <p:cNvPr id="993" name="Line 7"/>
          <p:cNvSpPr/>
          <p:nvPr/>
        </p:nvSpPr>
        <p:spPr>
          <a:xfrm flipV="1">
            <a:off x="7124400" y="4235040"/>
            <a:ext cx="387720" cy="329760"/>
          </a:xfrm>
          <a:prstGeom prst="line">
            <a:avLst/>
          </a:prstGeom>
          <a:ln w="9360">
            <a:solidFill>
              <a:schemeClr val="tx1"/>
            </a:solidFill>
            <a:round/>
          </a:ln>
        </p:spPr>
        <p:style>
          <a:lnRef idx="0"/>
          <a:fillRef idx="0"/>
          <a:effectRef idx="0"/>
          <a:fontRef idx="minor"/>
        </p:style>
      </p:sp>
      <p:sp>
        <p:nvSpPr>
          <p:cNvPr id="994" name="Line 8"/>
          <p:cNvSpPr/>
          <p:nvPr/>
        </p:nvSpPr>
        <p:spPr>
          <a:xfrm flipH="1" flipV="1">
            <a:off x="7727760" y="4235040"/>
            <a:ext cx="408600" cy="329760"/>
          </a:xfrm>
          <a:prstGeom prst="line">
            <a:avLst/>
          </a:prstGeom>
          <a:ln w="9360">
            <a:solidFill>
              <a:schemeClr val="tx1"/>
            </a:solidFill>
            <a:round/>
          </a:ln>
        </p:spPr>
        <p:style>
          <a:lnRef idx="0"/>
          <a:fillRef idx="0"/>
          <a:effectRef idx="0"/>
          <a:fontRef idx="minor"/>
        </p:style>
      </p:sp>
      <p:sp>
        <p:nvSpPr>
          <p:cNvPr id="995" name="CustomShape 9"/>
          <p:cNvSpPr/>
          <p:nvPr/>
        </p:nvSpPr>
        <p:spPr>
          <a:xfrm>
            <a:off x="5719680" y="4038480"/>
            <a:ext cx="922680" cy="1309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1 +</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(2) +</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 7</a:t>
            </a:r>
            <a:endParaRPr b="0" lang="en-IN" sz="1800" spc="-1" strike="noStrike">
              <a:solidFill>
                <a:srgbClr val="000000"/>
              </a:solidFill>
              <a:uFill>
                <a:solidFill>
                  <a:srgbClr val="ffffff"/>
                </a:solidFill>
              </a:uFill>
              <a:latin typeface="Arial"/>
            </a:endParaRPr>
          </a:p>
        </p:txBody>
      </p:sp>
    </p:spTree>
  </p:cSld>
  <p:timing>
    <p:tnLst>
      <p:par>
        <p:cTn id="5013" dur="indefinite" restart="never" nodeType="tmRoot">
          <p:childTnLst>
            <p:seq>
              <p:cTn id="5014" dur="indefinite" nodeType="mainSeq">
                <p:childTnLst>
                  <p:par>
                    <p:cTn id="5015" fill="hold">
                      <p:stCondLst>
                        <p:cond delay="indefinite"/>
                      </p:stCondLst>
                      <p:childTnLst>
                        <p:par>
                          <p:cTn id="5016" fill="hold">
                            <p:stCondLst>
                              <p:cond delay="0"/>
                            </p:stCondLst>
                            <p:childTnLst>
                              <p:par>
                                <p:cTn id="5017" nodeType="clickEffect" fill="hold" presetClass="entr" presetID="1">
                                  <p:stCondLst>
                                    <p:cond delay="0"/>
                                  </p:stCondLst>
                                  <p:childTnLst>
                                    <p:set>
                                      <p:cBhvr>
                                        <p:cTn id="5018" dur="1" fill="hold">
                                          <p:stCondLst>
                                            <p:cond delay="0"/>
                                          </p:stCondLst>
                                        </p:cTn>
                                        <p:tgtEl>
                                          <p:spTgt spid="987">
                                            <p:txEl>
                                              <p:pRg st="1" end="95"/>
                                            </p:txEl>
                                          </p:spTgt>
                                        </p:tgtEl>
                                        <p:attrNameLst>
                                          <p:attrName>style.visibility</p:attrName>
                                        </p:attrNameLst>
                                      </p:cBhvr>
                                      <p:to>
                                        <p:strVal val="visible"/>
                                      </p:to>
                                    </p:set>
                                  </p:childTnLst>
                                </p:cTn>
                              </p:par>
                            </p:childTnLst>
                          </p:cTn>
                        </p:par>
                      </p:childTnLst>
                    </p:cTn>
                  </p:par>
                  <p:par>
                    <p:cTn id="5019" fill="hold">
                      <p:stCondLst>
                        <p:cond delay="indefinite"/>
                      </p:stCondLst>
                      <p:childTnLst>
                        <p:par>
                          <p:cTn id="5020" fill="hold">
                            <p:stCondLst>
                              <p:cond delay="0"/>
                            </p:stCondLst>
                            <p:childTnLst>
                              <p:par>
                                <p:cTn id="5021" nodeType="clickEffect" fill="hold" presetClass="entr" presetID="1">
                                  <p:stCondLst>
                                    <p:cond delay="0"/>
                                  </p:stCondLst>
                                  <p:childTnLst>
                                    <p:set>
                                      <p:cBhvr>
                                        <p:cTn id="5022" dur="1" fill="hold">
                                          <p:stCondLst>
                                            <p:cond delay="0"/>
                                          </p:stCondLst>
                                        </p:cTn>
                                        <p:tgtEl>
                                          <p:spTgt spid="987">
                                            <p:txEl>
                                              <p:pRg st="452" end="452"/>
                                            </p:txEl>
                                          </p:spTgt>
                                        </p:tgtEl>
                                        <p:attrNameLst>
                                          <p:attrName>style.visibility</p:attrName>
                                        </p:attrNameLst>
                                      </p:cBhvr>
                                      <p:to>
                                        <p:strVal val="visible"/>
                                      </p:to>
                                    </p:set>
                                  </p:childTnLst>
                                </p:cTn>
                              </p:par>
                            </p:childTnLst>
                          </p:cTn>
                        </p:par>
                      </p:childTnLst>
                    </p:cTn>
                  </p:par>
                  <p:par>
                    <p:cTn id="5023" fill="hold">
                      <p:stCondLst>
                        <p:cond delay="indefinite"/>
                      </p:stCondLst>
                      <p:childTnLst>
                        <p:par>
                          <p:cTn id="5024" fill="hold">
                            <p:stCondLst>
                              <p:cond delay="0"/>
                            </p:stCondLst>
                            <p:childTnLst>
                              <p:par>
                                <p:cTn id="5025" nodeType="clickEffect" fill="hold" presetClass="entr" presetID="1">
                                  <p:stCondLst>
                                    <p:cond delay="0"/>
                                  </p:stCondLst>
                                  <p:childTnLst>
                                    <p:set>
                                      <p:cBhvr>
                                        <p:cTn id="5026" dur="1" fill="hold">
                                          <p:stCondLst>
                                            <p:cond delay="0"/>
                                          </p:stCondLst>
                                        </p:cTn>
                                        <p:tgtEl>
                                          <p:spTgt spid="987">
                                            <p:txEl>
                                              <p:pRg st="452" end="452"/>
                                            </p:txEl>
                                          </p:spTgt>
                                        </p:tgtEl>
                                        <p:attrNameLst>
                                          <p:attrName>style.visibility</p:attrName>
                                        </p:attrNameLst>
                                      </p:cBhvr>
                                      <p:to>
                                        <p:strVal val="visible"/>
                                      </p:to>
                                    </p:set>
                                  </p:childTnLst>
                                </p:cTn>
                              </p:par>
                            </p:childTnLst>
                          </p:cTn>
                        </p:par>
                      </p:childTnLst>
                    </p:cTn>
                  </p:par>
                  <p:par>
                    <p:cTn id="5027" fill="hold">
                      <p:stCondLst>
                        <p:cond delay="indefinite"/>
                      </p:stCondLst>
                      <p:childTnLst>
                        <p:par>
                          <p:cTn id="5028" fill="hold">
                            <p:stCondLst>
                              <p:cond delay="0"/>
                            </p:stCondLst>
                            <p:childTnLst>
                              <p:par>
                                <p:cTn id="5029" nodeType="clickEffect" fill="hold" presetClass="entr" presetID="1">
                                  <p:stCondLst>
                                    <p:cond delay="0"/>
                                  </p:stCondLst>
                                  <p:childTnLst>
                                    <p:set>
                                      <p:cBhvr>
                                        <p:cTn id="5030" dur="1" fill="hold">
                                          <p:stCondLst>
                                            <p:cond delay="0"/>
                                          </p:stCondLst>
                                        </p:cTn>
                                        <p:tgtEl>
                                          <p:spTgt spid="987">
                                            <p:txEl>
                                              <p:pRg st="452" end="452"/>
                                            </p:txEl>
                                          </p:spTgt>
                                        </p:tgtEl>
                                        <p:attrNameLst>
                                          <p:attrName>style.visibility</p:attrName>
                                        </p:attrNameLst>
                                      </p:cBhvr>
                                      <p:to>
                                        <p:strVal val="visible"/>
                                      </p:to>
                                    </p:set>
                                  </p:childTnLst>
                                </p:cTn>
                              </p:par>
                            </p:childTnLst>
                          </p:cTn>
                        </p:par>
                      </p:childTnLst>
                    </p:cTn>
                  </p:par>
                  <p:par>
                    <p:cTn id="5031" fill="hold">
                      <p:stCondLst>
                        <p:cond delay="indefinite"/>
                      </p:stCondLst>
                      <p:childTnLst>
                        <p:par>
                          <p:cTn id="5032" fill="hold">
                            <p:stCondLst>
                              <p:cond delay="0"/>
                            </p:stCondLst>
                            <p:childTnLst>
                              <p:par>
                                <p:cTn id="5033" nodeType="clickEffect" fill="hold" presetClass="entr" presetID="1">
                                  <p:stCondLst>
                                    <p:cond delay="0"/>
                                  </p:stCondLst>
                                  <p:childTnLst>
                                    <p:set>
                                      <p:cBhvr>
                                        <p:cTn id="5034" dur="1" fill="hold">
                                          <p:stCondLst>
                                            <p:cond delay="0"/>
                                          </p:stCondLst>
                                        </p:cTn>
                                        <p:tgtEl>
                                          <p:spTgt spid="987">
                                            <p:txEl>
                                              <p:pRg st="452" end="452"/>
                                            </p:txEl>
                                          </p:spTgt>
                                        </p:tgtEl>
                                        <p:attrNameLst>
                                          <p:attrName>style.visibility</p:attrName>
                                        </p:attrNameLst>
                                      </p:cBhvr>
                                      <p:to>
                                        <p:strVal val="visible"/>
                                      </p:to>
                                    </p:set>
                                  </p:childTnLst>
                                </p:cTn>
                              </p:par>
                            </p:childTnLst>
                          </p:cTn>
                        </p:par>
                      </p:childTnLst>
                    </p:cTn>
                  </p:par>
                  <p:par>
                    <p:cTn id="5035" fill="hold">
                      <p:stCondLst>
                        <p:cond delay="indefinite"/>
                      </p:stCondLst>
                      <p:childTnLst>
                        <p:par>
                          <p:cTn id="5036" fill="hold">
                            <p:stCondLst>
                              <p:cond delay="0"/>
                            </p:stCondLst>
                            <p:childTnLst>
                              <p:par>
                                <p:cTn id="5037" nodeType="clickEffect" fill="hold" presetClass="entr" presetID="1">
                                  <p:stCondLst>
                                    <p:cond delay="0"/>
                                  </p:stCondLst>
                                  <p:childTnLst>
                                    <p:set>
                                      <p:cBhvr>
                                        <p:cTn id="5038" dur="1" fill="hold">
                                          <p:stCondLst>
                                            <p:cond delay="0"/>
                                          </p:stCondLst>
                                        </p:cTn>
                                        <p:tgtEl>
                                          <p:spTgt spid="995">
                                            <p:txEl>
                                              <p:pRg st="0" end="4"/>
                                            </p:txEl>
                                          </p:spTgt>
                                        </p:tgtEl>
                                        <p:attrNameLst>
                                          <p:attrName>style.visibility</p:attrName>
                                        </p:attrNameLst>
                                      </p:cBhvr>
                                      <p:to>
                                        <p:strVal val="visible"/>
                                      </p:to>
                                    </p:set>
                                  </p:childTnLst>
                                </p:cTn>
                              </p:par>
                              <p:par>
                                <p:cTn id="5039" nodeType="withEffect" fill="hold" presetClass="entr" presetID="1">
                                  <p:stCondLst>
                                    <p:cond delay="0"/>
                                  </p:stCondLst>
                                  <p:childTnLst>
                                    <p:set>
                                      <p:cBhvr>
                                        <p:cTn id="5040" dur="1" fill="hold">
                                          <p:stCondLst>
                                            <p:cond delay="0"/>
                                          </p:stCondLst>
                                        </p:cTn>
                                        <p:attrNameLst>
                                          <p:attrName>style.visibility</p:attrName>
                                        </p:attrNameLst>
                                      </p:cBhvr>
                                      <p:to>
                                        <p:strVal val="visible"/>
                                      </p:to>
                                    </p:set>
                                  </p:childTnLst>
                                </p:cTn>
                              </p:par>
                            </p:childTnLst>
                          </p:cTn>
                        </p:par>
                      </p:childTnLst>
                    </p:cTn>
                  </p:par>
                  <p:par>
                    <p:cTn id="5041" fill="hold">
                      <p:stCondLst>
                        <p:cond delay="indefinite"/>
                      </p:stCondLst>
                      <p:childTnLst>
                        <p:par>
                          <p:cTn id="5042" fill="hold">
                            <p:stCondLst>
                              <p:cond delay="0"/>
                            </p:stCondLst>
                            <p:childTnLst>
                              <p:par>
                                <p:cTn id="5043" nodeType="clickEffect" fill="hold" presetClass="entr" presetID="1">
                                  <p:stCondLst>
                                    <p:cond delay="0"/>
                                  </p:stCondLst>
                                  <p:childTnLst>
                                    <p:set>
                                      <p:cBhvr>
                                        <p:cTn id="5044" dur="1" fill="hold">
                                          <p:stCondLst>
                                            <p:cond delay="0"/>
                                          </p:stCondLst>
                                        </p:cTn>
                                        <p:tgtEl>
                                          <p:spTgt spid="995">
                                            <p:txEl>
                                              <p:pRg st="20" end="20"/>
                                            </p:txEl>
                                          </p:spTgt>
                                        </p:tgtEl>
                                        <p:attrNameLst>
                                          <p:attrName>style.visibility</p:attrName>
                                        </p:attrNameLst>
                                      </p:cBhvr>
                                      <p:to>
                                        <p:strVal val="visible"/>
                                      </p:to>
                                    </p:set>
                                  </p:childTnLst>
                                </p:cTn>
                              </p:par>
                              <p:par>
                                <p:cTn id="5045" nodeType="withEffect" fill="hold" presetClass="entr" presetID="1">
                                  <p:stCondLst>
                                    <p:cond delay="0"/>
                                  </p:stCondLst>
                                  <p:childTnLst>
                                    <p:set>
                                      <p:cBhvr>
                                        <p:cTn id="5046" dur="1" fill="hold">
                                          <p:stCondLst>
                                            <p:cond delay="0"/>
                                          </p:stCondLst>
                                        </p:cTn>
                                        <p:tgtEl>
                                          <p:spTgt spid="991"/>
                                        </p:tgtEl>
                                        <p:attrNameLst>
                                          <p:attrName>style.visibility</p:attrName>
                                        </p:attrNameLst>
                                      </p:cBhvr>
                                      <p:to>
                                        <p:strVal val="visible"/>
                                      </p:to>
                                    </p:set>
                                  </p:childTnLst>
                                </p:cTn>
                              </p:par>
                            </p:childTnLst>
                          </p:cTn>
                        </p:par>
                      </p:childTnLst>
                    </p:cTn>
                  </p:par>
                  <p:par>
                    <p:cTn id="5047" fill="hold">
                      <p:stCondLst>
                        <p:cond delay="indefinite"/>
                      </p:stCondLst>
                      <p:childTnLst>
                        <p:par>
                          <p:cTn id="5048" fill="hold">
                            <p:stCondLst>
                              <p:cond delay="0"/>
                            </p:stCondLst>
                            <p:childTnLst>
                              <p:par>
                                <p:cTn id="5049" nodeType="clickEffect" fill="hold" presetClass="entr" presetID="1">
                                  <p:stCondLst>
                                    <p:cond delay="0"/>
                                  </p:stCondLst>
                                  <p:childTnLst>
                                    <p:set>
                                      <p:cBhvr>
                                        <p:cTn id="5050" dur="1" fill="hold">
                                          <p:stCondLst>
                                            <p:cond delay="0"/>
                                          </p:stCondLst>
                                        </p:cTn>
                                        <p:tgtEl>
                                          <p:spTgt spid="995">
                                            <p:txEl>
                                              <p:pRg st="20" end="20"/>
                                            </p:txEl>
                                          </p:spTgt>
                                        </p:tgtEl>
                                        <p:attrNameLst>
                                          <p:attrName>style.visibility</p:attrName>
                                        </p:attrNameLst>
                                      </p:cBhvr>
                                      <p:to>
                                        <p:strVal val="visible"/>
                                      </p:to>
                                    </p:set>
                                  </p:childTnLst>
                                </p:cTn>
                              </p:par>
                              <p:par>
                                <p:cTn id="5051" nodeType="withEffect" fill="hold" presetClass="entr" presetID="1">
                                  <p:stCondLst>
                                    <p:cond delay="0"/>
                                  </p:stCondLst>
                                  <p:childTnLst>
                                    <p:set>
                                      <p:cBhvr>
                                        <p:cTn id="5052" dur="1" fill="hold">
                                          <p:stCondLst>
                                            <p:cond delay="0"/>
                                          </p:stCondLst>
                                        </p:cTn>
                                        <p:tgtEl>
                                          <p:spTgt spid="990"/>
                                        </p:tgtEl>
                                        <p:attrNameLst>
                                          <p:attrName>style.visibility</p:attrName>
                                        </p:attrNameLst>
                                      </p:cBhvr>
                                      <p:to>
                                        <p:strVal val="visible"/>
                                      </p:to>
                                    </p:set>
                                  </p:childTnLst>
                                </p:cTn>
                              </p:par>
                            </p:childTnLst>
                          </p:cTn>
                        </p:par>
                      </p:childTnLst>
                    </p:cTn>
                  </p:par>
                  <p:par>
                    <p:cTn id="5053" fill="hold">
                      <p:stCondLst>
                        <p:cond delay="indefinite"/>
                      </p:stCondLst>
                      <p:childTnLst>
                        <p:par>
                          <p:cTn id="5054" fill="hold">
                            <p:stCondLst>
                              <p:cond delay="0"/>
                            </p:stCondLst>
                            <p:childTnLst>
                              <p:par>
                                <p:cTn id="5055" nodeType="clickEffect" fill="hold" presetClass="entr" presetID="1">
                                  <p:stCondLst>
                                    <p:cond delay="0"/>
                                  </p:stCondLst>
                                  <p:childTnLst>
                                    <p:set>
                                      <p:cBhvr>
                                        <p:cTn id="5056" dur="1" fill="hold">
                                          <p:stCondLst>
                                            <p:cond delay="0"/>
                                          </p:stCondLst>
                                        </p:cTn>
                                        <p:tgtEl>
                                          <p:spTgt spid="995">
                                            <p:txEl>
                                              <p:pRg st="20" end="20"/>
                                            </p:txEl>
                                          </p:spTgt>
                                        </p:tgtEl>
                                        <p:attrNameLst>
                                          <p:attrName>style.visibility</p:attrName>
                                        </p:attrNameLst>
                                      </p:cBhvr>
                                      <p:to>
                                        <p:strVal val="visible"/>
                                      </p:to>
                                    </p:set>
                                  </p:childTnLst>
                                </p:cTn>
                              </p:par>
                            </p:childTnLst>
                          </p:cTn>
                        </p:par>
                      </p:childTnLst>
                    </p:cTn>
                  </p:par>
                  <p:par>
                    <p:cTn id="5057" fill="hold">
                      <p:stCondLst>
                        <p:cond delay="indefinite"/>
                      </p:stCondLst>
                      <p:childTnLst>
                        <p:par>
                          <p:cTn id="5058" fill="hold">
                            <p:stCondLst>
                              <p:cond delay="0"/>
                            </p:stCondLst>
                            <p:childTnLst>
                              <p:par>
                                <p:cTn id="5059" nodeType="clickEffect" fill="hold" presetClass="entr" presetID="1">
                                  <p:stCondLst>
                                    <p:cond delay="0"/>
                                  </p:stCondLst>
                                  <p:childTnLst>
                                    <p:set>
                                      <p:cBhvr>
                                        <p:cTn id="5060" dur="1" fill="hold">
                                          <p:stCondLst>
                                            <p:cond delay="0"/>
                                          </p:stCondLst>
                                        </p:cTn>
                                        <p:tgtEl>
                                          <p:spTgt spid="987">
                                            <p:txEl>
                                              <p:pRg st="452" end="452"/>
                                            </p:txEl>
                                          </p:spTgt>
                                        </p:tgtEl>
                                        <p:attrNameLst>
                                          <p:attrName>style.visibility</p:attrName>
                                        </p:attrNameLst>
                                      </p:cBhvr>
                                      <p:to>
                                        <p:strVal val="visible"/>
                                      </p:to>
                                    </p:set>
                                  </p:childTnLst>
                                </p:cTn>
                              </p:par>
                            </p:childTnLst>
                          </p:cTn>
                        </p:par>
                      </p:childTnLst>
                    </p:cTn>
                  </p:par>
                  <p:par>
                    <p:cTn id="5061" fill="hold">
                      <p:stCondLst>
                        <p:cond delay="indefinite"/>
                      </p:stCondLst>
                      <p:childTnLst>
                        <p:par>
                          <p:cTn id="5062" fill="hold">
                            <p:stCondLst>
                              <p:cond delay="0"/>
                            </p:stCondLst>
                            <p:childTnLst>
                              <p:par>
                                <p:cTn id="5063" nodeType="clickEffect" fill="hold" presetClass="entr" presetID="1">
                                  <p:stCondLst>
                                    <p:cond delay="0"/>
                                  </p:stCondLst>
                                  <p:childTnLst>
                                    <p:set>
                                      <p:cBhvr>
                                        <p:cTn id="5064" dur="1" fill="hold">
                                          <p:stCondLst>
                                            <p:cond delay="0"/>
                                          </p:stCondLst>
                                        </p:cTn>
                                        <p:tgtEl>
                                          <p:spTgt spid="987">
                                            <p:txEl>
                                              <p:pRg st="452" end="452"/>
                                            </p:txEl>
                                          </p:spTgt>
                                        </p:tgtEl>
                                        <p:attrNameLst>
                                          <p:attrName>style.visibility</p:attrName>
                                        </p:attrNameLst>
                                      </p:cBhvr>
                                      <p:to>
                                        <p:strVal val="visible"/>
                                      </p:to>
                                    </p:set>
                                  </p:childTnLst>
                                </p:cTn>
                              </p:par>
                            </p:childTnLst>
                          </p:cTn>
                        </p:par>
                      </p:childTnLst>
                    </p:cTn>
                  </p:par>
                  <p:par>
                    <p:cTn id="5065" fill="hold">
                      <p:stCondLst>
                        <p:cond delay="indefinite"/>
                      </p:stCondLst>
                      <p:childTnLst>
                        <p:par>
                          <p:cTn id="5066" fill="hold">
                            <p:stCondLst>
                              <p:cond delay="0"/>
                            </p:stCondLst>
                            <p:childTnLst>
                              <p:par>
                                <p:cTn id="5067" nodeType="clickEffect" fill="hold" presetClass="entr" presetID="1">
                                  <p:stCondLst>
                                    <p:cond delay="0"/>
                                  </p:stCondLst>
                                  <p:childTnLst>
                                    <p:set>
                                      <p:cBhvr>
                                        <p:cTn id="5068" dur="1" fill="hold">
                                          <p:stCondLst>
                                            <p:cond delay="0"/>
                                          </p:stCondLst>
                                        </p:cTn>
                                        <p:tgtEl>
                                          <p:spTgt spid="987">
                                            <p:txEl>
                                              <p:pRg st="452" end="45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Given</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(0) = 1,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(1) = 2; </a:t>
            </a:r>
            <a:r>
              <a:rPr b="0" lang="en-IN" sz="2000" spc="-1" strike="noStrike">
                <a:solidFill>
                  <a:srgbClr val="000000"/>
                </a:solidFill>
                <a:uFill>
                  <a:solidFill>
                    <a:srgbClr val="ffffff"/>
                  </a:solidFill>
                </a:uFill>
                <a:latin typeface="Symbol"/>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2,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 1 +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 +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2)</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and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(0)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(1) = 1; </a:t>
            </a:r>
            <a:r>
              <a:rPr b="0" lang="en-IN" sz="2000" spc="-1" strike="noStrike">
                <a:solidFill>
                  <a:srgbClr val="000000"/>
                </a:solidFill>
                <a:uFill>
                  <a:solidFill>
                    <a:srgbClr val="ffffff"/>
                  </a:solidFill>
                </a:uFill>
                <a:latin typeface="Symbol"/>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2,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2)</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We will prove that </a:t>
            </a:r>
            <a:r>
              <a:rPr b="0" lang="en-IN" sz="2000" spc="-1" strike="noStrike">
                <a:solidFill>
                  <a:srgbClr val="000000"/>
                </a:solidFill>
                <a:uFill>
                  <a:solidFill>
                    <a:srgbClr val="ffffff"/>
                  </a:solidFill>
                </a:uFill>
                <a:latin typeface="Symbol"/>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0,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+2)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 by induction on </a:t>
            </a:r>
            <a:r>
              <a:rPr b="0" i="1" lang="en-IN" sz="2000" spc="-1" strike="noStrike">
                <a:solidFill>
                  <a:srgbClr val="000000"/>
                </a:solidFill>
                <a:uFill>
                  <a:solidFill>
                    <a:srgbClr val="ffffff"/>
                  </a:solidFill>
                </a:uFill>
                <a:latin typeface="Trebuchet MS"/>
                <a:ea typeface="ＭＳ Ｐゴシック"/>
              </a:rPr>
              <a:t>h</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Base case</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 0):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(0) = 1 and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(2)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(0)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(1) = 1 + 1 = 2</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so the base case holds </a:t>
            </a:r>
            <a:r>
              <a:rPr b="0" lang="en-IN" sz="2000" spc="-1" strike="noStrike">
                <a:solidFill>
                  <a:srgbClr val="000000"/>
                </a:solidFill>
                <a:uFill>
                  <a:solidFill>
                    <a:srgbClr val="ffffff"/>
                  </a:solidFill>
                </a:uFill>
                <a:latin typeface="Wingdings"/>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Inductive step</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0):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 1 +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 +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2)</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1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+1)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 +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by the inductive hypothesis</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+2)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by the definition of </a:t>
            </a:r>
            <a:r>
              <a:rPr b="0" i="1" lang="en-IN" sz="2000" spc="-1" strike="noStrike">
                <a:solidFill>
                  <a:srgbClr val="000000"/>
                </a:solidFill>
                <a:uFill>
                  <a:solidFill>
                    <a:srgbClr val="ffffff"/>
                  </a:solidFill>
                </a:uFill>
                <a:latin typeface="Trebuchet MS"/>
                <a:ea typeface="ＭＳ Ｐゴシック"/>
              </a:rPr>
              <a:t>F</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Wingdings"/>
                <a:ea typeface="ＭＳ Ｐゴシック"/>
              </a:rPr>
              <a:t></a:t>
            </a:r>
            <a:endParaRPr b="0" lang="en-IN" sz="1800" spc="-1" strike="noStrike">
              <a:solidFill>
                <a:srgbClr val="000000"/>
              </a:solidFill>
              <a:uFill>
                <a:solidFill>
                  <a:srgbClr val="ffffff"/>
                </a:solidFill>
              </a:uFill>
              <a:latin typeface="Arial"/>
            </a:endParaRPr>
          </a:p>
        </p:txBody>
      </p:sp>
      <p:sp>
        <p:nvSpPr>
          <p:cNvPr id="997"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765950E4-18CD-4718-A3CA-CEED7AB7B251}"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998"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Critique this “proof”</a:t>
            </a:r>
            <a:endParaRPr b="0" lang="en-IN" sz="1800" spc="-1" strike="noStrike">
              <a:solidFill>
                <a:srgbClr val="000000"/>
              </a:solidFill>
              <a:uFill>
                <a:solidFill>
                  <a:srgbClr val="ffffff"/>
                </a:solidFill>
              </a:uFill>
              <a:latin typeface="Arial"/>
            </a:endParaRPr>
          </a:p>
        </p:txBody>
      </p:sp>
      <p:sp>
        <p:nvSpPr>
          <p:cNvPr id="999" name="CustomShape 4"/>
          <p:cNvSpPr/>
          <p:nvPr/>
        </p:nvSpPr>
        <p:spPr>
          <a:xfrm>
            <a:off x="3581280" y="4419720"/>
            <a:ext cx="3580560" cy="456480"/>
          </a:xfrm>
          <a:prstGeom prst="roundRect">
            <a:avLst>
              <a:gd name="adj" fmla="val 16667"/>
            </a:avLst>
          </a:prstGeom>
          <a:noFill/>
          <a:ln w="38160">
            <a:solidFill>
              <a:srgbClr val="ff0000"/>
            </a:solidFill>
            <a:round/>
          </a:ln>
        </p:spPr>
        <p:style>
          <a:lnRef idx="0"/>
          <a:fillRef idx="0"/>
          <a:effectRef idx="0"/>
          <a:fontRef idx="minor"/>
        </p:style>
      </p:sp>
      <p:sp>
        <p:nvSpPr>
          <p:cNvPr id="1000" name="CustomShape 5"/>
          <p:cNvSpPr/>
          <p:nvPr/>
        </p:nvSpPr>
        <p:spPr>
          <a:xfrm>
            <a:off x="7188840" y="4419720"/>
            <a:ext cx="174600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Fails for </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 1</a:t>
            </a:r>
            <a:endParaRPr b="0" lang="en-IN" sz="1800" spc="-1" strike="noStrike">
              <a:solidFill>
                <a:srgbClr val="000000"/>
              </a:solidFill>
              <a:uFill>
                <a:solidFill>
                  <a:srgbClr val="ffffff"/>
                </a:solidFill>
              </a:uFill>
              <a:latin typeface="Arial"/>
            </a:endParaRPr>
          </a:p>
        </p:txBody>
      </p:sp>
    </p:spTree>
  </p:cSld>
  <p:timing>
    <p:tnLst>
      <p:par>
        <p:cTn id="5069" dur="indefinite" restart="never" nodeType="tmRoot">
          <p:childTnLst>
            <p:seq>
              <p:cTn id="5070" dur="indefinite" nodeType="mainSeq">
                <p:childTnLst>
                  <p:par>
                    <p:cTn id="5071" fill="hold">
                      <p:stCondLst>
                        <p:cond delay="indefinite"/>
                      </p:stCondLst>
                      <p:childTnLst>
                        <p:par>
                          <p:cTn id="5072" fill="hold">
                            <p:stCondLst>
                              <p:cond delay="0"/>
                            </p:stCondLst>
                            <p:childTnLst>
                              <p:par>
                                <p:cTn id="5073" nodeType="clickEffect" fill="hold" presetClass="entr" presetID="1">
                                  <p:stCondLst>
                                    <p:cond delay="0"/>
                                  </p:stCondLst>
                                  <p:childTnLst>
                                    <p:set>
                                      <p:cBhvr>
                                        <p:cTn id="5074" dur="1" fill="hold">
                                          <p:stCondLst>
                                            <p:cond delay="0"/>
                                          </p:stCondLst>
                                        </p:cTn>
                                        <p:tgtEl>
                                          <p:spTgt spid="996">
                                            <p:txEl>
                                              <p:pRg st="1" end="67"/>
                                            </p:txEl>
                                          </p:spTgt>
                                        </p:tgtEl>
                                        <p:attrNameLst>
                                          <p:attrName>style.visibility</p:attrName>
                                        </p:attrNameLst>
                                      </p:cBhvr>
                                      <p:to>
                                        <p:strVal val="visible"/>
                                      </p:to>
                                    </p:set>
                                  </p:childTnLst>
                                </p:cTn>
                              </p:par>
                              <p:par>
                                <p:cTn id="5075" nodeType="withEffect" fill="hold" presetClass="entr" presetID="1">
                                  <p:stCondLst>
                                    <p:cond delay="0"/>
                                  </p:stCondLst>
                                  <p:childTnLst>
                                    <p:set>
                                      <p:cBhvr>
                                        <p:cTn id="5076" dur="1" fill="hold">
                                          <p:stCondLst>
                                            <p:cond delay="0"/>
                                          </p:stCondLst>
                                        </p:cTn>
                                        <p:tgtEl>
                                          <p:spTgt spid="996">
                                            <p:txEl>
                                              <p:pRg st="431" end="431"/>
                                            </p:txEl>
                                          </p:spTgt>
                                        </p:tgtEl>
                                        <p:attrNameLst>
                                          <p:attrName>style.visibility</p:attrName>
                                        </p:attrNameLst>
                                      </p:cBhvr>
                                      <p:to>
                                        <p:strVal val="visible"/>
                                      </p:to>
                                    </p:set>
                                  </p:childTnLst>
                                </p:cTn>
                              </p:par>
                            </p:childTnLst>
                          </p:cTn>
                        </p:par>
                      </p:childTnLst>
                    </p:cTn>
                  </p:par>
                  <p:par>
                    <p:cTn id="5077" fill="hold">
                      <p:stCondLst>
                        <p:cond delay="indefinite"/>
                      </p:stCondLst>
                      <p:childTnLst>
                        <p:par>
                          <p:cTn id="5078" fill="hold">
                            <p:stCondLst>
                              <p:cond delay="0"/>
                            </p:stCondLst>
                            <p:childTnLst>
                              <p:par>
                                <p:cTn id="5079" nodeType="clickEffect" fill="hold" presetClass="entr" presetID="1">
                                  <p:stCondLst>
                                    <p:cond delay="0"/>
                                  </p:stCondLst>
                                  <p:childTnLst>
                                    <p:set>
                                      <p:cBhvr>
                                        <p:cTn id="5080" dur="1" fill="hold">
                                          <p:stCondLst>
                                            <p:cond delay="0"/>
                                          </p:stCondLst>
                                        </p:cTn>
                                        <p:tgtEl>
                                          <p:spTgt spid="996">
                                            <p:txEl>
                                              <p:pRg st="431" end="431"/>
                                            </p:txEl>
                                          </p:spTgt>
                                        </p:tgtEl>
                                        <p:attrNameLst>
                                          <p:attrName>style.visibility</p:attrName>
                                        </p:attrNameLst>
                                      </p:cBhvr>
                                      <p:to>
                                        <p:strVal val="visible"/>
                                      </p:to>
                                    </p:set>
                                  </p:childTnLst>
                                </p:cTn>
                              </p:par>
                            </p:childTnLst>
                          </p:cTn>
                        </p:par>
                      </p:childTnLst>
                    </p:cTn>
                  </p:par>
                  <p:par>
                    <p:cTn id="5081" fill="hold">
                      <p:stCondLst>
                        <p:cond delay="indefinite"/>
                      </p:stCondLst>
                      <p:childTnLst>
                        <p:par>
                          <p:cTn id="5082" fill="hold">
                            <p:stCondLst>
                              <p:cond delay="0"/>
                            </p:stCondLst>
                            <p:childTnLst>
                              <p:par>
                                <p:cTn id="5083" nodeType="clickEffect" fill="hold" presetClass="entr" presetID="1">
                                  <p:stCondLst>
                                    <p:cond delay="0"/>
                                  </p:stCondLst>
                                  <p:childTnLst>
                                    <p:set>
                                      <p:cBhvr>
                                        <p:cTn id="5084" dur="1" fill="hold">
                                          <p:stCondLst>
                                            <p:cond delay="0"/>
                                          </p:stCondLst>
                                        </p:cTn>
                                        <p:tgtEl>
                                          <p:spTgt spid="996">
                                            <p:txEl>
                                              <p:pRg st="431" end="431"/>
                                            </p:txEl>
                                          </p:spTgt>
                                        </p:tgtEl>
                                        <p:attrNameLst>
                                          <p:attrName>style.visibility</p:attrName>
                                        </p:attrNameLst>
                                      </p:cBhvr>
                                      <p:to>
                                        <p:strVal val="visible"/>
                                      </p:to>
                                    </p:set>
                                  </p:childTnLst>
                                </p:cTn>
                              </p:par>
                            </p:childTnLst>
                          </p:cTn>
                        </p:par>
                      </p:childTnLst>
                    </p:cTn>
                  </p:par>
                  <p:par>
                    <p:cTn id="5085" fill="hold">
                      <p:stCondLst>
                        <p:cond delay="indefinite"/>
                      </p:stCondLst>
                      <p:childTnLst>
                        <p:par>
                          <p:cTn id="5086" fill="hold">
                            <p:stCondLst>
                              <p:cond delay="0"/>
                            </p:stCondLst>
                            <p:childTnLst>
                              <p:par>
                                <p:cTn id="5087" nodeType="clickEffect" fill="hold" presetClass="entr" presetID="1">
                                  <p:stCondLst>
                                    <p:cond delay="0"/>
                                  </p:stCondLst>
                                  <p:childTnLst>
                                    <p:set>
                                      <p:cBhvr>
                                        <p:cTn id="5088" dur="1" fill="hold">
                                          <p:stCondLst>
                                            <p:cond delay="0"/>
                                          </p:stCondLst>
                                        </p:cTn>
                                        <p:tgtEl>
                                          <p:spTgt spid="996">
                                            <p:txEl>
                                              <p:pRg st="431" end="431"/>
                                            </p:txEl>
                                          </p:spTgt>
                                        </p:tgtEl>
                                        <p:attrNameLst>
                                          <p:attrName>style.visibility</p:attrName>
                                        </p:attrNameLst>
                                      </p:cBhvr>
                                      <p:to>
                                        <p:strVal val="visible"/>
                                      </p:to>
                                    </p:set>
                                  </p:childTnLst>
                                </p:cTn>
                              </p:par>
                            </p:childTnLst>
                          </p:cTn>
                        </p:par>
                      </p:childTnLst>
                    </p:cTn>
                  </p:par>
                  <p:par>
                    <p:cTn id="5089" fill="hold">
                      <p:stCondLst>
                        <p:cond delay="indefinite"/>
                      </p:stCondLst>
                      <p:childTnLst>
                        <p:par>
                          <p:cTn id="5090" fill="hold">
                            <p:stCondLst>
                              <p:cond delay="0"/>
                            </p:stCondLst>
                            <p:childTnLst>
                              <p:par>
                                <p:cTn id="5091" nodeType="clickEffect" fill="hold" presetClass="entr" presetID="1">
                                  <p:stCondLst>
                                    <p:cond delay="0"/>
                                  </p:stCondLst>
                                  <p:childTnLst>
                                    <p:set>
                                      <p:cBhvr>
                                        <p:cTn id="5092" dur="1" fill="hold">
                                          <p:stCondLst>
                                            <p:cond delay="0"/>
                                          </p:stCondLst>
                                        </p:cTn>
                                        <p:tgtEl>
                                          <p:spTgt spid="996">
                                            <p:txEl>
                                              <p:pRg st="431" end="431"/>
                                            </p:txEl>
                                          </p:spTgt>
                                        </p:tgtEl>
                                        <p:attrNameLst>
                                          <p:attrName>style.visibility</p:attrName>
                                        </p:attrNameLst>
                                      </p:cBhvr>
                                      <p:to>
                                        <p:strVal val="visible"/>
                                      </p:to>
                                    </p:set>
                                  </p:childTnLst>
                                </p:cTn>
                              </p:par>
                            </p:childTnLst>
                          </p:cTn>
                        </p:par>
                      </p:childTnLst>
                    </p:cTn>
                  </p:par>
                  <p:par>
                    <p:cTn id="5093" fill="hold">
                      <p:stCondLst>
                        <p:cond delay="indefinite"/>
                      </p:stCondLst>
                      <p:childTnLst>
                        <p:par>
                          <p:cTn id="5094" fill="hold">
                            <p:stCondLst>
                              <p:cond delay="0"/>
                            </p:stCondLst>
                            <p:childTnLst>
                              <p:par>
                                <p:cTn id="5095" nodeType="clickEffect" fill="hold" presetClass="entr" presetID="1">
                                  <p:stCondLst>
                                    <p:cond delay="0"/>
                                  </p:stCondLst>
                                  <p:childTnLst>
                                    <p:set>
                                      <p:cBhvr>
                                        <p:cTn id="5096" dur="1" fill="hold">
                                          <p:stCondLst>
                                            <p:cond delay="0"/>
                                          </p:stCondLst>
                                        </p:cTn>
                                        <p:tgtEl>
                                          <p:spTgt spid="996">
                                            <p:txEl>
                                              <p:pRg st="431" end="431"/>
                                            </p:txEl>
                                          </p:spTgt>
                                        </p:tgtEl>
                                        <p:attrNameLst>
                                          <p:attrName>style.visibility</p:attrName>
                                        </p:attrNameLst>
                                      </p:cBhvr>
                                      <p:to>
                                        <p:strVal val="visible"/>
                                      </p:to>
                                    </p:set>
                                  </p:childTnLst>
                                </p:cTn>
                              </p:par>
                            </p:childTnLst>
                          </p:cTn>
                        </p:par>
                      </p:childTnLst>
                    </p:cTn>
                  </p:par>
                  <p:par>
                    <p:cTn id="5097" fill="hold">
                      <p:stCondLst>
                        <p:cond delay="indefinite"/>
                      </p:stCondLst>
                      <p:childTnLst>
                        <p:par>
                          <p:cTn id="5098" fill="hold">
                            <p:stCondLst>
                              <p:cond delay="0"/>
                            </p:stCondLst>
                            <p:childTnLst>
                              <p:par>
                                <p:cTn id="5099" nodeType="clickEffect" fill="hold" presetClass="entr" presetID="1">
                                  <p:stCondLst>
                                    <p:cond delay="0"/>
                                  </p:stCondLst>
                                  <p:childTnLst>
                                    <p:set>
                                      <p:cBhvr>
                                        <p:cTn id="5100" dur="1" fill="hold">
                                          <p:stCondLst>
                                            <p:cond delay="0"/>
                                          </p:stCondLst>
                                        </p:cTn>
                                        <p:tgtEl>
                                          <p:spTgt spid="996">
                                            <p:txEl>
                                              <p:pRg st="431" end="431"/>
                                            </p:txEl>
                                          </p:spTgt>
                                        </p:tgtEl>
                                        <p:attrNameLst>
                                          <p:attrName>style.visibility</p:attrName>
                                        </p:attrNameLst>
                                      </p:cBhvr>
                                      <p:to>
                                        <p:strVal val="visible"/>
                                      </p:to>
                                    </p:set>
                                  </p:childTnLst>
                                </p:cTn>
                              </p:par>
                            </p:childTnLst>
                          </p:cTn>
                        </p:par>
                      </p:childTnLst>
                    </p:cTn>
                  </p:par>
                  <p:par>
                    <p:cTn id="5101" fill="hold">
                      <p:stCondLst>
                        <p:cond delay="indefinite"/>
                      </p:stCondLst>
                      <p:childTnLst>
                        <p:par>
                          <p:cTn id="5102" fill="hold">
                            <p:stCondLst>
                              <p:cond delay="0"/>
                            </p:stCondLst>
                            <p:childTnLst>
                              <p:par>
                                <p:cTn id="5103" nodeType="clickEffect" fill="hold" presetClass="entr" presetID="1">
                                  <p:stCondLst>
                                    <p:cond delay="0"/>
                                  </p:stCondLst>
                                  <p:childTnLst>
                                    <p:set>
                                      <p:cBhvr>
                                        <p:cTn id="5104" dur="1" fill="hold">
                                          <p:stCondLst>
                                            <p:cond delay="0"/>
                                          </p:stCondLst>
                                        </p:cTn>
                                        <p:tgtEl>
                                          <p:spTgt spid="996">
                                            <p:txEl>
                                              <p:pRg st="431" end="431"/>
                                            </p:txEl>
                                          </p:spTgt>
                                        </p:tgtEl>
                                        <p:attrNameLst>
                                          <p:attrName>style.visibility</p:attrName>
                                        </p:attrNameLst>
                                      </p:cBhvr>
                                      <p:to>
                                        <p:strVal val="visible"/>
                                      </p:to>
                                    </p:set>
                                  </p:childTnLst>
                                </p:cTn>
                              </p:par>
                            </p:childTnLst>
                          </p:cTn>
                        </p:par>
                      </p:childTnLst>
                    </p:cTn>
                  </p:par>
                  <p:par>
                    <p:cTn id="5105" fill="hold">
                      <p:stCondLst>
                        <p:cond delay="indefinite"/>
                      </p:stCondLst>
                      <p:childTnLst>
                        <p:par>
                          <p:cTn id="5106" fill="hold">
                            <p:stCondLst>
                              <p:cond delay="0"/>
                            </p:stCondLst>
                            <p:childTnLst>
                              <p:par>
                                <p:cTn id="5107" nodeType="clickEffect" fill="hold" presetClass="entr" presetID="1">
                                  <p:stCondLst>
                                    <p:cond delay="0"/>
                                  </p:stCondLst>
                                  <p:childTnLst>
                                    <p:set>
                                      <p:cBhvr>
                                        <p:cTn id="5108" dur="1" fill="hold">
                                          <p:stCondLst>
                                            <p:cond delay="0"/>
                                          </p:stCondLst>
                                        </p:cTn>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It turns out that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Thus for large </a:t>
            </a:r>
            <a:r>
              <a:rPr b="0" i="1"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Thus, for an AVL tree with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nodes and height </a:t>
            </a:r>
            <a:r>
              <a:rPr b="0" i="1" lang="en-IN" sz="2000" spc="-1" strike="noStrike">
                <a:solidFill>
                  <a:srgbClr val="000000"/>
                </a:solidFill>
                <a:uFill>
                  <a:solidFill>
                    <a:srgbClr val="ffffff"/>
                  </a:solidFill>
                </a:uFill>
                <a:latin typeface="Trebuchet MS"/>
                <a:ea typeface="ＭＳ Ｐゴシック"/>
              </a:rPr>
              <a:t>h</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Cambria Math"/>
              </a:rPr>
              <a:t> </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and hence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Thus, the height of an AVL tree can be about 44% more than optimal</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find, insert and delete in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worst-case time</a:t>
            </a:r>
            <a:endParaRPr b="0" lang="en-IN" sz="1800" spc="-1" strike="noStrike">
              <a:solidFill>
                <a:srgbClr val="000000"/>
              </a:solidFill>
              <a:uFill>
                <a:solidFill>
                  <a:srgbClr val="ffffff"/>
                </a:solidFill>
              </a:uFill>
              <a:latin typeface="Arial"/>
            </a:endParaRPr>
          </a:p>
        </p:txBody>
      </p:sp>
      <p:sp>
        <p:nvSpPr>
          <p:cNvPr id="1002" name="CustomShape 2"/>
          <p:cNvSpPr/>
          <p:nvPr/>
        </p:nvSpPr>
        <p:spPr>
          <a:xfrm>
            <a:off x="533520" y="1143000"/>
            <a:ext cx="9020880" cy="5942880"/>
          </a:xfrm>
          <a:prstGeom prst="rect">
            <a:avLst/>
          </a:prstGeom>
          <a:blipFill>
            <a:blip r:embed="rId1"/>
            <a:stretch>
              <a:fillRect/>
            </a:stretch>
          </a:blip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p:txBody>
      </p:sp>
      <p:sp>
        <p:nvSpPr>
          <p:cNvPr id="1003" name="CustomShape 3"/>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B7C122DB-A6EC-46FB-934F-82A30E89E6CE}"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04" name="CustomShape 4"/>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Fibonacci numbers and the Golden Ratio</a:t>
            </a:r>
            <a:endParaRPr b="0" lang="en-IN" sz="1800" spc="-1" strike="noStrike">
              <a:solidFill>
                <a:srgbClr val="000000"/>
              </a:solidFill>
              <a:uFill>
                <a:solidFill>
                  <a:srgbClr val="ffffff"/>
                </a:solidFill>
              </a:uFill>
              <a:latin typeface="Arial"/>
            </a:endParaRPr>
          </a:p>
        </p:txBody>
      </p:sp>
      <p:sp>
        <p:nvSpPr>
          <p:cNvPr id="1005" name="CustomShape 5"/>
          <p:cNvSpPr/>
          <p:nvPr/>
        </p:nvSpPr>
        <p:spPr>
          <a:xfrm>
            <a:off x="5714640" y="1676520"/>
            <a:ext cx="2266920" cy="6998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where </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is the golden ratio</a:t>
            </a:r>
            <a:endParaRPr b="0" lang="en-IN" sz="1800" spc="-1" strike="noStrike">
              <a:solidFill>
                <a:srgbClr val="000000"/>
              </a:solidFill>
              <a:uFill>
                <a:solidFill>
                  <a:srgbClr val="ffffff"/>
                </a:solidFill>
              </a:uFill>
              <a:latin typeface="Arial"/>
            </a:endParaRPr>
          </a:p>
        </p:txBody>
      </p:sp>
      <p:sp>
        <p:nvSpPr>
          <p:cNvPr id="1006" name="CustomShape 6"/>
          <p:cNvSpPr/>
          <p:nvPr/>
        </p:nvSpPr>
        <p:spPr>
          <a:xfrm>
            <a:off x="5257800" y="1676520"/>
            <a:ext cx="3180960" cy="891000"/>
          </a:xfrm>
          <a:prstGeom prst="rect">
            <a:avLst/>
          </a:prstGeom>
          <a:blipFill>
            <a:blip r:embed="rId2"/>
            <a:stretch>
              <a:fillRect l="-2097" t="0" r="0" b="-10900"/>
            </a:stretch>
          </a:blip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p:txBody>
      </p:sp>
    </p:spTree>
  </p:cSld>
  <p:timing>
    <p:tnLst>
      <p:par>
        <p:cTn id="5109" dur="indefinite" restart="never" nodeType="tmRoot">
          <p:childTnLst>
            <p:seq>
              <p:cTn id="5110" dur="indefinite" nodeType="mainSeq">
                <p:childTnLst>
                  <p:par>
                    <p:cTn id="5111" fill="hold">
                      <p:stCondLst>
                        <p:cond delay="indefinite"/>
                      </p:stCondLst>
                      <p:childTnLst>
                        <p:par>
                          <p:cTn id="5112" fill="hold">
                            <p:stCondLst>
                              <p:cond delay="0"/>
                            </p:stCondLst>
                            <p:childTnLst>
                              <p:par>
                                <p:cTn id="5113" nodeType="clickEffect" fill="hold" presetClass="entr" presetID="1">
                                  <p:stCondLst>
                                    <p:cond delay="0"/>
                                  </p:stCondLst>
                                  <p:childTnLst>
                                    <p:set>
                                      <p:cBhvr>
                                        <p:cTn id="5114" dur="1" fill="hold">
                                          <p:stCondLst>
                                            <p:cond delay="0"/>
                                          </p:stCondLst>
                                        </p:cTn>
                                        <p:tgtEl>
                                          <p:spTgt spid="1002">
                                            <p:txEl>
                                              <p:pRg st="2" end="2"/>
                                            </p:txEl>
                                          </p:spTgt>
                                        </p:tgtEl>
                                        <p:attrNameLst>
                                          <p:attrName>style.visibility</p:attrName>
                                        </p:attrNameLst>
                                      </p:cBhvr>
                                      <p:to>
                                        <p:strVal val="visible"/>
                                      </p:to>
                                    </p:set>
                                  </p:childTnLst>
                                </p:cTn>
                              </p:par>
                              <p:par>
                                <p:cTn id="5115" nodeType="withEffect" fill="hold" presetClass="entr" presetID="1">
                                  <p:stCondLst>
                                    <p:cond delay="0"/>
                                  </p:stCondLst>
                                  <p:childTnLst>
                                    <p:set>
                                      <p:cBhvr>
                                        <p:cTn id="5116" dur="1" fill="hold">
                                          <p:stCondLst>
                                            <p:cond delay="0"/>
                                          </p:stCondLst>
                                        </p:cTn>
                                        <p:tgtEl>
                                          <p:spTgt spid="1002">
                                            <p:txEl>
                                              <p:pRg st="2" end="2"/>
                                            </p:txEl>
                                          </p:spTgt>
                                        </p:tgtEl>
                                        <p:attrNameLst>
                                          <p:attrName>style.visibility</p:attrName>
                                        </p:attrNameLst>
                                      </p:cBhvr>
                                      <p:to>
                                        <p:strVal val="visible"/>
                                      </p:to>
                                    </p:set>
                                  </p:childTnLst>
                                </p:cTn>
                              </p:par>
                            </p:childTnLst>
                          </p:cTn>
                        </p:par>
                      </p:childTnLst>
                    </p:cTn>
                  </p:par>
                  <p:par>
                    <p:cTn id="5117" fill="hold">
                      <p:stCondLst>
                        <p:cond delay="indefinite"/>
                      </p:stCondLst>
                      <p:childTnLst>
                        <p:par>
                          <p:cTn id="5118" fill="hold">
                            <p:stCondLst>
                              <p:cond delay="0"/>
                            </p:stCondLst>
                            <p:childTnLst>
                              <p:par>
                                <p:cTn id="5119" nodeType="clickEffect" fill="hold" presetClass="entr" presetID="1">
                                  <p:stCondLst>
                                    <p:cond delay="0"/>
                                  </p:stCondLst>
                                  <p:childTnLst>
                                    <p:set>
                                      <p:cBhvr>
                                        <p:cTn id="5120" dur="1" fill="hold">
                                          <p:stCondLst>
                                            <p:cond delay="0"/>
                                          </p:stCondLst>
                                        </p:cTn>
                                        <p:tgtEl>
                                          <p:spTgt spid="1006"/>
                                        </p:tgtEl>
                                        <p:attrNameLst>
                                          <p:attrName>style.visibility</p:attrName>
                                        </p:attrNameLst>
                                      </p:cBhvr>
                                      <p:to>
                                        <p:strVal val="visible"/>
                                      </p:to>
                                    </p:set>
                                  </p:childTnLst>
                                </p:cTn>
                              </p:par>
                            </p:childTnLst>
                          </p:cTn>
                        </p:par>
                      </p:childTnLst>
                    </p:cTn>
                  </p:par>
                  <p:par>
                    <p:cTn id="5121" fill="hold">
                      <p:stCondLst>
                        <p:cond delay="indefinite"/>
                      </p:stCondLst>
                      <p:childTnLst>
                        <p:par>
                          <p:cTn id="5122" fill="hold">
                            <p:stCondLst>
                              <p:cond delay="0"/>
                            </p:stCondLst>
                            <p:childTnLst>
                              <p:par>
                                <p:cTn id="5123" nodeType="clickEffect" fill="hold" presetClass="entr" presetID="1">
                                  <p:stCondLst>
                                    <p:cond delay="0"/>
                                  </p:stCondLst>
                                  <p:childTnLst>
                                    <p:set>
                                      <p:cBhvr>
                                        <p:cTn id="5124" dur="1" fill="hold">
                                          <p:stCondLst>
                                            <p:cond delay="0"/>
                                          </p:stCondLst>
                                        </p:cTn>
                                        <p:tgtEl>
                                          <p:spTgt spid="1002">
                                            <p:txEl>
                                              <p:pRg st="2" end="2"/>
                                            </p:txEl>
                                          </p:spTgt>
                                        </p:tgtEl>
                                        <p:attrNameLst>
                                          <p:attrName>style.visibility</p:attrName>
                                        </p:attrNameLst>
                                      </p:cBhvr>
                                      <p:to>
                                        <p:strVal val="visible"/>
                                      </p:to>
                                    </p:set>
                                  </p:childTnLst>
                                </p:cTn>
                              </p:par>
                            </p:childTnLst>
                          </p:cTn>
                        </p:par>
                      </p:childTnLst>
                    </p:cTn>
                  </p:par>
                  <p:par>
                    <p:cTn id="5125" fill="hold">
                      <p:stCondLst>
                        <p:cond delay="indefinite"/>
                      </p:stCondLst>
                      <p:childTnLst>
                        <p:par>
                          <p:cTn id="5126" fill="hold">
                            <p:stCondLst>
                              <p:cond delay="0"/>
                            </p:stCondLst>
                            <p:childTnLst>
                              <p:par>
                                <p:cTn id="5127" nodeType="clickEffect" fill="hold" presetClass="entr" presetID="1">
                                  <p:stCondLst>
                                    <p:cond delay="0"/>
                                  </p:stCondLst>
                                  <p:childTnLst>
                                    <p:set>
                                      <p:cBhvr>
                                        <p:cTn id="5128" dur="1" fill="hold">
                                          <p:stCondLst>
                                            <p:cond delay="0"/>
                                          </p:stCondLst>
                                        </p:cTn>
                                        <p:tgtEl>
                                          <p:spTgt spid="1002">
                                            <p:txEl>
                                              <p:pRg st="2" end="2"/>
                                            </p:txEl>
                                          </p:spTgt>
                                        </p:tgtEl>
                                        <p:attrNameLst>
                                          <p:attrName>style.visibility</p:attrName>
                                        </p:attrNameLst>
                                      </p:cBhvr>
                                      <p:to>
                                        <p:strVal val="visible"/>
                                      </p:to>
                                    </p:set>
                                  </p:childTnLst>
                                </p:cTn>
                              </p:par>
                            </p:childTnLst>
                          </p:cTn>
                        </p:par>
                      </p:childTnLst>
                    </p:cTn>
                  </p:par>
                  <p:par>
                    <p:cTn id="5129" fill="hold">
                      <p:stCondLst>
                        <p:cond delay="indefinite"/>
                      </p:stCondLst>
                      <p:childTnLst>
                        <p:par>
                          <p:cTn id="5130" fill="hold">
                            <p:stCondLst>
                              <p:cond delay="0"/>
                            </p:stCondLst>
                            <p:childTnLst>
                              <p:par>
                                <p:cTn id="5131" nodeType="clickEffect" fill="hold" presetClass="entr" presetID="1">
                                  <p:stCondLst>
                                    <p:cond delay="0"/>
                                  </p:stCondLst>
                                  <p:childTnLst>
                                    <p:set>
                                      <p:cBhvr>
                                        <p:cTn id="5132" dur="1" fill="hold">
                                          <p:stCondLst>
                                            <p:cond delay="0"/>
                                          </p:stCondLst>
                                        </p:cTn>
                                        <p:tgtEl>
                                          <p:spTgt spid="1002">
                                            <p:txEl>
                                              <p:pRg st="2" end="2"/>
                                            </p:txEl>
                                          </p:spTgt>
                                        </p:tgtEl>
                                        <p:attrNameLst>
                                          <p:attrName>style.visibility</p:attrName>
                                        </p:attrNameLst>
                                      </p:cBhvr>
                                      <p:to>
                                        <p:strVal val="visible"/>
                                      </p:to>
                                    </p:set>
                                  </p:childTnLst>
                                </p:cTn>
                              </p:par>
                            </p:childTnLst>
                          </p:cTn>
                        </p:par>
                      </p:childTnLst>
                    </p:cTn>
                  </p:par>
                  <p:par>
                    <p:cTn id="5133" fill="hold">
                      <p:stCondLst>
                        <p:cond delay="indefinite"/>
                      </p:stCondLst>
                      <p:childTnLst>
                        <p:par>
                          <p:cTn id="5134" fill="hold">
                            <p:stCondLst>
                              <p:cond delay="0"/>
                            </p:stCondLst>
                            <p:childTnLst>
                              <p:par>
                                <p:cTn id="5135" nodeType="clickEffect" fill="hold" presetClass="entr" presetID="1">
                                  <p:stCondLst>
                                    <p:cond delay="0"/>
                                  </p:stCondLst>
                                  <p:childTnLst>
                                    <p:set>
                                      <p:cBhvr>
                                        <p:cTn id="5136" dur="1" fill="hold">
                                          <p:stCondLst>
                                            <p:cond delay="0"/>
                                          </p:stCondLst>
                                        </p:cTn>
                                        <p:tgtEl>
                                          <p:spTgt spid="1002">
                                            <p:txEl>
                                              <p:pRg st="2" end="2"/>
                                            </p:txEl>
                                          </p:spTgt>
                                        </p:tgtEl>
                                        <p:attrNameLst>
                                          <p:attrName>style.visibility</p:attrName>
                                        </p:attrNameLst>
                                      </p:cBhvr>
                                      <p:to>
                                        <p:strVal val="visible"/>
                                      </p:to>
                                    </p:set>
                                  </p:childTnLst>
                                </p:cTn>
                              </p:par>
                            </p:childTnLst>
                          </p:cTn>
                        </p:par>
                      </p:childTnLst>
                    </p:cTn>
                  </p:par>
                  <p:par>
                    <p:cTn id="5137" fill="hold">
                      <p:stCondLst>
                        <p:cond delay="indefinite"/>
                      </p:stCondLst>
                      <p:childTnLst>
                        <p:par>
                          <p:cTn id="5138" fill="hold">
                            <p:stCondLst>
                              <p:cond delay="0"/>
                            </p:stCondLst>
                            <p:childTnLst>
                              <p:par>
                                <p:cTn id="5139" nodeType="clickEffect" fill="hold" presetClass="entr" presetID="1">
                                  <p:stCondLst>
                                    <p:cond delay="0"/>
                                  </p:stCondLst>
                                  <p:childTnLst>
                                    <p:set>
                                      <p:cBhvr>
                                        <p:cTn id="5140" dur="1" fill="hold">
                                          <p:stCondLst>
                                            <p:cond delay="0"/>
                                          </p:stCondLst>
                                        </p:cTn>
                                        <p:tgtEl>
                                          <p:spTgt spid="1002">
                                            <p:txEl>
                                              <p:pRg st="2" end="2"/>
                                            </p:txEl>
                                          </p:spTgt>
                                        </p:tgtEl>
                                        <p:attrNameLst>
                                          <p:attrName>style.visibility</p:attrName>
                                        </p:attrNameLst>
                                      </p:cBhvr>
                                      <p:to>
                                        <p:strVal val="visible"/>
                                      </p:to>
                                    </p:set>
                                  </p:childTnLst>
                                </p:cTn>
                              </p:par>
                            </p:childTnLst>
                          </p:cTn>
                        </p:par>
                      </p:childTnLst>
                    </p:cTn>
                  </p:par>
                  <p:par>
                    <p:cTn id="5141" fill="hold">
                      <p:stCondLst>
                        <p:cond delay="indefinite"/>
                      </p:stCondLst>
                      <p:childTnLst>
                        <p:par>
                          <p:cTn id="5142" fill="hold">
                            <p:stCondLst>
                              <p:cond delay="0"/>
                            </p:stCondLst>
                            <p:childTnLst>
                              <p:par>
                                <p:cTn id="5143" nodeType="clickEffect" fill="hold" presetClass="entr" presetID="1">
                                  <p:stCondLst>
                                    <p:cond delay="0"/>
                                  </p:stCondLst>
                                  <p:childTnLst>
                                    <p:set>
                                      <p:cBhvr>
                                        <p:cTn id="5144" dur="1" fill="hold">
                                          <p:stCondLst>
                                            <p:cond delay="0"/>
                                          </p:stCondLst>
                                        </p:cTn>
                                        <p:tgtEl>
                                          <p:spTgt spid="1002">
                                            <p:txEl>
                                              <p:pRg st="2" end="2"/>
                                            </p:txEl>
                                          </p:spTgt>
                                        </p:tgtEl>
                                        <p:attrNameLst>
                                          <p:attrName>style.visibility</p:attrName>
                                        </p:attrNameLst>
                                      </p:cBhvr>
                                      <p:to>
                                        <p:strVal val="visible"/>
                                      </p:to>
                                    </p:set>
                                  </p:childTnLst>
                                </p:cTn>
                              </p:par>
                            </p:childTnLst>
                          </p:cTn>
                        </p:par>
                      </p:childTnLst>
                    </p:cTn>
                  </p:par>
                  <p:par>
                    <p:cTn id="5145" fill="hold">
                      <p:stCondLst>
                        <p:cond delay="indefinite"/>
                      </p:stCondLst>
                      <p:childTnLst>
                        <p:par>
                          <p:cTn id="5146" fill="hold">
                            <p:stCondLst>
                              <p:cond delay="0"/>
                            </p:stCondLst>
                            <p:childTnLst>
                              <p:par>
                                <p:cTn id="5147" nodeType="clickEffect" fill="hold" presetClass="entr" presetID="1">
                                  <p:stCondLst>
                                    <p:cond delay="0"/>
                                  </p:stCondLst>
                                  <p:childTnLst>
                                    <p:set>
                                      <p:cBhvr>
                                        <p:cTn id="5148" dur="1" fill="hold">
                                          <p:stCondLst>
                                            <p:cond delay="0"/>
                                          </p:stCondLst>
                                        </p:cTn>
                                        <p:tgtEl>
                                          <p:spTgt spid="1002">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3333ff"/>
                </a:solidFill>
                <a:uFill>
                  <a:solidFill>
                    <a:srgbClr val="ffffff"/>
                  </a:solidFill>
                </a:uFill>
                <a:latin typeface="Trebuchet MS"/>
                <a:ea typeface="ＭＳ Ｐゴシック"/>
              </a:rPr>
              <a:t>dictionary</a:t>
            </a:r>
            <a:r>
              <a:rPr b="0" lang="en-IN" sz="2000" spc="-1" strike="noStrike">
                <a:solidFill>
                  <a:srgbClr val="000000"/>
                </a:solidFill>
                <a:uFill>
                  <a:solidFill>
                    <a:srgbClr val="ffffff"/>
                  </a:solidFill>
                </a:uFill>
                <a:latin typeface="Trebuchet MS"/>
                <a:ea typeface="ＭＳ Ｐゴシック"/>
              </a:rPr>
              <a:t> stores (key, value) pairs where keys are </a:t>
            </a:r>
            <a:r>
              <a:rPr b="0" lang="en-IN" sz="2000" spc="-1" strike="noStrike">
                <a:solidFill>
                  <a:srgbClr val="3333ff"/>
                </a:solidFill>
                <a:uFill>
                  <a:solidFill>
                    <a:srgbClr val="ffffff"/>
                  </a:solidFill>
                </a:uFill>
                <a:latin typeface="Trebuchet MS"/>
                <a:ea typeface="ＭＳ Ｐゴシック"/>
              </a:rPr>
              <a:t>totally ordered</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e.g., integers, reals, vectors, strings, …</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For a key </a:t>
            </a:r>
            <a:r>
              <a:rPr b="0" i="1" lang="en-IN" sz="2000" spc="-1" strike="noStrike">
                <a:solidFill>
                  <a:srgbClr val="000000"/>
                </a:solidFill>
                <a:uFill>
                  <a:solidFill>
                    <a:srgbClr val="ffffff"/>
                  </a:solidFill>
                </a:uFill>
                <a:latin typeface="Trebuchet MS"/>
                <a:ea typeface="ＭＳ Ｐゴシック"/>
              </a:rPr>
              <a:t>k</a:t>
            </a:r>
            <a:r>
              <a:rPr b="0" lang="en-IN" sz="2000" spc="-1" strike="noStrike">
                <a:solidFill>
                  <a:srgbClr val="000000"/>
                </a:solidFill>
                <a:uFill>
                  <a:solidFill>
                    <a:srgbClr val="ffffff"/>
                  </a:solidFill>
                </a:uFill>
                <a:latin typeface="Trebuchet MS"/>
                <a:ea typeface="ＭＳ Ｐゴシック"/>
              </a:rPr>
              <a:t>, a dictionary has at most one pair (</a:t>
            </a:r>
            <a:r>
              <a:rPr b="0" i="1" lang="en-IN" sz="2000" spc="-1" strike="noStrike">
                <a:solidFill>
                  <a:srgbClr val="000000"/>
                </a:solidFill>
                <a:uFill>
                  <a:solidFill>
                    <a:srgbClr val="ffffff"/>
                  </a:solidFill>
                </a:uFill>
                <a:latin typeface="Trebuchet MS"/>
                <a:ea typeface="ＭＳ Ｐゴシック"/>
              </a:rPr>
              <a:t>k</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v</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#ifndef DICT_H</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#define DICT_H</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typedef void* DictEntry;</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void setValue(DictEntry, value_t);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value_t getValue(DictEntry);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typedef void* Dict;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void freeDict(Dict);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int isEmpty(Dict);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int size(Dict);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Dict insert(Dict, key_t, value_t);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DictEntry get(Dict, key_t);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Dict delete(Dict, key_t);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DictEntry forall(Dict, int(*task)(int, void*), void*);</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#endif</a:t>
            </a:r>
            <a:endParaRPr b="0" lang="en-IN" sz="1800" spc="-1" strike="noStrike">
              <a:solidFill>
                <a:srgbClr val="000000"/>
              </a:solidFill>
              <a:uFill>
                <a:solidFill>
                  <a:srgbClr val="ffffff"/>
                </a:solidFill>
              </a:uFill>
              <a:latin typeface="Arial"/>
            </a:endParaRPr>
          </a:p>
        </p:txBody>
      </p:sp>
      <p:sp>
        <p:nvSpPr>
          <p:cNvPr id="1008"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483E3122-D1B8-4830-8C84-BFB53DB50042}"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09"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Dictionary ADT</a:t>
            </a:r>
            <a:endParaRPr b="0" lang="en-IN" sz="1800" spc="-1" strike="noStrike">
              <a:solidFill>
                <a:srgbClr val="000000"/>
              </a:solidFill>
              <a:uFill>
                <a:solidFill>
                  <a:srgbClr val="ffffff"/>
                </a:solidFill>
              </a:uFill>
              <a:latin typeface="Arial"/>
            </a:endParaRPr>
          </a:p>
        </p:txBody>
      </p:sp>
      <p:sp>
        <p:nvSpPr>
          <p:cNvPr id="1010" name="CustomShape 4"/>
          <p:cNvSpPr/>
          <p:nvPr/>
        </p:nvSpPr>
        <p:spPr>
          <a:xfrm>
            <a:off x="6181200" y="1523880"/>
            <a:ext cx="30610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uFill>
                  <a:solidFill>
                    <a:srgbClr val="ffffff"/>
                  </a:solidFill>
                </a:uFill>
                <a:latin typeface="Courier New"/>
                <a:ea typeface="ＭＳ Ｐゴシック"/>
              </a:rPr>
              <a:t>int cmp(key_t, key_t)</a:t>
            </a:r>
            <a:endParaRPr b="0" lang="en-IN" sz="1800" spc="-1" strike="noStrike">
              <a:solidFill>
                <a:srgbClr val="000000"/>
              </a:solidFill>
              <a:uFill>
                <a:solidFill>
                  <a:srgbClr val="ffffff"/>
                </a:solidFill>
              </a:uFill>
              <a:latin typeface="Arial"/>
            </a:endParaRPr>
          </a:p>
        </p:txBody>
      </p:sp>
      <p:graphicFrame>
        <p:nvGraphicFramePr>
          <p:cNvPr id="1011" name="Table 5"/>
          <p:cNvGraphicFramePr/>
          <p:nvPr/>
        </p:nvGraphicFramePr>
        <p:xfrm>
          <a:off x="6267600" y="3393360"/>
          <a:ext cx="3351960" cy="1482480"/>
        </p:xfrm>
        <a:graphic>
          <a:graphicData uri="http://schemas.openxmlformats.org/drawingml/2006/table">
            <a:tbl>
              <a:tblPr/>
              <a:tblGrid>
                <a:gridCol w="1676160"/>
                <a:gridCol w="1676160"/>
              </a:tblGrid>
              <a:tr h="370800">
                <a:tc>
                  <a:txBody>
                    <a:bodyPr/>
                    <a:p>
                      <a:pPr algn="ctr">
                        <a:lnSpc>
                          <a:spcPct val="100000"/>
                        </a:lnSpc>
                      </a:pPr>
                      <a:r>
                        <a:rPr b="1" lang="en-IN" sz="1800" spc="-1" strike="noStrike">
                          <a:solidFill>
                            <a:srgbClr val="000000"/>
                          </a:solidFill>
                          <a:uFill>
                            <a:solidFill>
                              <a:srgbClr val="ffffff"/>
                            </a:solidFill>
                          </a:uFill>
                          <a:latin typeface="Trebuchet MS"/>
                        </a:rPr>
                        <a:t>Linked list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gn="ctr">
                        <a:lnSpc>
                          <a:spcPct val="100000"/>
                        </a:lnSpc>
                      </a:pPr>
                      <a:r>
                        <a:rPr b="1" lang="en-IN" sz="1800" spc="-1" strike="noStrike">
                          <a:solidFill>
                            <a:srgbClr val="000000"/>
                          </a:solidFill>
                          <a:uFill>
                            <a:solidFill>
                              <a:srgbClr val="ffffff"/>
                            </a:solidFill>
                          </a:uFill>
                          <a:latin typeface="Trebuchet MS"/>
                        </a:rPr>
                        <a:t>AVL tree</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r h="370800">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r>
              <a:tr h="370800">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r>
              <a:tr h="370080">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(log </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r>
            </a:tbl>
          </a:graphicData>
        </a:graphic>
      </p:graphicFrame>
      <p:sp>
        <p:nvSpPr>
          <p:cNvPr id="1012" name="CustomShape 6"/>
          <p:cNvSpPr/>
          <p:nvPr/>
        </p:nvSpPr>
        <p:spPr>
          <a:xfrm>
            <a:off x="7021440" y="5562720"/>
            <a:ext cx="2582640" cy="6998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Replace old </a:t>
            </a:r>
            <a:r>
              <a:rPr b="1" lang="en-IN" sz="2000" spc="-1" strike="noStrike">
                <a:solidFill>
                  <a:srgbClr val="000000"/>
                </a:solidFill>
                <a:uFill>
                  <a:solidFill>
                    <a:srgbClr val="ffffff"/>
                  </a:solidFill>
                </a:uFill>
                <a:latin typeface="Courier New"/>
                <a:ea typeface="ＭＳ Ｐゴシック"/>
              </a:rPr>
              <a:t>value</a:t>
            </a:r>
            <a:r>
              <a:rPr b="0" lang="en-IN" sz="2000" spc="-1" strike="noStrike">
                <a:solidFill>
                  <a:srgbClr val="000000"/>
                </a:solidFill>
                <a:uFill>
                  <a:solidFill>
                    <a:srgbClr val="ffffff"/>
                  </a:solidFill>
                </a:uFill>
                <a:latin typeface="Trebuchet MS"/>
                <a:ea typeface="ＭＳ Ｐゴシック"/>
              </a:rPr>
              <a:t> if</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key</a:t>
            </a:r>
            <a:r>
              <a:rPr b="0" lang="en-IN" sz="2000" spc="-1" strike="noStrike">
                <a:solidFill>
                  <a:srgbClr val="000000"/>
                </a:solidFill>
                <a:uFill>
                  <a:solidFill>
                    <a:srgbClr val="ffffff"/>
                  </a:solidFill>
                </a:uFill>
                <a:latin typeface="Trebuchet MS"/>
                <a:ea typeface="ＭＳ Ｐゴシック"/>
              </a:rPr>
              <a:t> already exists</a:t>
            </a:r>
            <a:endParaRPr b="0" lang="en-IN" sz="1800" spc="-1" strike="noStrike">
              <a:solidFill>
                <a:srgbClr val="000000"/>
              </a:solidFill>
              <a:uFill>
                <a:solidFill>
                  <a:srgbClr val="ffffff"/>
                </a:solidFill>
              </a:uFill>
              <a:latin typeface="Arial"/>
            </a:endParaRPr>
          </a:p>
        </p:txBody>
      </p:sp>
      <p:sp>
        <p:nvSpPr>
          <p:cNvPr id="1013" name="CustomShape 7"/>
          <p:cNvSpPr/>
          <p:nvPr/>
        </p:nvSpPr>
        <p:spPr>
          <a:xfrm flipV="1">
            <a:off x="3962520" y="4266360"/>
            <a:ext cx="2304360" cy="380160"/>
          </a:xfrm>
          <a:custGeom>
            <a:avLst/>
            <a:gdLst/>
            <a:ahLst/>
            <a:rect l="l" t="t" r="r" b="b"/>
            <a:pathLst>
              <a:path w="21600" h="21600">
                <a:moveTo>
                  <a:pt x="0" y="0"/>
                </a:moveTo>
                <a:lnTo>
                  <a:pt x="21600" y="21600"/>
                </a:lnTo>
              </a:path>
            </a:pathLst>
          </a:custGeom>
          <a:noFill/>
          <a:ln w="28440">
            <a:solidFill>
              <a:srgbClr val="ff0000"/>
            </a:solidFill>
            <a:round/>
            <a:tailEnd len="med" type="arrow" w="med"/>
          </a:ln>
        </p:spPr>
        <p:style>
          <a:lnRef idx="0"/>
          <a:fillRef idx="0"/>
          <a:effectRef idx="0"/>
          <a:fontRef idx="minor"/>
        </p:style>
      </p:sp>
      <p:sp>
        <p:nvSpPr>
          <p:cNvPr id="1014" name="CustomShape 8"/>
          <p:cNvSpPr/>
          <p:nvPr/>
        </p:nvSpPr>
        <p:spPr>
          <a:xfrm flipV="1">
            <a:off x="4019400" y="4426920"/>
            <a:ext cx="2228040" cy="2171160"/>
          </a:xfrm>
          <a:custGeom>
            <a:avLst/>
            <a:gdLst/>
            <a:ahLst/>
            <a:rect l="l" t="t" r="r" b="b"/>
            <a:pathLst>
              <a:path w="21600" h="21600">
                <a:moveTo>
                  <a:pt x="0" y="0"/>
                </a:moveTo>
                <a:lnTo>
                  <a:pt x="21600" y="21600"/>
                </a:lnTo>
              </a:path>
            </a:pathLst>
          </a:custGeom>
          <a:noFill/>
          <a:ln w="28440">
            <a:solidFill>
              <a:srgbClr val="ff0000"/>
            </a:solidFill>
            <a:round/>
            <a:tailEnd len="med" type="arrow" w="med"/>
          </a:ln>
        </p:spPr>
        <p:style>
          <a:lnRef idx="0"/>
          <a:fillRef idx="0"/>
          <a:effectRef idx="0"/>
          <a:fontRef idx="minor"/>
        </p:style>
      </p:sp>
      <p:sp>
        <p:nvSpPr>
          <p:cNvPr id="1015" name="CustomShape 9"/>
          <p:cNvSpPr/>
          <p:nvPr/>
        </p:nvSpPr>
        <p:spPr>
          <a:xfrm flipV="1">
            <a:off x="3733920" y="3874320"/>
            <a:ext cx="2513880" cy="1161720"/>
          </a:xfrm>
          <a:custGeom>
            <a:avLst/>
            <a:gdLst/>
            <a:ahLst/>
            <a:rect l="l" t="t" r="r" b="b"/>
            <a:pathLst>
              <a:path w="21600" h="21600">
                <a:moveTo>
                  <a:pt x="0" y="0"/>
                </a:moveTo>
                <a:lnTo>
                  <a:pt x="21600" y="21600"/>
                </a:lnTo>
              </a:path>
            </a:pathLst>
          </a:custGeom>
          <a:noFill/>
          <a:ln w="28440">
            <a:solidFill>
              <a:srgbClr val="3333ff"/>
            </a:solidFill>
            <a:round/>
            <a:tailEnd len="med" type="arrow" w="med"/>
          </a:ln>
        </p:spPr>
        <p:style>
          <a:lnRef idx="0"/>
          <a:fillRef idx="0"/>
          <a:effectRef idx="0"/>
          <a:fontRef idx="minor"/>
        </p:style>
      </p:sp>
      <p:sp>
        <p:nvSpPr>
          <p:cNvPr id="1016" name="CustomShape 10"/>
          <p:cNvSpPr/>
          <p:nvPr/>
        </p:nvSpPr>
        <p:spPr>
          <a:xfrm flipV="1">
            <a:off x="3352680" y="3939840"/>
            <a:ext cx="2894760" cy="1459440"/>
          </a:xfrm>
          <a:custGeom>
            <a:avLst/>
            <a:gdLst/>
            <a:ahLst/>
            <a:rect l="l" t="t" r="r" b="b"/>
            <a:pathLst>
              <a:path w="21600" h="21600">
                <a:moveTo>
                  <a:pt x="0" y="0"/>
                </a:moveTo>
                <a:lnTo>
                  <a:pt x="21600" y="21600"/>
                </a:lnTo>
              </a:path>
            </a:pathLst>
          </a:custGeom>
          <a:noFill/>
          <a:ln w="28440">
            <a:solidFill>
              <a:srgbClr val="3333ff"/>
            </a:solidFill>
            <a:round/>
            <a:tailEnd len="med" type="arrow" w="med"/>
          </a:ln>
        </p:spPr>
        <p:style>
          <a:lnRef idx="0"/>
          <a:fillRef idx="0"/>
          <a:effectRef idx="0"/>
          <a:fontRef idx="minor"/>
        </p:style>
      </p:sp>
      <p:sp>
        <p:nvSpPr>
          <p:cNvPr id="1017" name="CustomShape 11"/>
          <p:cNvSpPr/>
          <p:nvPr/>
        </p:nvSpPr>
        <p:spPr>
          <a:xfrm flipV="1">
            <a:off x="4114800" y="4647600"/>
            <a:ext cx="2133000" cy="912240"/>
          </a:xfrm>
          <a:custGeom>
            <a:avLst/>
            <a:gdLst/>
            <a:ahLst/>
            <a:rect l="l" t="t" r="r" b="b"/>
            <a:pathLst>
              <a:path w="21600" h="21600">
                <a:moveTo>
                  <a:pt x="0" y="0"/>
                </a:moveTo>
                <a:lnTo>
                  <a:pt x="21600" y="21600"/>
                </a:lnTo>
              </a:path>
            </a:pathLst>
          </a:custGeom>
          <a:noFill/>
          <a:ln w="28440">
            <a:solidFill>
              <a:srgbClr val="00b050"/>
            </a:solidFill>
            <a:round/>
            <a:tailEnd len="med" type="arrow" w="med"/>
          </a:ln>
        </p:spPr>
        <p:style>
          <a:lnRef idx="0"/>
          <a:fillRef idx="0"/>
          <a:effectRef idx="0"/>
          <a:fontRef idx="minor"/>
        </p:style>
      </p:sp>
      <p:sp>
        <p:nvSpPr>
          <p:cNvPr id="1018" name="CustomShape 12"/>
          <p:cNvSpPr/>
          <p:nvPr/>
        </p:nvSpPr>
        <p:spPr>
          <a:xfrm flipV="1">
            <a:off x="4800600" y="4876200"/>
            <a:ext cx="1447200" cy="1116000"/>
          </a:xfrm>
          <a:custGeom>
            <a:avLst/>
            <a:gdLst/>
            <a:ahLst/>
            <a:rect l="l" t="t" r="r" b="b"/>
            <a:pathLst>
              <a:path w="21600" h="21600">
                <a:moveTo>
                  <a:pt x="0" y="0"/>
                </a:moveTo>
                <a:lnTo>
                  <a:pt x="21600" y="21600"/>
                </a:lnTo>
              </a:path>
            </a:pathLst>
          </a:custGeom>
          <a:noFill/>
          <a:ln w="28440">
            <a:solidFill>
              <a:srgbClr val="00b050"/>
            </a:solidFill>
            <a:round/>
            <a:tailEnd len="med" type="arrow" w="med"/>
          </a:ln>
        </p:spPr>
        <p:style>
          <a:lnRef idx="0"/>
          <a:fillRef idx="0"/>
          <a:effectRef idx="0"/>
          <a:fontRef idx="minor"/>
        </p:style>
      </p:sp>
      <p:sp>
        <p:nvSpPr>
          <p:cNvPr id="1019" name="CustomShape 13"/>
          <p:cNvSpPr/>
          <p:nvPr/>
        </p:nvSpPr>
        <p:spPr>
          <a:xfrm flipV="1">
            <a:off x="4648320" y="4896720"/>
            <a:ext cx="1980360" cy="1372320"/>
          </a:xfrm>
          <a:custGeom>
            <a:avLst/>
            <a:gdLst/>
            <a:ahLst/>
            <a:rect l="l" t="t" r="r" b="b"/>
            <a:pathLst>
              <a:path w="21600" h="21600">
                <a:moveTo>
                  <a:pt x="0" y="0"/>
                </a:moveTo>
                <a:lnTo>
                  <a:pt x="21600" y="21600"/>
                </a:lnTo>
              </a:path>
            </a:pathLst>
          </a:custGeom>
          <a:noFill/>
          <a:ln w="28440">
            <a:solidFill>
              <a:srgbClr val="00b050"/>
            </a:solidFill>
            <a:round/>
            <a:tailEnd len="med" type="arrow" w="med"/>
          </a:ln>
        </p:spPr>
        <p:style>
          <a:lnRef idx="0"/>
          <a:fillRef idx="0"/>
          <a:effectRef idx="0"/>
          <a:fontRef idx="minor"/>
        </p:style>
      </p:sp>
      <p:sp>
        <p:nvSpPr>
          <p:cNvPr id="1020" name="CustomShape 14"/>
          <p:cNvSpPr/>
          <p:nvPr/>
        </p:nvSpPr>
        <p:spPr>
          <a:xfrm>
            <a:off x="6772320" y="2707560"/>
            <a:ext cx="2341800" cy="6998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IN" sz="2000" spc="-1" strike="noStrike">
                <a:solidFill>
                  <a:srgbClr val="000000"/>
                </a:solidFill>
                <a:uFill>
                  <a:solidFill>
                    <a:srgbClr val="ffffff"/>
                  </a:solidFill>
                </a:uFill>
                <a:latin typeface="Trebuchet MS"/>
                <a:ea typeface="ＭＳ Ｐゴシック"/>
              </a:rPr>
              <a:t>Assuming cmp runs</a:t>
            </a:r>
            <a:endParaRPr b="0" lang="en-IN" sz="1800" spc="-1" strike="noStrike">
              <a:solidFill>
                <a:srgbClr val="000000"/>
              </a:solidFill>
              <a:uFill>
                <a:solidFill>
                  <a:srgbClr val="ffffff"/>
                </a:solidFill>
              </a:uFill>
              <a:latin typeface="Arial"/>
            </a:endParaRPr>
          </a:p>
          <a:p>
            <a:pPr algn="ctr">
              <a:lnSpc>
                <a:spcPct val="100000"/>
              </a:lnSpc>
            </a:pPr>
            <a:r>
              <a:rPr b="0" lang="en-IN" sz="2000" spc="-1" strike="noStrike">
                <a:solidFill>
                  <a:srgbClr val="000000"/>
                </a:solidFill>
                <a:uFill>
                  <a:solidFill>
                    <a:srgbClr val="ffffff"/>
                  </a:solidFill>
                </a:uFill>
                <a:latin typeface="Trebuchet MS"/>
                <a:ea typeface="ＭＳ Ｐゴシック"/>
              </a:rPr>
              <a:t>in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a:t>
            </a:r>
            <a:endParaRPr b="0" lang="en-IN" sz="1800" spc="-1" strike="noStrike">
              <a:solidFill>
                <a:srgbClr val="000000"/>
              </a:solidFill>
              <a:uFill>
                <a:solidFill>
                  <a:srgbClr val="ffffff"/>
                </a:solidFill>
              </a:uFill>
              <a:latin typeface="Arial"/>
            </a:endParaRPr>
          </a:p>
        </p:txBody>
      </p:sp>
    </p:spTree>
  </p:cSld>
  <p:timing>
    <p:tnLst>
      <p:par>
        <p:cTn id="5149" dur="indefinite" restart="never" nodeType="tmRoot">
          <p:childTnLst>
            <p:seq>
              <p:cTn id="5150" dur="indefinite" nodeType="mainSeq">
                <p:childTnLst>
                  <p:par>
                    <p:cTn id="5151" fill="hold">
                      <p:stCondLst>
                        <p:cond delay="indefinite"/>
                      </p:stCondLst>
                      <p:childTnLst>
                        <p:par>
                          <p:cTn id="5152" fill="hold">
                            <p:stCondLst>
                              <p:cond delay="0"/>
                            </p:stCondLst>
                            <p:childTnLst>
                              <p:par>
                                <p:cTn id="5153" nodeType="clickEffect" fill="hold" presetClass="entr" presetID="1">
                                  <p:stCondLst>
                                    <p:cond delay="0"/>
                                  </p:stCondLst>
                                  <p:childTnLst>
                                    <p:set>
                                      <p:cBhvr>
                                        <p:cTn id="5154" dur="1" fill="hold">
                                          <p:stCondLst>
                                            <p:cond delay="0"/>
                                          </p:stCondLst>
                                        </p:cTn>
                                        <p:tgtEl>
                                          <p:spTgt spid="1007">
                                            <p:txEl>
                                              <p:pRg st="0" end="70"/>
                                            </p:txEl>
                                          </p:spTgt>
                                        </p:tgtEl>
                                        <p:attrNameLst>
                                          <p:attrName>style.visibility</p:attrName>
                                        </p:attrNameLst>
                                      </p:cBhvr>
                                      <p:to>
                                        <p:strVal val="visible"/>
                                      </p:to>
                                    </p:set>
                                  </p:childTnLst>
                                </p:cTn>
                              </p:par>
                            </p:childTnLst>
                          </p:cTn>
                        </p:par>
                      </p:childTnLst>
                    </p:cTn>
                  </p:par>
                  <p:par>
                    <p:cTn id="5155" fill="hold">
                      <p:stCondLst>
                        <p:cond delay="indefinite"/>
                      </p:stCondLst>
                      <p:childTnLst>
                        <p:par>
                          <p:cTn id="5156" fill="hold">
                            <p:stCondLst>
                              <p:cond delay="0"/>
                            </p:stCondLst>
                            <p:childTnLst>
                              <p:par>
                                <p:cTn id="5157" nodeType="clickEffect" fill="hold" presetClass="entr" presetID="1">
                                  <p:stCondLst>
                                    <p:cond delay="0"/>
                                  </p:stCondLst>
                                  <p:childTnLst>
                                    <p:set>
                                      <p:cBhvr>
                                        <p:cTn id="5158" dur="1" fill="hold">
                                          <p:stCondLst>
                                            <p:cond delay="0"/>
                                          </p:stCondLst>
                                        </p:cTn>
                                        <p:tgtEl>
                                          <p:spTgt spid="1010"/>
                                        </p:tgtEl>
                                        <p:attrNameLst>
                                          <p:attrName>style.visibility</p:attrName>
                                        </p:attrNameLst>
                                      </p:cBhvr>
                                      <p:to>
                                        <p:strVal val="visible"/>
                                      </p:to>
                                    </p:set>
                                  </p:childTnLst>
                                </p:cTn>
                              </p:par>
                            </p:childTnLst>
                          </p:cTn>
                        </p:par>
                      </p:childTnLst>
                    </p:cTn>
                  </p:par>
                  <p:par>
                    <p:cTn id="5159" fill="hold">
                      <p:stCondLst>
                        <p:cond delay="indefinite"/>
                      </p:stCondLst>
                      <p:childTnLst>
                        <p:par>
                          <p:cTn id="5160" fill="hold">
                            <p:stCondLst>
                              <p:cond delay="0"/>
                            </p:stCondLst>
                            <p:childTnLst>
                              <p:par>
                                <p:cTn id="5161" nodeType="clickEffect" fill="hold" presetClass="entr" presetID="1">
                                  <p:stCondLst>
                                    <p:cond delay="0"/>
                                  </p:stCondLst>
                                  <p:childTnLst>
                                    <p:set>
                                      <p:cBhvr>
                                        <p:cTn id="5162"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163" fill="hold">
                      <p:stCondLst>
                        <p:cond delay="indefinite"/>
                      </p:stCondLst>
                      <p:childTnLst>
                        <p:par>
                          <p:cTn id="5164" fill="hold">
                            <p:stCondLst>
                              <p:cond delay="0"/>
                            </p:stCondLst>
                            <p:childTnLst>
                              <p:par>
                                <p:cTn id="5165" nodeType="clickEffect" fill="hold" presetClass="entr" presetID="1">
                                  <p:stCondLst>
                                    <p:cond delay="0"/>
                                  </p:stCondLst>
                                  <p:childTnLst>
                                    <p:set>
                                      <p:cBhvr>
                                        <p:cTn id="5166"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167" fill="hold">
                      <p:stCondLst>
                        <p:cond delay="indefinite"/>
                      </p:stCondLst>
                      <p:childTnLst>
                        <p:par>
                          <p:cTn id="5168" fill="hold">
                            <p:stCondLst>
                              <p:cond delay="0"/>
                            </p:stCondLst>
                            <p:childTnLst>
                              <p:par>
                                <p:cTn id="5169" nodeType="clickEffect" fill="hold" presetClass="entr" presetID="1">
                                  <p:stCondLst>
                                    <p:cond delay="0"/>
                                  </p:stCondLst>
                                  <p:childTnLst>
                                    <p:set>
                                      <p:cBhvr>
                                        <p:cTn id="5170" dur="1" fill="hold">
                                          <p:stCondLst>
                                            <p:cond delay="0"/>
                                          </p:stCondLst>
                                        </p:cTn>
                                        <p:tgtEl>
                                          <p:spTgt spid="1007">
                                            <p:txEl>
                                              <p:pRg st="514" end="514"/>
                                            </p:txEl>
                                          </p:spTgt>
                                        </p:tgtEl>
                                        <p:attrNameLst>
                                          <p:attrName>style.visibility</p:attrName>
                                        </p:attrNameLst>
                                      </p:cBhvr>
                                      <p:to>
                                        <p:strVal val="visible"/>
                                      </p:to>
                                    </p:set>
                                  </p:childTnLst>
                                </p:cTn>
                              </p:par>
                              <p:par>
                                <p:cTn id="5171" nodeType="withEffect" fill="hold" presetClass="entr" presetID="1">
                                  <p:stCondLst>
                                    <p:cond delay="0"/>
                                  </p:stCondLst>
                                  <p:childTnLst>
                                    <p:set>
                                      <p:cBhvr>
                                        <p:cTn id="5172" dur="1" fill="hold">
                                          <p:stCondLst>
                                            <p:cond delay="0"/>
                                          </p:stCondLst>
                                        </p:cTn>
                                        <p:tgtEl>
                                          <p:spTgt spid="1007">
                                            <p:txEl>
                                              <p:pRg st="514" end="514"/>
                                            </p:txEl>
                                          </p:spTgt>
                                        </p:tgtEl>
                                        <p:attrNameLst>
                                          <p:attrName>style.visibility</p:attrName>
                                        </p:attrNameLst>
                                      </p:cBhvr>
                                      <p:to>
                                        <p:strVal val="visible"/>
                                      </p:to>
                                    </p:set>
                                  </p:childTnLst>
                                </p:cTn>
                              </p:par>
                              <p:par>
                                <p:cTn id="5173" nodeType="withEffect" fill="hold" presetClass="entr" presetID="1">
                                  <p:stCondLst>
                                    <p:cond delay="0"/>
                                  </p:stCondLst>
                                  <p:childTnLst>
                                    <p:set>
                                      <p:cBhvr>
                                        <p:cTn id="5174"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175" fill="hold">
                      <p:stCondLst>
                        <p:cond delay="indefinite"/>
                      </p:stCondLst>
                      <p:childTnLst>
                        <p:par>
                          <p:cTn id="5176" fill="hold">
                            <p:stCondLst>
                              <p:cond delay="0"/>
                            </p:stCondLst>
                            <p:childTnLst>
                              <p:par>
                                <p:cTn id="5177" nodeType="clickEffect" fill="hold" presetClass="entr" presetID="1">
                                  <p:stCondLst>
                                    <p:cond delay="0"/>
                                  </p:stCondLst>
                                  <p:childTnLst>
                                    <p:set>
                                      <p:cBhvr>
                                        <p:cTn id="5178"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179" fill="hold">
                      <p:stCondLst>
                        <p:cond delay="indefinite"/>
                      </p:stCondLst>
                      <p:childTnLst>
                        <p:par>
                          <p:cTn id="5180" fill="hold">
                            <p:stCondLst>
                              <p:cond delay="0"/>
                            </p:stCondLst>
                            <p:childTnLst>
                              <p:par>
                                <p:cTn id="5181" nodeType="clickEffect" fill="hold" presetClass="entr" presetID="1">
                                  <p:stCondLst>
                                    <p:cond delay="0"/>
                                  </p:stCondLst>
                                  <p:childTnLst>
                                    <p:set>
                                      <p:cBhvr>
                                        <p:cTn id="5182"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183" fill="hold">
                      <p:stCondLst>
                        <p:cond delay="indefinite"/>
                      </p:stCondLst>
                      <p:childTnLst>
                        <p:par>
                          <p:cTn id="5184" fill="hold">
                            <p:stCondLst>
                              <p:cond delay="0"/>
                            </p:stCondLst>
                            <p:childTnLst>
                              <p:par>
                                <p:cTn id="5185" nodeType="clickEffect" fill="hold" presetClass="entr" presetID="1">
                                  <p:stCondLst>
                                    <p:cond delay="0"/>
                                  </p:stCondLst>
                                  <p:childTnLst>
                                    <p:set>
                                      <p:cBhvr>
                                        <p:cTn id="5186"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187" fill="hold">
                      <p:stCondLst>
                        <p:cond delay="indefinite"/>
                      </p:stCondLst>
                      <p:childTnLst>
                        <p:par>
                          <p:cTn id="5188" fill="hold">
                            <p:stCondLst>
                              <p:cond delay="0"/>
                            </p:stCondLst>
                            <p:childTnLst>
                              <p:par>
                                <p:cTn id="5189" nodeType="clickEffect" fill="hold" presetClass="entr" presetID="1">
                                  <p:stCondLst>
                                    <p:cond delay="0"/>
                                  </p:stCondLst>
                                  <p:childTnLst>
                                    <p:set>
                                      <p:cBhvr>
                                        <p:cTn id="5190"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191" fill="hold">
                      <p:stCondLst>
                        <p:cond delay="indefinite"/>
                      </p:stCondLst>
                      <p:childTnLst>
                        <p:par>
                          <p:cTn id="5192" fill="hold">
                            <p:stCondLst>
                              <p:cond delay="0"/>
                            </p:stCondLst>
                            <p:childTnLst>
                              <p:par>
                                <p:cTn id="5193" nodeType="clickEffect" fill="hold" presetClass="entr" presetID="1">
                                  <p:stCondLst>
                                    <p:cond delay="0"/>
                                  </p:stCondLst>
                                  <p:childTnLst>
                                    <p:set>
                                      <p:cBhvr>
                                        <p:cTn id="5194"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195" fill="hold">
                      <p:stCondLst>
                        <p:cond delay="indefinite"/>
                      </p:stCondLst>
                      <p:childTnLst>
                        <p:par>
                          <p:cTn id="5196" fill="hold">
                            <p:stCondLst>
                              <p:cond delay="0"/>
                            </p:stCondLst>
                            <p:childTnLst>
                              <p:par>
                                <p:cTn id="5197" nodeType="clickEffect" fill="hold" presetClass="entr" presetID="1">
                                  <p:stCondLst>
                                    <p:cond delay="0"/>
                                  </p:stCondLst>
                                  <p:childTnLst>
                                    <p:set>
                                      <p:cBhvr>
                                        <p:cTn id="5198"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199" fill="hold">
                      <p:stCondLst>
                        <p:cond delay="indefinite"/>
                      </p:stCondLst>
                      <p:childTnLst>
                        <p:par>
                          <p:cTn id="5200" fill="hold">
                            <p:stCondLst>
                              <p:cond delay="0"/>
                            </p:stCondLst>
                            <p:childTnLst>
                              <p:par>
                                <p:cTn id="5201" nodeType="clickEffect" fill="hold" presetClass="entr" presetID="1">
                                  <p:stCondLst>
                                    <p:cond delay="0"/>
                                  </p:stCondLst>
                                  <p:childTnLst>
                                    <p:set>
                                      <p:cBhvr>
                                        <p:cTn id="5202"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203" fill="hold">
                      <p:stCondLst>
                        <p:cond delay="indefinite"/>
                      </p:stCondLst>
                      <p:childTnLst>
                        <p:par>
                          <p:cTn id="5204" fill="hold">
                            <p:stCondLst>
                              <p:cond delay="0"/>
                            </p:stCondLst>
                            <p:childTnLst>
                              <p:par>
                                <p:cTn id="5205" nodeType="clickEffect" fill="hold" presetClass="entr" presetID="1">
                                  <p:stCondLst>
                                    <p:cond delay="0"/>
                                  </p:stCondLst>
                                  <p:childTnLst>
                                    <p:set>
                                      <p:cBhvr>
                                        <p:cTn id="5206"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207" fill="hold">
                      <p:stCondLst>
                        <p:cond delay="indefinite"/>
                      </p:stCondLst>
                      <p:childTnLst>
                        <p:par>
                          <p:cTn id="5208" fill="hold">
                            <p:stCondLst>
                              <p:cond delay="0"/>
                            </p:stCondLst>
                            <p:childTnLst>
                              <p:par>
                                <p:cTn id="5209" nodeType="clickEffect" fill="hold" presetClass="entr" presetID="1">
                                  <p:stCondLst>
                                    <p:cond delay="0"/>
                                  </p:stCondLst>
                                  <p:childTnLst>
                                    <p:set>
                                      <p:cBhvr>
                                        <p:cTn id="5210"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211" fill="hold">
                      <p:stCondLst>
                        <p:cond delay="indefinite"/>
                      </p:stCondLst>
                      <p:childTnLst>
                        <p:par>
                          <p:cTn id="5212" fill="hold">
                            <p:stCondLst>
                              <p:cond delay="0"/>
                            </p:stCondLst>
                            <p:childTnLst>
                              <p:par>
                                <p:cTn id="5213" nodeType="clickEffect" fill="hold" presetClass="entr" presetID="1">
                                  <p:stCondLst>
                                    <p:cond delay="0"/>
                                  </p:stCondLst>
                                  <p:childTnLst>
                                    <p:set>
                                      <p:cBhvr>
                                        <p:cTn id="5214" dur="1" fill="hold">
                                          <p:stCondLst>
                                            <p:cond delay="0"/>
                                          </p:stCondLst>
                                        </p:cTn>
                                        <p:tgtEl>
                                          <p:spTgt spid="1012"/>
                                        </p:tgtEl>
                                        <p:attrNameLst>
                                          <p:attrName>style.visibility</p:attrName>
                                        </p:attrNameLst>
                                      </p:cBhvr>
                                      <p:to>
                                        <p:strVal val="visible"/>
                                      </p:to>
                                    </p:set>
                                  </p:childTnLst>
                                </p:cTn>
                              </p:par>
                            </p:childTnLst>
                          </p:cTn>
                        </p:par>
                      </p:childTnLst>
                    </p:cTn>
                  </p:par>
                  <p:par>
                    <p:cTn id="5215" fill="hold">
                      <p:stCondLst>
                        <p:cond delay="indefinite"/>
                      </p:stCondLst>
                      <p:childTnLst>
                        <p:par>
                          <p:cTn id="5216" fill="hold">
                            <p:stCondLst>
                              <p:cond delay="0"/>
                            </p:stCondLst>
                            <p:childTnLst>
                              <p:par>
                                <p:cTn id="5217" nodeType="clickEffect" fill="hold" presetClass="entr" presetID="1">
                                  <p:stCondLst>
                                    <p:cond delay="0"/>
                                  </p:stCondLst>
                                  <p:childTnLst>
                                    <p:set>
                                      <p:cBhvr>
                                        <p:cTn id="5218"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219" fill="hold">
                      <p:stCondLst>
                        <p:cond delay="indefinite"/>
                      </p:stCondLst>
                      <p:childTnLst>
                        <p:par>
                          <p:cTn id="5220" fill="hold">
                            <p:stCondLst>
                              <p:cond delay="0"/>
                            </p:stCondLst>
                            <p:childTnLst>
                              <p:par>
                                <p:cTn id="5221" nodeType="clickEffect" fill="hold" presetClass="entr" presetID="1">
                                  <p:stCondLst>
                                    <p:cond delay="0"/>
                                  </p:stCondLst>
                                  <p:childTnLst>
                                    <p:set>
                                      <p:cBhvr>
                                        <p:cTn id="5222" dur="1" fill="hold">
                                          <p:stCondLst>
                                            <p:cond delay="0"/>
                                          </p:stCondLst>
                                        </p:cTn>
                                        <p:tgtEl>
                                          <p:spTgt spid="1007">
                                            <p:txEl>
                                              <p:pRg st="514" end="514"/>
                                            </p:txEl>
                                          </p:spTgt>
                                        </p:tgtEl>
                                        <p:attrNameLst>
                                          <p:attrName>style.visibility</p:attrName>
                                        </p:attrNameLst>
                                      </p:cBhvr>
                                      <p:to>
                                        <p:strVal val="visible"/>
                                      </p:to>
                                    </p:set>
                                  </p:childTnLst>
                                </p:cTn>
                              </p:par>
                            </p:childTnLst>
                          </p:cTn>
                        </p:par>
                      </p:childTnLst>
                    </p:cTn>
                  </p:par>
                  <p:par>
                    <p:cTn id="5223" fill="hold">
                      <p:stCondLst>
                        <p:cond delay="indefinite"/>
                      </p:stCondLst>
                      <p:childTnLst>
                        <p:par>
                          <p:cTn id="5224" fill="hold">
                            <p:stCondLst>
                              <p:cond delay="0"/>
                            </p:stCondLst>
                            <p:childTnLst>
                              <p:par>
                                <p:cTn id="5225" nodeType="clickEffect" fill="hold" presetClass="entr" presetID="1">
                                  <p:stCondLst>
                                    <p:cond delay="0"/>
                                  </p:stCondLst>
                                  <p:childTnLst>
                                    <p:set>
                                      <p:cBhvr>
                                        <p:cTn id="5226" dur="1" fill="hold">
                                          <p:stCondLst>
                                            <p:cond delay="0"/>
                                          </p:stCondLst>
                                        </p:cTn>
                                        <p:tgtEl>
                                          <p:spTgt spid="1011"/>
                                        </p:tgtEl>
                                        <p:attrNameLst>
                                          <p:attrName>style.visibility</p:attrName>
                                        </p:attrNameLst>
                                      </p:cBhvr>
                                      <p:to>
                                        <p:strVal val="visible"/>
                                      </p:to>
                                    </p:set>
                                  </p:childTnLst>
                                </p:cTn>
                              </p:par>
                            </p:childTnLst>
                          </p:cTn>
                        </p:par>
                      </p:childTnLst>
                    </p:cTn>
                  </p:par>
                  <p:par>
                    <p:cTn id="5227" fill="hold">
                      <p:stCondLst>
                        <p:cond delay="indefinite"/>
                      </p:stCondLst>
                      <p:childTnLst>
                        <p:par>
                          <p:cTn id="5228" fill="hold">
                            <p:stCondLst>
                              <p:cond delay="0"/>
                            </p:stCondLst>
                            <p:childTnLst>
                              <p:par>
                                <p:cTn id="5229" nodeType="clickEffect" fill="hold" presetClass="entr" presetID="1">
                                  <p:stCondLst>
                                    <p:cond delay="0"/>
                                  </p:stCondLst>
                                  <p:childTnLst>
                                    <p:set>
                                      <p:cBhvr>
                                        <p:cTn id="5230" dur="1" fill="hold">
                                          <p:stCondLst>
                                            <p:cond delay="0"/>
                                          </p:stCondLst>
                                        </p:cTn>
                                        <p:attrNameLst>
                                          <p:attrName>style.visibility</p:attrName>
                                        </p:attrNameLst>
                                      </p:cBhvr>
                                      <p:to>
                                        <p:strVal val="visible"/>
                                      </p:to>
                                    </p:set>
                                  </p:childTnLst>
                                </p:cTn>
                              </p:par>
                            </p:childTnLst>
                          </p:cTn>
                        </p:par>
                      </p:childTnLst>
                    </p:cTn>
                  </p:par>
                  <p:par>
                    <p:cTn id="5231" fill="hold">
                      <p:stCondLst>
                        <p:cond delay="indefinite"/>
                      </p:stCondLst>
                      <p:childTnLst>
                        <p:par>
                          <p:cTn id="5232" fill="hold">
                            <p:stCondLst>
                              <p:cond delay="0"/>
                            </p:stCondLst>
                            <p:childTnLst>
                              <p:par>
                                <p:cTn id="5233" nodeType="clickEffect" fill="hold" presetClass="exit" presetID="10">
                                  <p:stCondLst>
                                    <p:cond delay="0"/>
                                  </p:stCondLst>
                                  <p:childTnLst>
                                    <p:animEffect filter="fade" transition="in">
                                      <p:cBhvr additive="repl">
                                        <p:cTn id="5234" dur="500"/>
                                      </p:cBhvr>
                                    </p:animEffect>
                                    <p:set>
                                      <p:cBhvr>
                                        <p:cTn id="5235" dur="1" fill="hold">
                                          <p:stCondLst>
                                            <p:cond delay="499"/>
                                          </p:stCondLst>
                                        </p:cTn>
                                        <p:attrNameLst>
                                          <p:attrName>style.visibility</p:attrName>
                                        </p:attrNameLst>
                                      </p:cBhvr>
                                      <p:to>
                                        <p:strVal val="hidden"/>
                                      </p:to>
                                    </p:set>
                                  </p:childTnLst>
                                </p:cTn>
                              </p:par>
                            </p:childTnLst>
                          </p:cTn>
                        </p:par>
                      </p:childTnLst>
                    </p:cTn>
                  </p:par>
                  <p:par>
                    <p:cTn id="5236" fill="hold">
                      <p:stCondLst>
                        <p:cond delay="indefinite"/>
                      </p:stCondLst>
                      <p:childTnLst>
                        <p:par>
                          <p:cTn id="5237" fill="hold">
                            <p:stCondLst>
                              <p:cond delay="0"/>
                            </p:stCondLst>
                            <p:childTnLst>
                              <p:par>
                                <p:cTn id="5238" nodeType="clickEffect" fill="hold" presetClass="entr" presetID="1">
                                  <p:stCondLst>
                                    <p:cond delay="0"/>
                                  </p:stCondLst>
                                  <p:childTnLst>
                                    <p:set>
                                      <p:cBhvr>
                                        <p:cTn id="5239" dur="1" fill="hold">
                                          <p:stCondLst>
                                            <p:cond delay="0"/>
                                          </p:stCondLst>
                                        </p:cTn>
                                        <p:attrNameLst>
                                          <p:attrName>style.visibility</p:attrName>
                                        </p:attrNameLst>
                                      </p:cBhvr>
                                      <p:to>
                                        <p:strVal val="visible"/>
                                      </p:to>
                                    </p:set>
                                  </p:childTnLst>
                                </p:cTn>
                              </p:par>
                            </p:childTnLst>
                          </p:cTn>
                        </p:par>
                      </p:childTnLst>
                    </p:cTn>
                  </p:par>
                  <p:par>
                    <p:cTn id="5240" fill="hold">
                      <p:stCondLst>
                        <p:cond delay="indefinite"/>
                      </p:stCondLst>
                      <p:childTnLst>
                        <p:par>
                          <p:cTn id="5241" fill="hold">
                            <p:stCondLst>
                              <p:cond delay="0"/>
                            </p:stCondLst>
                            <p:childTnLst>
                              <p:par>
                                <p:cTn id="5242" nodeType="clickEffect" fill="hold" presetClass="exit" presetID="10">
                                  <p:stCondLst>
                                    <p:cond delay="0"/>
                                  </p:stCondLst>
                                  <p:childTnLst>
                                    <p:animEffect filter="fade" transition="in">
                                      <p:cBhvr additive="repl">
                                        <p:cTn id="5243" dur="500"/>
                                      </p:cBhvr>
                                    </p:animEffect>
                                    <p:set>
                                      <p:cBhvr>
                                        <p:cTn id="5244" dur="1" fill="hold">
                                          <p:stCondLst>
                                            <p:cond delay="499"/>
                                          </p:stCondLst>
                                        </p:cTn>
                                        <p:attrNameLst>
                                          <p:attrName>style.visibility</p:attrName>
                                        </p:attrNameLst>
                                      </p:cBhvr>
                                      <p:to>
                                        <p:strVal val="hidden"/>
                                      </p:to>
                                    </p:set>
                                  </p:childTnLst>
                                </p:cTn>
                              </p:par>
                            </p:childTnLst>
                          </p:cTn>
                        </p:par>
                      </p:childTnLst>
                    </p:cTn>
                  </p:par>
                  <p:par>
                    <p:cTn id="5245" fill="hold">
                      <p:stCondLst>
                        <p:cond delay="indefinite"/>
                      </p:stCondLst>
                      <p:childTnLst>
                        <p:par>
                          <p:cTn id="5246" fill="hold">
                            <p:stCondLst>
                              <p:cond delay="0"/>
                            </p:stCondLst>
                            <p:childTnLst>
                              <p:par>
                                <p:cTn id="5247" nodeType="clickEffect" fill="hold" presetClass="entr" presetID="1">
                                  <p:stCondLst>
                                    <p:cond delay="0"/>
                                  </p:stCondLst>
                                  <p:childTnLst>
                                    <p:set>
                                      <p:cBhvr>
                                        <p:cTn id="5248" dur="1" fill="hold">
                                          <p:stCondLst>
                                            <p:cond delay="0"/>
                                          </p:stCondLst>
                                        </p:cTn>
                                        <p:attrNameLst>
                                          <p:attrName>style.visibility</p:attrName>
                                        </p:attrNameLst>
                                      </p:cBhvr>
                                      <p:to>
                                        <p:strVal val="visible"/>
                                      </p:to>
                                    </p:set>
                                  </p:childTnLst>
                                </p:cTn>
                              </p:par>
                            </p:childTnLst>
                          </p:cTn>
                        </p:par>
                      </p:childTnLst>
                    </p:cTn>
                  </p:par>
                  <p:par>
                    <p:cTn id="5249" fill="hold">
                      <p:stCondLst>
                        <p:cond delay="indefinite"/>
                      </p:stCondLst>
                      <p:childTnLst>
                        <p:par>
                          <p:cTn id="5250" fill="hold">
                            <p:stCondLst>
                              <p:cond delay="0"/>
                            </p:stCondLst>
                            <p:childTnLst>
                              <p:par>
                                <p:cTn id="5251" nodeType="clickEffect" fill="hold" presetClass="entr" presetID="1">
                                  <p:stCondLst>
                                    <p:cond delay="0"/>
                                  </p:stCondLst>
                                  <p:childTnLst>
                                    <p:set>
                                      <p:cBhvr>
                                        <p:cTn id="5252" dur="1" fill="hold">
                                          <p:stCondLst>
                                            <p:cond delay="0"/>
                                          </p:stCondLst>
                                        </p:cTn>
                                        <p:tgtEl>
                                          <p:spTgt spid="102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comparison of dictionary implementations by Mark Neyer, 2009</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This paper explores several implementations of dictionaries: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hash tables, Red-Black Trees, AVL Trees, and Skip Lists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The Microsoft .NET platform was chosen for this experiment because it is of interest to the author’s experience in industry, and due to the availability of a precise memory measurement debugging library, namely </a:t>
            </a:r>
            <a:r>
              <a:rPr b="1" lang="en-IN" sz="2000" spc="-1" strike="noStrike">
                <a:solidFill>
                  <a:srgbClr val="000000"/>
                </a:solidFill>
                <a:uFill>
                  <a:solidFill>
                    <a:srgbClr val="ffffff"/>
                  </a:solidFill>
                </a:uFill>
                <a:latin typeface="Courier New"/>
                <a:ea typeface="ＭＳ Ｐゴシック"/>
              </a:rPr>
              <a:t>sos.dll</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Implementations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System.Collections.hashtable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AVL tree implementation: www.vcskicks.com</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Red-Black tree implementation: www.devx.com/DevX/Article/36196</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Skip List implementation: www.codeproject.com/KB/recipes/ skiplist1.aspx</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1022"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35947716-592A-4CB0-993D-4431AB52E907}"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23"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Research Note</a:t>
            </a:r>
            <a:endParaRPr b="0" lang="en-IN" sz="1800" spc="-1" strike="noStrike">
              <a:solidFill>
                <a:srgbClr val="000000"/>
              </a:solidFill>
              <a:uFill>
                <a:solidFill>
                  <a:srgbClr val="ffffff"/>
                </a:solidFill>
              </a:uFill>
              <a:latin typeface="Arial"/>
            </a:endParaRPr>
          </a:p>
        </p:txBody>
      </p:sp>
      <p:sp>
        <p:nvSpPr>
          <p:cNvPr id="1024" name="CustomShape 4"/>
          <p:cNvSpPr/>
          <p:nvPr/>
        </p:nvSpPr>
        <p:spPr>
          <a:xfrm>
            <a:off x="6105960" y="4800600"/>
            <a:ext cx="3047400" cy="394920"/>
          </a:xfrm>
          <a:prstGeom prst="rect">
            <a:avLst/>
          </a:prstGeom>
          <a:solidFill>
            <a:srgbClr val="ffff00"/>
          </a:solidFill>
          <a:ln>
            <a:solidFill>
              <a:schemeClr val="tx1"/>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No mention of hardware!</a:t>
            </a:r>
            <a:endParaRPr b="0" lang="en-IN" sz="1800" spc="-1" strike="noStrike">
              <a:solidFill>
                <a:srgbClr val="000000"/>
              </a:solidFill>
              <a:uFill>
                <a:solidFill>
                  <a:srgbClr val="ffffff"/>
                </a:solidFill>
              </a:uFill>
              <a:latin typeface="Arial"/>
            </a:endParaRPr>
          </a:p>
        </p:txBody>
      </p:sp>
    </p:spTree>
  </p:cSld>
  <p:timing>
    <p:tnLst>
      <p:par>
        <p:cTn id="5253" dur="indefinite" restart="never" nodeType="tmRoot">
          <p:childTnLst>
            <p:seq>
              <p:cTn id="5254" dur="indefinite" nodeType="mainSeq">
                <p:childTnLst>
                  <p:par>
                    <p:cTn id="5255" fill="hold">
                      <p:stCondLst>
                        <p:cond delay="indefinite"/>
                      </p:stCondLst>
                      <p:childTnLst>
                        <p:par>
                          <p:cTn id="5256" fill="hold">
                            <p:stCondLst>
                              <p:cond delay="0"/>
                            </p:stCondLst>
                            <p:childTnLst>
                              <p:par>
                                <p:cTn id="5257" nodeType="clickEffect" fill="hold" presetClass="entr" presetID="1">
                                  <p:stCondLst>
                                    <p:cond delay="0"/>
                                  </p:stCondLst>
                                  <p:childTnLst>
                                    <p:set>
                                      <p:cBhvr>
                                        <p:cTn id="5258" dur="1" fill="hold">
                                          <p:stCondLst>
                                            <p:cond delay="0"/>
                                          </p:stCondLst>
                                        </p:cTn>
                                        <p:tgtEl>
                                          <p:spTgt spid="1021">
                                            <p:txEl>
                                              <p:pRg st="1" end="64"/>
                                            </p:txEl>
                                          </p:spTgt>
                                        </p:tgtEl>
                                        <p:attrNameLst>
                                          <p:attrName>style.visibility</p:attrName>
                                        </p:attrNameLst>
                                      </p:cBhvr>
                                      <p:to>
                                        <p:strVal val="visible"/>
                                      </p:to>
                                    </p:set>
                                  </p:childTnLst>
                                </p:cTn>
                              </p:par>
                            </p:childTnLst>
                          </p:cTn>
                        </p:par>
                      </p:childTnLst>
                    </p:cTn>
                  </p:par>
                  <p:par>
                    <p:cTn id="5259" fill="hold">
                      <p:stCondLst>
                        <p:cond delay="indefinite"/>
                      </p:stCondLst>
                      <p:childTnLst>
                        <p:par>
                          <p:cTn id="5260" fill="hold">
                            <p:stCondLst>
                              <p:cond delay="0"/>
                            </p:stCondLst>
                            <p:childTnLst>
                              <p:par>
                                <p:cTn id="5261" nodeType="clickEffect" fill="hold" presetClass="entr" presetID="1">
                                  <p:stCondLst>
                                    <p:cond delay="0"/>
                                  </p:stCondLst>
                                  <p:childTnLst>
                                    <p:set>
                                      <p:cBhvr>
                                        <p:cTn id="5262" dur="1" fill="hold">
                                          <p:stCondLst>
                                            <p:cond delay="0"/>
                                          </p:stCondLst>
                                        </p:cTn>
                                        <p:tgtEl>
                                          <p:spTgt spid="1021">
                                            <p:txEl>
                                              <p:pRg st="626" end="626"/>
                                            </p:txEl>
                                          </p:spTgt>
                                        </p:tgtEl>
                                        <p:attrNameLst>
                                          <p:attrName>style.visibility</p:attrName>
                                        </p:attrNameLst>
                                      </p:cBhvr>
                                      <p:to>
                                        <p:strVal val="visible"/>
                                      </p:to>
                                    </p:set>
                                  </p:childTnLst>
                                </p:cTn>
                              </p:par>
                              <p:par>
                                <p:cTn id="5263" nodeType="withEffect" fill="hold" presetClass="entr" presetID="1">
                                  <p:stCondLst>
                                    <p:cond delay="0"/>
                                  </p:stCondLst>
                                  <p:childTnLst>
                                    <p:set>
                                      <p:cBhvr>
                                        <p:cTn id="5264" dur="1" fill="hold">
                                          <p:stCondLst>
                                            <p:cond delay="0"/>
                                          </p:stCondLst>
                                        </p:cTn>
                                        <p:tgtEl>
                                          <p:spTgt spid="1021">
                                            <p:txEl>
                                              <p:pRg st="626" end="626"/>
                                            </p:txEl>
                                          </p:spTgt>
                                        </p:tgtEl>
                                        <p:attrNameLst>
                                          <p:attrName>style.visibility</p:attrName>
                                        </p:attrNameLst>
                                      </p:cBhvr>
                                      <p:to>
                                        <p:strVal val="visible"/>
                                      </p:to>
                                    </p:set>
                                  </p:childTnLst>
                                </p:cTn>
                              </p:par>
                            </p:childTnLst>
                          </p:cTn>
                        </p:par>
                      </p:childTnLst>
                    </p:cTn>
                  </p:par>
                  <p:par>
                    <p:cTn id="5265" fill="hold">
                      <p:stCondLst>
                        <p:cond delay="indefinite"/>
                      </p:stCondLst>
                      <p:childTnLst>
                        <p:par>
                          <p:cTn id="5266" fill="hold">
                            <p:stCondLst>
                              <p:cond delay="0"/>
                            </p:stCondLst>
                            <p:childTnLst>
                              <p:par>
                                <p:cTn id="5267" nodeType="clickEffect" fill="hold" presetClass="entr" presetID="1">
                                  <p:stCondLst>
                                    <p:cond delay="0"/>
                                  </p:stCondLst>
                                  <p:childTnLst>
                                    <p:set>
                                      <p:cBhvr>
                                        <p:cTn id="5268" dur="1" fill="hold">
                                          <p:stCondLst>
                                            <p:cond delay="0"/>
                                          </p:stCondLst>
                                        </p:cTn>
                                        <p:tgtEl>
                                          <p:spTgt spid="1021">
                                            <p:txEl>
                                              <p:pRg st="626" end="626"/>
                                            </p:txEl>
                                          </p:spTgt>
                                        </p:tgtEl>
                                        <p:attrNameLst>
                                          <p:attrName>style.visibility</p:attrName>
                                        </p:attrNameLst>
                                      </p:cBhvr>
                                      <p:to>
                                        <p:strVal val="visible"/>
                                      </p:to>
                                    </p:set>
                                  </p:childTnLst>
                                </p:cTn>
                              </p:par>
                            </p:childTnLst>
                          </p:cTn>
                        </p:par>
                      </p:childTnLst>
                    </p:cTn>
                  </p:par>
                  <p:par>
                    <p:cTn id="5269" fill="hold">
                      <p:stCondLst>
                        <p:cond delay="indefinite"/>
                      </p:stCondLst>
                      <p:childTnLst>
                        <p:par>
                          <p:cTn id="5270" fill="hold">
                            <p:stCondLst>
                              <p:cond delay="0"/>
                            </p:stCondLst>
                            <p:childTnLst>
                              <p:par>
                                <p:cTn id="5271" nodeType="clickEffect" fill="hold" presetClass="entr" presetID="1">
                                  <p:stCondLst>
                                    <p:cond delay="0"/>
                                  </p:stCondLst>
                                  <p:childTnLst>
                                    <p:set>
                                      <p:cBhvr>
                                        <p:cTn id="5272" dur="1" fill="hold">
                                          <p:stCondLst>
                                            <p:cond delay="0"/>
                                          </p:stCondLst>
                                        </p:cTn>
                                        <p:tgtEl>
                                          <p:spTgt spid="1021">
                                            <p:txEl>
                                              <p:pRg st="626" end="626"/>
                                            </p:txEl>
                                          </p:spTgt>
                                        </p:tgtEl>
                                        <p:attrNameLst>
                                          <p:attrName>style.visibility</p:attrName>
                                        </p:attrNameLst>
                                      </p:cBhvr>
                                      <p:to>
                                        <p:strVal val="visible"/>
                                      </p:to>
                                    </p:set>
                                  </p:childTnLst>
                                </p:cTn>
                              </p:par>
                              <p:par>
                                <p:cTn id="5273" nodeType="withEffect" fill="hold" presetClass="entr" presetID="1">
                                  <p:stCondLst>
                                    <p:cond delay="0"/>
                                  </p:stCondLst>
                                  <p:childTnLst>
                                    <p:set>
                                      <p:cBhvr>
                                        <p:cTn id="5274" dur="1" fill="hold">
                                          <p:stCondLst>
                                            <p:cond delay="0"/>
                                          </p:stCondLst>
                                        </p:cTn>
                                        <p:tgtEl>
                                          <p:spTgt spid="1021">
                                            <p:txEl>
                                              <p:pRg st="626" end="626"/>
                                            </p:txEl>
                                          </p:spTgt>
                                        </p:tgtEl>
                                        <p:attrNameLst>
                                          <p:attrName>style.visibility</p:attrName>
                                        </p:attrNameLst>
                                      </p:cBhvr>
                                      <p:to>
                                        <p:strVal val="visible"/>
                                      </p:to>
                                    </p:set>
                                  </p:childTnLst>
                                </p:cTn>
                              </p:par>
                              <p:par>
                                <p:cTn id="5275" nodeType="withEffect" fill="hold" presetClass="entr" presetID="1">
                                  <p:stCondLst>
                                    <p:cond delay="0"/>
                                  </p:stCondLst>
                                  <p:childTnLst>
                                    <p:set>
                                      <p:cBhvr>
                                        <p:cTn id="5276" dur="1" fill="hold">
                                          <p:stCondLst>
                                            <p:cond delay="0"/>
                                          </p:stCondLst>
                                        </p:cTn>
                                        <p:tgtEl>
                                          <p:spTgt spid="1021">
                                            <p:txEl>
                                              <p:pRg st="626" end="626"/>
                                            </p:txEl>
                                          </p:spTgt>
                                        </p:tgtEl>
                                        <p:attrNameLst>
                                          <p:attrName>style.visibility</p:attrName>
                                        </p:attrNameLst>
                                      </p:cBhvr>
                                      <p:to>
                                        <p:strVal val="visible"/>
                                      </p:to>
                                    </p:set>
                                  </p:childTnLst>
                                </p:cTn>
                              </p:par>
                              <p:par>
                                <p:cTn id="5277" nodeType="withEffect" fill="hold" presetClass="entr" presetID="1">
                                  <p:stCondLst>
                                    <p:cond delay="0"/>
                                  </p:stCondLst>
                                  <p:childTnLst>
                                    <p:set>
                                      <p:cBhvr>
                                        <p:cTn id="5278" dur="1" fill="hold">
                                          <p:stCondLst>
                                            <p:cond delay="0"/>
                                          </p:stCondLst>
                                        </p:cTn>
                                        <p:tgtEl>
                                          <p:spTgt spid="1021">
                                            <p:txEl>
                                              <p:pRg st="626" end="626"/>
                                            </p:txEl>
                                          </p:spTgt>
                                        </p:tgtEl>
                                        <p:attrNameLst>
                                          <p:attrName>style.visibility</p:attrName>
                                        </p:attrNameLst>
                                      </p:cBhvr>
                                      <p:to>
                                        <p:strVal val="visible"/>
                                      </p:to>
                                    </p:set>
                                  </p:childTnLst>
                                </p:cTn>
                              </p:par>
                              <p:par>
                                <p:cTn id="5279" nodeType="withEffect" fill="hold" presetClass="entr" presetID="1">
                                  <p:stCondLst>
                                    <p:cond delay="0"/>
                                  </p:stCondLst>
                                  <p:childTnLst>
                                    <p:set>
                                      <p:cBhvr>
                                        <p:cTn id="5280" dur="1" fill="hold">
                                          <p:stCondLst>
                                            <p:cond delay="0"/>
                                          </p:stCondLst>
                                        </p:cTn>
                                        <p:tgtEl>
                                          <p:spTgt spid="1021">
                                            <p:txEl>
                                              <p:pRg st="626" end="626"/>
                                            </p:txEl>
                                          </p:spTgt>
                                        </p:tgtEl>
                                        <p:attrNameLst>
                                          <p:attrName>style.visibility</p:attrName>
                                        </p:attrNameLst>
                                      </p:cBhvr>
                                      <p:to>
                                        <p:strVal val="visible"/>
                                      </p:to>
                                    </p:set>
                                  </p:childTnLst>
                                </p:cTn>
                              </p:par>
                            </p:childTnLst>
                          </p:cTn>
                        </p:par>
                      </p:childTnLst>
                    </p:cTn>
                  </p:par>
                  <p:par>
                    <p:cTn id="5281" fill="hold">
                      <p:stCondLst>
                        <p:cond delay="indefinite"/>
                      </p:stCondLst>
                      <p:childTnLst>
                        <p:par>
                          <p:cTn id="5282" fill="hold">
                            <p:stCondLst>
                              <p:cond delay="0"/>
                            </p:stCondLst>
                            <p:childTnLst>
                              <p:par>
                                <p:cTn id="5283" nodeType="clickEffect" fill="hold" presetClass="entr" presetID="1">
                                  <p:stCondLst>
                                    <p:cond delay="0"/>
                                  </p:stCondLst>
                                  <p:childTnLst>
                                    <p:set>
                                      <p:cBhvr>
                                        <p:cTn id="5284"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Size (in bytes) vs. </a:t>
            </a:r>
            <a:r>
              <a:rPr b="0" i="1" lang="en-IN" sz="2000" spc="-1" strike="noStrike">
                <a:solidFill>
                  <a:srgbClr val="000000"/>
                </a:solidFill>
                <a:uFill>
                  <a:solidFill>
                    <a:srgbClr val="ffffff"/>
                  </a:solidFill>
                </a:uFill>
                <a:latin typeface="Trebuchet MS"/>
                <a:ea typeface="ＭＳ Ｐゴシック"/>
              </a:rPr>
              <a:t>n</a:t>
            </a:r>
            <a:endParaRPr b="0" lang="en-IN" sz="1800" spc="-1" strike="noStrike">
              <a:solidFill>
                <a:srgbClr val="000000"/>
              </a:solidFill>
              <a:uFill>
                <a:solidFill>
                  <a:srgbClr val="ffffff"/>
                </a:solidFill>
              </a:uFill>
              <a:latin typeface="Arial"/>
            </a:endParaRPr>
          </a:p>
        </p:txBody>
      </p:sp>
      <p:sp>
        <p:nvSpPr>
          <p:cNvPr id="1026"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EF0B6437-D199-4CC2-851F-6731806094FC}"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27"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Results (1/3)</a:t>
            </a:r>
            <a:endParaRPr b="0" lang="en-IN" sz="1800" spc="-1" strike="noStrike">
              <a:solidFill>
                <a:srgbClr val="000000"/>
              </a:solidFill>
              <a:uFill>
                <a:solidFill>
                  <a:srgbClr val="ffffff"/>
                </a:solidFill>
              </a:uFill>
              <a:latin typeface="Arial"/>
            </a:endParaRPr>
          </a:p>
        </p:txBody>
      </p:sp>
      <p:pic>
        <p:nvPicPr>
          <p:cNvPr id="1028" name="Picture 1" descr=""/>
          <p:cNvPicPr/>
          <p:nvPr/>
        </p:nvPicPr>
        <p:blipFill>
          <a:blip r:embed="rId1"/>
          <a:stretch/>
        </p:blipFill>
        <p:spPr>
          <a:xfrm>
            <a:off x="564480" y="1981080"/>
            <a:ext cx="9371880" cy="3213720"/>
          </a:xfrm>
          <a:prstGeom prst="rect">
            <a:avLst/>
          </a:prstGeom>
          <a:ln>
            <a:noFill/>
          </a:ln>
        </p:spPr>
      </p:pic>
    </p:spTree>
  </p:cSld>
  <p:timing>
    <p:tnLst>
      <p:par>
        <p:cTn id="5285" dur="indefinite" restart="never" nodeType="tmRoot">
          <p:childTnLst>
            <p:seq>
              <p:cTn id="5286" nodeType="mainSeq"/>
              <p:prevCondLst>
                <p:cond delay="0" evt="onPrev">
                  <p:tgtEl>
                    <p:sldTgt/>
                  </p:tgtEl>
                </p:cond>
              </p:prevCondLst>
              <p:nextCondLst>
                <p:cond delay="0"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Creation time (in milliseconds) vs. </a:t>
            </a:r>
            <a:r>
              <a:rPr b="0" i="1" lang="en-IN" sz="2000" spc="-1" strike="noStrike">
                <a:solidFill>
                  <a:srgbClr val="000000"/>
                </a:solidFill>
                <a:uFill>
                  <a:solidFill>
                    <a:srgbClr val="ffffff"/>
                  </a:solidFill>
                </a:uFill>
                <a:latin typeface="Trebuchet MS"/>
                <a:ea typeface="ＭＳ Ｐゴシック"/>
              </a:rPr>
              <a:t>n</a:t>
            </a:r>
            <a:endParaRPr b="0" lang="en-IN" sz="1800" spc="-1" strike="noStrike">
              <a:solidFill>
                <a:srgbClr val="000000"/>
              </a:solidFill>
              <a:uFill>
                <a:solidFill>
                  <a:srgbClr val="ffffff"/>
                </a:solidFill>
              </a:uFill>
              <a:latin typeface="Arial"/>
            </a:endParaRPr>
          </a:p>
        </p:txBody>
      </p:sp>
      <p:sp>
        <p:nvSpPr>
          <p:cNvPr id="1030"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74917FCA-EFF2-4281-A871-4B1C29ECFCB4}"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31"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Results (2/3)</a:t>
            </a:r>
            <a:endParaRPr b="0" lang="en-IN" sz="1800" spc="-1" strike="noStrike">
              <a:solidFill>
                <a:srgbClr val="000000"/>
              </a:solidFill>
              <a:uFill>
                <a:solidFill>
                  <a:srgbClr val="ffffff"/>
                </a:solidFill>
              </a:uFill>
              <a:latin typeface="Arial"/>
            </a:endParaRPr>
          </a:p>
        </p:txBody>
      </p:sp>
      <p:pic>
        <p:nvPicPr>
          <p:cNvPr id="1032" name="Picture 2" descr=""/>
          <p:cNvPicPr/>
          <p:nvPr/>
        </p:nvPicPr>
        <p:blipFill>
          <a:blip r:embed="rId1"/>
          <a:stretch/>
        </p:blipFill>
        <p:spPr>
          <a:xfrm>
            <a:off x="428760" y="2214720"/>
            <a:ext cx="9400320" cy="3342600"/>
          </a:xfrm>
          <a:prstGeom prst="rect">
            <a:avLst/>
          </a:prstGeom>
          <a:ln>
            <a:noFill/>
          </a:ln>
        </p:spPr>
      </p:pic>
    </p:spTree>
  </p:cSld>
  <p:timing>
    <p:tnLst>
      <p:par>
        <p:cTn id="5287" dur="indefinite" restart="never" nodeType="tmRoot">
          <p:childTnLst>
            <p:seq>
              <p:cTn id="5288" nodeType="mainSeq"/>
              <p:prevCondLst>
                <p:cond delay="0" evt="onPrev">
                  <p:tgtEl>
                    <p:sldTgt/>
                  </p:tgtEl>
                </p:cond>
              </p:prevCondLst>
              <p:nextCondLst>
                <p:cond delay="0"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Query time for 100</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keys (in milliseconds) vs. </a:t>
            </a:r>
            <a:r>
              <a:rPr b="0" i="1" lang="en-IN" sz="2000" spc="-1" strike="noStrike">
                <a:solidFill>
                  <a:srgbClr val="000000"/>
                </a:solidFill>
                <a:uFill>
                  <a:solidFill>
                    <a:srgbClr val="ffffff"/>
                  </a:solidFill>
                </a:uFill>
                <a:latin typeface="Trebuchet MS"/>
                <a:ea typeface="ＭＳ Ｐゴシック"/>
              </a:rPr>
              <a:t>n</a:t>
            </a:r>
            <a:endParaRPr b="0" lang="en-IN" sz="1800" spc="-1" strike="noStrike">
              <a:solidFill>
                <a:srgbClr val="000000"/>
              </a:solidFill>
              <a:uFill>
                <a:solidFill>
                  <a:srgbClr val="ffffff"/>
                </a:solidFill>
              </a:uFill>
              <a:latin typeface="Arial"/>
            </a:endParaRPr>
          </a:p>
        </p:txBody>
      </p:sp>
      <p:sp>
        <p:nvSpPr>
          <p:cNvPr id="1034"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B9BC7E92-654D-401A-898C-2DC52AA32281}"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35"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Results (3/3)</a:t>
            </a:r>
            <a:endParaRPr b="0" lang="en-IN" sz="1800" spc="-1" strike="noStrike">
              <a:solidFill>
                <a:srgbClr val="000000"/>
              </a:solidFill>
              <a:uFill>
                <a:solidFill>
                  <a:srgbClr val="ffffff"/>
                </a:solidFill>
              </a:uFill>
              <a:latin typeface="Arial"/>
            </a:endParaRPr>
          </a:p>
        </p:txBody>
      </p:sp>
      <p:pic>
        <p:nvPicPr>
          <p:cNvPr id="1036" name="Picture 1" descr=""/>
          <p:cNvPicPr/>
          <p:nvPr/>
        </p:nvPicPr>
        <p:blipFill>
          <a:blip r:embed="rId1"/>
          <a:stretch/>
        </p:blipFill>
        <p:spPr>
          <a:xfrm>
            <a:off x="316080" y="2036880"/>
            <a:ext cx="9486360" cy="4047480"/>
          </a:xfrm>
          <a:prstGeom prst="rect">
            <a:avLst/>
          </a:prstGeom>
          <a:ln>
            <a:noFill/>
          </a:ln>
        </p:spPr>
      </p:pic>
    </p:spTree>
  </p:cSld>
  <p:timing>
    <p:tnLst>
      <p:par>
        <p:cTn id="5289" dur="indefinite" restart="never" nodeType="tmRoot">
          <p:childTnLst>
            <p:seq>
              <p:cTn id="5290"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AACA554C-9443-4941-A6F6-6376339D700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66" name="CustomShape 2"/>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Code for </a:t>
            </a:r>
            <a:r>
              <a:rPr b="1" lang="en-IN" sz="2700" spc="-1" strike="noStrike">
                <a:solidFill>
                  <a:srgbClr val="000000"/>
                </a:solidFill>
                <a:uFill>
                  <a:solidFill>
                    <a:srgbClr val="ffffff"/>
                  </a:solidFill>
                </a:uFill>
                <a:latin typeface="Courier New"/>
                <a:ea typeface="ＭＳ Ｐゴシック"/>
              </a:rPr>
              <a:t>get_gpa</a:t>
            </a:r>
            <a:endParaRPr b="0" lang="en-IN" sz="1800" spc="-1" strike="noStrike">
              <a:solidFill>
                <a:srgbClr val="000000"/>
              </a:solidFill>
              <a:uFill>
                <a:solidFill>
                  <a:srgbClr val="ffffff"/>
                </a:solidFill>
              </a:uFill>
              <a:latin typeface="Arial"/>
            </a:endParaRPr>
          </a:p>
        </p:txBody>
      </p:sp>
      <p:sp>
        <p:nvSpPr>
          <p:cNvPr id="267" name="CustomShape 3"/>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double get_gpa(student_t *list, int 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list[i].gpa;</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a:t>
            </a:r>
            <a:r>
              <a:rPr b="0" lang="en-IN" sz="2000" spc="-1" strike="noStrike">
                <a:solidFill>
                  <a:srgbClr val="000000"/>
                </a:solidFill>
                <a:uFill>
                  <a:solidFill>
                    <a:srgbClr val="ffffff"/>
                  </a:solidFill>
                </a:uFill>
                <a:latin typeface="Trebuchet MS"/>
                <a:ea typeface="ＭＳ Ｐゴシック"/>
              </a:rPr>
              <a:t>: What if index </a:t>
            </a:r>
            <a:r>
              <a:rPr b="1" lang="en-IN" sz="2000" spc="-1" strike="noStrike">
                <a:solidFill>
                  <a:srgbClr val="000000"/>
                </a:solidFill>
                <a:uFill>
                  <a:solidFill>
                    <a:srgbClr val="ffffff"/>
                  </a:solidFill>
                </a:uFill>
                <a:latin typeface="Courier New"/>
                <a:ea typeface="ＭＳ Ｐゴシック"/>
              </a:rPr>
              <a:t>i</a:t>
            </a:r>
            <a:r>
              <a:rPr b="0" lang="en-IN" sz="2000" spc="-1" strike="noStrike">
                <a:solidFill>
                  <a:srgbClr val="000000"/>
                </a:solidFill>
                <a:uFill>
                  <a:solidFill>
                    <a:srgbClr val="ffffff"/>
                  </a:solidFill>
                </a:uFill>
                <a:latin typeface="Trebuchet MS"/>
                <a:ea typeface="ＭＳ Ｐゴシック"/>
              </a:rPr>
              <a:t> is out of bounds?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BREAKS agreed-upon function prototype!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get_gpa(student_t *list, int i, double *g)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if(i &lt; 0 || i &gt;= MAX_STUDENTS) { return 0;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*g = list[i].gpa;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1;</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268" name="CustomShape 4"/>
          <p:cNvSpPr/>
          <p:nvPr/>
        </p:nvSpPr>
        <p:spPr>
          <a:xfrm>
            <a:off x="1941120" y="5622120"/>
            <a:ext cx="7243560" cy="1614600"/>
          </a:xfrm>
          <a:prstGeom prst="rect">
            <a:avLst/>
          </a:prstGeom>
          <a:noFill/>
          <a:ln>
            <a:noFill/>
          </a:ln>
        </p:spPr>
        <p:style>
          <a:lnRef idx="0"/>
          <a:fillRef idx="0"/>
          <a:effectRef idx="0"/>
          <a:fontRef idx="minor"/>
        </p:style>
        <p:txBody>
          <a:bodyPr wrap="none" lIns="90000" rIns="90000" tIns="45000" bIns="45000"/>
          <a:p>
            <a:pPr marL="52560">
              <a:lnSpc>
                <a:spcPct val="100000"/>
              </a:lnSpc>
            </a:pPr>
            <a:r>
              <a:rPr b="1" lang="en-IN" sz="2000" spc="-1" strike="noStrike">
                <a:solidFill>
                  <a:srgbClr val="000000"/>
                </a:solidFill>
                <a:uFill>
                  <a:solidFill>
                    <a:srgbClr val="ffffff"/>
                  </a:solidFill>
                </a:uFill>
                <a:latin typeface="Courier New"/>
                <a:ea typeface="ＭＳ Ｐゴシック"/>
              </a:rPr>
              <a:t>printf("Enter student no. "); scanf("%d", &amp;i);</a:t>
            </a:r>
            <a:endParaRPr b="0" lang="en-IN" sz="1800" spc="-1" strike="noStrike">
              <a:solidFill>
                <a:srgbClr val="000000"/>
              </a:solidFill>
              <a:uFill>
                <a:solidFill>
                  <a:srgbClr val="ffffff"/>
                </a:solidFill>
              </a:uFill>
              <a:latin typeface="Arial"/>
            </a:endParaRPr>
          </a:p>
          <a:p>
            <a:pPr marL="52560">
              <a:lnSpc>
                <a:spcPct val="100000"/>
              </a:lnSpc>
            </a:pPr>
            <a:r>
              <a:rPr b="1" lang="en-IN" sz="2000" spc="-1" strike="noStrike">
                <a:solidFill>
                  <a:srgbClr val="000000"/>
                </a:solidFill>
                <a:uFill>
                  <a:solidFill>
                    <a:srgbClr val="ffffff"/>
                  </a:solidFill>
                </a:uFill>
                <a:latin typeface="Courier New"/>
                <a:ea typeface="ＭＳ Ｐゴシック"/>
              </a:rPr>
              <a:t>double g;</a:t>
            </a:r>
            <a:endParaRPr b="0" lang="en-IN" sz="1800" spc="-1" strike="noStrike">
              <a:solidFill>
                <a:srgbClr val="000000"/>
              </a:solidFill>
              <a:uFill>
                <a:solidFill>
                  <a:srgbClr val="ffffff"/>
                </a:solidFill>
              </a:uFill>
              <a:latin typeface="Arial"/>
            </a:endParaRPr>
          </a:p>
          <a:p>
            <a:pPr marL="52560">
              <a:lnSpc>
                <a:spcPct val="100000"/>
              </a:lnSpc>
            </a:pPr>
            <a:r>
              <a:rPr b="1" lang="en-IN" sz="2000" spc="-1" strike="noStrike">
                <a:solidFill>
                  <a:srgbClr val="000000"/>
                </a:solidFill>
                <a:uFill>
                  <a:solidFill>
                    <a:srgbClr val="ffffff"/>
                  </a:solidFill>
                </a:uFill>
                <a:latin typeface="Courier New"/>
                <a:ea typeface="ＭＳ Ｐゴシック"/>
              </a:rPr>
              <a:t>if(get_gpa(list, i, &amp;g)) {</a:t>
            </a:r>
            <a:endParaRPr b="0" lang="en-IN" sz="1800" spc="-1" strike="noStrike">
              <a:solidFill>
                <a:srgbClr val="000000"/>
              </a:solidFill>
              <a:uFill>
                <a:solidFill>
                  <a:srgbClr val="ffffff"/>
                </a:solidFill>
              </a:uFill>
              <a:latin typeface="Arial"/>
            </a:endParaRPr>
          </a:p>
          <a:p>
            <a:pPr marL="525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printf("GPA is: %lf\n", g);</a:t>
            </a:r>
            <a:endParaRPr b="0" lang="en-IN" sz="1800" spc="-1" strike="noStrike">
              <a:solidFill>
                <a:srgbClr val="000000"/>
              </a:solidFill>
              <a:uFill>
                <a:solidFill>
                  <a:srgbClr val="ffffff"/>
                </a:solidFill>
              </a:uFill>
              <a:latin typeface="Arial"/>
            </a:endParaRPr>
          </a:p>
          <a:p>
            <a:pPr marL="52560">
              <a:lnSpc>
                <a:spcPct val="100000"/>
              </a:lnSpc>
            </a:pPr>
            <a:r>
              <a:rPr b="1" lang="en-IN" sz="2000" spc="-1" strike="noStrike">
                <a:solidFill>
                  <a:srgbClr val="000000"/>
                </a:solidFill>
                <a:uFill>
                  <a:solidFill>
                    <a:srgbClr val="ffffff"/>
                  </a:solidFill>
                </a:uFill>
                <a:latin typeface="Courier New"/>
                <a:ea typeface="ＭＳ Ｐゴシック"/>
              </a:rPr>
              <a:t>} else { ... }</a:t>
            </a:r>
            <a:endParaRPr b="0" lang="en-IN" sz="1800" spc="-1" strike="noStrike">
              <a:solidFill>
                <a:srgbClr val="000000"/>
              </a:solidFill>
              <a:uFill>
                <a:solidFill>
                  <a:srgbClr val="ffffff"/>
                </a:solidFill>
              </a:uFill>
              <a:latin typeface="Arial"/>
            </a:endParaRPr>
          </a:p>
        </p:txBody>
      </p:sp>
      <p:sp>
        <p:nvSpPr>
          <p:cNvPr id="269" name="CustomShape 5"/>
          <p:cNvSpPr/>
          <p:nvPr/>
        </p:nvSpPr>
        <p:spPr>
          <a:xfrm>
            <a:off x="5028480" y="1946160"/>
            <a:ext cx="4644360" cy="10047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Complete the set_gpa implementation</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Write the prototype for get_github and</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then</a:t>
            </a:r>
            <a:r>
              <a:rPr b="0" lang="en-IN" sz="2000" spc="-1" strike="noStrike">
                <a:solidFill>
                  <a:srgbClr val="000000"/>
                </a:solidFill>
                <a:uFill>
                  <a:solidFill>
                    <a:srgbClr val="ffffff"/>
                  </a:solidFill>
                </a:uFill>
                <a:latin typeface="Trebuchet MS"/>
                <a:ea typeface="ＭＳ Ｐゴシック"/>
              </a:rPr>
              <a:t> write the implementation</a:t>
            </a:r>
            <a:endParaRPr b="0" lang="en-IN" sz="1800" spc="-1" strike="noStrike">
              <a:solidFill>
                <a:srgbClr val="000000"/>
              </a:solidFill>
              <a:uFill>
                <a:solidFill>
                  <a:srgbClr val="ffffff"/>
                </a:solidFill>
              </a:uFill>
              <a:latin typeface="Arial"/>
            </a:endParaRPr>
          </a:p>
        </p:txBody>
      </p:sp>
    </p:spTree>
  </p:cSld>
  <p:timing>
    <p:tnLst>
      <p:par>
        <p:cTn id="339" dur="indefinite" restart="never" nodeType="tmRoot">
          <p:childTnLst>
            <p:seq>
              <p:cTn id="340" dur="indefinite" nodeType="mainSeq">
                <p:childTnLst>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269">
                                            <p:txEl>
                                              <p:pRg st="0" end="36"/>
                                            </p:txEl>
                                          </p:spTgt>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269">
                                            <p:txEl>
                                              <p:pRg st="105" end="105"/>
                                            </p:txEl>
                                          </p:spTgt>
                                        </p:tgtEl>
                                        <p:attrNameLst>
                                          <p:attrName>style.visibility</p:attrName>
                                        </p:attrNameLst>
                                      </p:cBhvr>
                                      <p:to>
                                        <p:strVal val="visible"/>
                                      </p:to>
                                    </p:set>
                                  </p:childTnLst>
                                </p:cTn>
                              </p:par>
                              <p:par>
                                <p:cTn id="349" nodeType="withEffect" fill="hold" presetClass="entr" presetID="1">
                                  <p:stCondLst>
                                    <p:cond delay="0"/>
                                  </p:stCondLst>
                                  <p:childTnLst>
                                    <p:set>
                                      <p:cBhvr>
                                        <p:cTn id="350" dur="1" fill="hold">
                                          <p:stCondLst>
                                            <p:cond delay="0"/>
                                          </p:stCondLst>
                                        </p:cTn>
                                        <p:tgtEl>
                                          <p:spTgt spid="269">
                                            <p:txEl>
                                              <p:pRg st="105" end="105"/>
                                            </p:txEl>
                                          </p:spTgt>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nodeType="clickEffect" fill="hold" presetClass="entr" presetID="1">
                                  <p:stCondLst>
                                    <p:cond delay="0"/>
                                  </p:stCondLst>
                                  <p:childTnLst>
                                    <p:set>
                                      <p:cBhvr>
                                        <p:cTn id="354" dur="1" fill="hold">
                                          <p:stCondLst>
                                            <p:cond delay="0"/>
                                          </p:stCondLst>
                                        </p:cTn>
                                        <p:tgtEl>
                                          <p:spTgt spid="267">
                                            <p:txEl>
                                              <p:pRg st="283" end="283"/>
                                            </p:txEl>
                                          </p:spTgt>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nodeType="clickEffect" fill="hold" presetClass="entr" presetID="1">
                                  <p:stCondLst>
                                    <p:cond delay="0"/>
                                  </p:stCondLst>
                                  <p:childTnLst>
                                    <p:set>
                                      <p:cBhvr>
                                        <p:cTn id="358" dur="1" fill="hold">
                                          <p:stCondLst>
                                            <p:cond delay="0"/>
                                          </p:stCondLst>
                                        </p:cTn>
                                        <p:tgtEl>
                                          <p:spTgt spid="267">
                                            <p:txEl>
                                              <p:pRg st="283" end="283"/>
                                            </p:txEl>
                                          </p:spTgt>
                                        </p:tgtEl>
                                        <p:attrNameLst>
                                          <p:attrName>style.visibility</p:attrName>
                                        </p:attrNameLst>
                                      </p:cBhvr>
                                      <p:to>
                                        <p:strVal val="visible"/>
                                      </p:to>
                                    </p:set>
                                  </p:childTnLst>
                                </p:cTn>
                              </p:par>
                              <p:par>
                                <p:cTn id="359" nodeType="withEffect" fill="hold" presetClass="entr" presetID="1">
                                  <p:stCondLst>
                                    <p:cond delay="0"/>
                                  </p:stCondLst>
                                  <p:childTnLst>
                                    <p:set>
                                      <p:cBhvr>
                                        <p:cTn id="360" dur="1" fill="hold">
                                          <p:stCondLst>
                                            <p:cond delay="0"/>
                                          </p:stCondLst>
                                        </p:cTn>
                                        <p:tgtEl>
                                          <p:spTgt spid="267">
                                            <p:txEl>
                                              <p:pRg st="283" end="283"/>
                                            </p:txEl>
                                          </p:spTgt>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nodeType="clickEffect" fill="hold" presetClass="entr" presetID="1">
                                  <p:stCondLst>
                                    <p:cond delay="0"/>
                                  </p:stCondLst>
                                  <p:childTnLst>
                                    <p:set>
                                      <p:cBhvr>
                                        <p:cTn id="364" dur="1" fill="hold">
                                          <p:stCondLst>
                                            <p:cond delay="0"/>
                                          </p:stCondLst>
                                        </p:cTn>
                                        <p:tgtEl>
                                          <p:spTgt spid="267">
                                            <p:txEl>
                                              <p:pRg st="283" end="283"/>
                                            </p:txEl>
                                          </p:spTgt>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nodeType="clickEffect" fill="hold" presetClass="entr" presetID="1">
                                  <p:stCondLst>
                                    <p:cond delay="0"/>
                                  </p:stCondLst>
                                  <p:childTnLst>
                                    <p:set>
                                      <p:cBhvr>
                                        <p:cTn id="368" dur="1" fill="hold">
                                          <p:stCondLst>
                                            <p:cond delay="0"/>
                                          </p:stCondLst>
                                        </p:cTn>
                                        <p:tgtEl>
                                          <p:spTgt spid="267">
                                            <p:txEl>
                                              <p:pRg st="283" end="283"/>
                                            </p:txEl>
                                          </p:spTgt>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nodeType="clickEffect" fill="hold" presetClass="entr" presetID="1">
                                  <p:stCondLst>
                                    <p:cond delay="0"/>
                                  </p:stCondLst>
                                  <p:childTnLst>
                                    <p:set>
                                      <p:cBhvr>
                                        <p:cTn id="372" dur="1" fill="hold">
                                          <p:stCondLst>
                                            <p:cond delay="0"/>
                                          </p:stCondLst>
                                        </p:cTn>
                                        <p:tgtEl>
                                          <p:spTgt spid="267">
                                            <p:txEl>
                                              <p:pRg st="283" end="283"/>
                                            </p:txEl>
                                          </p:spTgt>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nodeType="clickEffect" fill="hold" presetClass="entr" presetID="1">
                                  <p:stCondLst>
                                    <p:cond delay="0"/>
                                  </p:stCondLst>
                                  <p:childTnLst>
                                    <p:set>
                                      <p:cBhvr>
                                        <p:cTn id="376" dur="1" fill="hold">
                                          <p:stCondLst>
                                            <p:cond delay="0"/>
                                          </p:stCondLst>
                                        </p:cTn>
                                        <p:tgtEl>
                                          <p:spTgt spid="267">
                                            <p:txEl>
                                              <p:pRg st="283" end="283"/>
                                            </p:txEl>
                                          </p:spTgt>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nodeType="clickEffect" fill="hold" presetClass="entr" presetID="1">
                                  <p:stCondLst>
                                    <p:cond delay="0"/>
                                  </p:stCondLst>
                                  <p:childTnLst>
                                    <p:set>
                                      <p:cBhvr>
                                        <p:cTn id="380" dur="1" fill="hold">
                                          <p:stCondLst>
                                            <p:cond delay="0"/>
                                          </p:stCondLst>
                                        </p:cTn>
                                        <p:tgtEl>
                                          <p:spTgt spid="268">
                                            <p:txEl>
                                              <p:pRg st="0" end="47"/>
                                            </p:txEl>
                                          </p:spTgt>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nodeType="clickEffect" fill="hold" presetClass="entr" presetID="1">
                                  <p:stCondLst>
                                    <p:cond delay="0"/>
                                  </p:stCondLst>
                                  <p:childTnLst>
                                    <p:set>
                                      <p:cBhvr>
                                        <p:cTn id="384" dur="1" fill="hold">
                                          <p:stCondLst>
                                            <p:cond delay="0"/>
                                          </p:stCondLst>
                                        </p:cTn>
                                        <p:tgtEl>
                                          <p:spTgt spid="268">
                                            <p:txEl>
                                              <p:pRg st="129" end="129"/>
                                            </p:txEl>
                                          </p:spTgt>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nodeType="clickEffect" fill="hold" presetClass="entr" presetID="1">
                                  <p:stCondLst>
                                    <p:cond delay="0"/>
                                  </p:stCondLst>
                                  <p:childTnLst>
                                    <p:set>
                                      <p:cBhvr>
                                        <p:cTn id="388" dur="1" fill="hold">
                                          <p:stCondLst>
                                            <p:cond delay="0"/>
                                          </p:stCondLst>
                                        </p:cTn>
                                        <p:tgtEl>
                                          <p:spTgt spid="268">
                                            <p:txEl>
                                              <p:pRg st="129" end="129"/>
                                            </p:txEl>
                                          </p:spTgt>
                                        </p:tgtEl>
                                        <p:attrNameLst>
                                          <p:attrName>style.visibility</p:attrName>
                                        </p:attrNameLst>
                                      </p:cBhvr>
                                      <p:to>
                                        <p:strVal val="visible"/>
                                      </p:to>
                                    </p:set>
                                  </p:childTnLst>
                                </p:cTn>
                              </p:par>
                              <p:par>
                                <p:cTn id="389" nodeType="withEffect" fill="hold" presetClass="entr" presetID="1">
                                  <p:stCondLst>
                                    <p:cond delay="0"/>
                                  </p:stCondLst>
                                  <p:childTnLst>
                                    <p:set>
                                      <p:cBhvr>
                                        <p:cTn id="390" dur="1" fill="hold">
                                          <p:stCondLst>
                                            <p:cond delay="0"/>
                                          </p:stCondLst>
                                        </p:cTn>
                                        <p:tgtEl>
                                          <p:spTgt spid="268">
                                            <p:txEl>
                                              <p:pRg st="129" end="129"/>
                                            </p:txEl>
                                          </p:spTgt>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nodeType="clickEffect" fill="hold" presetClass="entr" presetID="1">
                                  <p:stCondLst>
                                    <p:cond delay="0"/>
                                  </p:stCondLst>
                                  <p:childTnLst>
                                    <p:set>
                                      <p:cBhvr>
                                        <p:cTn id="394" dur="1" fill="hold">
                                          <p:stCondLst>
                                            <p:cond delay="0"/>
                                          </p:stCondLst>
                                        </p:cTn>
                                        <p:tgtEl>
                                          <p:spTgt spid="268">
                                            <p:txEl>
                                              <p:pRg st="129" end="12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3333ff"/>
                </a:solidFill>
                <a:uFill>
                  <a:solidFill>
                    <a:srgbClr val="ffffff"/>
                  </a:solidFill>
                </a:uFill>
                <a:latin typeface="Trebuchet MS"/>
                <a:ea typeface="ＭＳ Ｐゴシック"/>
              </a:rPr>
              <a:t>priority queue</a:t>
            </a:r>
            <a:r>
              <a:rPr b="0" lang="en-IN" sz="2000" spc="-1" strike="noStrike">
                <a:solidFill>
                  <a:srgbClr val="000000"/>
                </a:solidFill>
                <a:uFill>
                  <a:solidFill>
                    <a:srgbClr val="ffffff"/>
                  </a:solidFill>
                </a:uFill>
                <a:latin typeface="Trebuchet MS"/>
                <a:ea typeface="ＭＳ Ｐゴシック"/>
              </a:rPr>
              <a:t> is an ADT for storing (priority, data) pairs, where priorities are totally ordered (e.g., integers, strings, etc.)</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Two variants (silly English):</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low-magnitude priority means “high priority”</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high-magnitude priority means “high priority”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#ifndef PQUEUE_H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#define PQUEUE_H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void* PQEntry;</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void* PQueue;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size(PQueue);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PQEntry insert(PQueue *pq, int priority, int 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deleteNext(PQueue pq, int *priority, int *data);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PQEntry update(PQueue pq, PQEntry e, int newPriority);</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#endif</a:t>
            </a:r>
            <a:endParaRPr b="0" lang="en-IN" sz="1800" spc="-1" strike="noStrike">
              <a:solidFill>
                <a:srgbClr val="000000"/>
              </a:solidFill>
              <a:uFill>
                <a:solidFill>
                  <a:srgbClr val="ffffff"/>
                </a:solidFill>
              </a:uFill>
              <a:latin typeface="Arial"/>
            </a:endParaRPr>
          </a:p>
        </p:txBody>
      </p:sp>
      <p:sp>
        <p:nvSpPr>
          <p:cNvPr id="1038"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9C0985A3-1763-421A-BFD1-095317125880}"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39"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Priority Queues</a:t>
            </a:r>
            <a:endParaRPr b="0" lang="en-IN" sz="1800" spc="-1" strike="noStrike">
              <a:solidFill>
                <a:srgbClr val="000000"/>
              </a:solidFill>
              <a:uFill>
                <a:solidFill>
                  <a:srgbClr val="ffffff"/>
                </a:solidFill>
              </a:uFill>
              <a:latin typeface="Arial"/>
            </a:endParaRPr>
          </a:p>
        </p:txBody>
      </p:sp>
    </p:spTree>
  </p:cSld>
  <p:timing>
    <p:tnLst>
      <p:par>
        <p:cTn id="5291" dur="indefinite" restart="never" nodeType="tmRoot">
          <p:childTnLst>
            <p:seq>
              <p:cTn id="5292" dur="indefinite" nodeType="mainSeq">
                <p:childTnLst>
                  <p:par>
                    <p:cTn id="5293" fill="hold">
                      <p:stCondLst>
                        <p:cond delay="indefinite"/>
                      </p:stCondLst>
                      <p:childTnLst>
                        <p:par>
                          <p:cTn id="5294" fill="hold">
                            <p:stCondLst>
                              <p:cond delay="0"/>
                            </p:stCondLst>
                            <p:childTnLst>
                              <p:par>
                                <p:cTn id="5295" nodeType="clickEffect" fill="hold" presetClass="entr" presetID="1">
                                  <p:stCondLst>
                                    <p:cond delay="0"/>
                                  </p:stCondLst>
                                  <p:childTnLst>
                                    <p:set>
                                      <p:cBhvr>
                                        <p:cTn id="5296" dur="1" fill="hold">
                                          <p:stCondLst>
                                            <p:cond delay="0"/>
                                          </p:stCondLst>
                                        </p:cTn>
                                        <p:tgtEl>
                                          <p:spTgt spid="1037">
                                            <p:txEl>
                                              <p:pRg st="1" end="133"/>
                                            </p:txEl>
                                          </p:spTgt>
                                        </p:tgtEl>
                                        <p:attrNameLst>
                                          <p:attrName>style.visibility</p:attrName>
                                        </p:attrNameLst>
                                      </p:cBhvr>
                                      <p:to>
                                        <p:strVal val="visible"/>
                                      </p:to>
                                    </p:set>
                                  </p:childTnLst>
                                </p:cTn>
                              </p:par>
                            </p:childTnLst>
                          </p:cTn>
                        </p:par>
                      </p:childTnLst>
                    </p:cTn>
                  </p:par>
                  <p:par>
                    <p:cTn id="5297" fill="hold">
                      <p:stCondLst>
                        <p:cond delay="indefinite"/>
                      </p:stCondLst>
                      <p:childTnLst>
                        <p:par>
                          <p:cTn id="5298" fill="hold">
                            <p:stCondLst>
                              <p:cond delay="0"/>
                            </p:stCondLst>
                            <p:childTnLst>
                              <p:par>
                                <p:cTn id="5299" nodeType="clickEffect" fill="hold" presetClass="entr" presetID="1">
                                  <p:stCondLst>
                                    <p:cond delay="0"/>
                                  </p:stCondLst>
                                  <p:childTnLst>
                                    <p:set>
                                      <p:cBhvr>
                                        <p:cTn id="5300" dur="1" fill="hold">
                                          <p:stCondLst>
                                            <p:cond delay="0"/>
                                          </p:stCondLst>
                                        </p:cTn>
                                        <p:tgtEl>
                                          <p:spTgt spid="1037">
                                            <p:txEl>
                                              <p:pRg st="519" end="519"/>
                                            </p:txEl>
                                          </p:spTgt>
                                        </p:tgtEl>
                                        <p:attrNameLst>
                                          <p:attrName>style.visibility</p:attrName>
                                        </p:attrNameLst>
                                      </p:cBhvr>
                                      <p:to>
                                        <p:strVal val="visible"/>
                                      </p:to>
                                    </p:set>
                                  </p:childTnLst>
                                </p:cTn>
                              </p:par>
                              <p:par>
                                <p:cTn id="5301" nodeType="withEffect" fill="hold" presetClass="entr" presetID="1">
                                  <p:stCondLst>
                                    <p:cond delay="0"/>
                                  </p:stCondLst>
                                  <p:childTnLst>
                                    <p:set>
                                      <p:cBhvr>
                                        <p:cTn id="5302" dur="1" fill="hold">
                                          <p:stCondLst>
                                            <p:cond delay="0"/>
                                          </p:stCondLst>
                                        </p:cTn>
                                        <p:tgtEl>
                                          <p:spTgt spid="1037">
                                            <p:txEl>
                                              <p:pRg st="519" end="519"/>
                                            </p:txEl>
                                          </p:spTgt>
                                        </p:tgtEl>
                                        <p:attrNameLst>
                                          <p:attrName>style.visibility</p:attrName>
                                        </p:attrNameLst>
                                      </p:cBhvr>
                                      <p:to>
                                        <p:strVal val="visible"/>
                                      </p:to>
                                    </p:set>
                                  </p:childTnLst>
                                </p:cTn>
                              </p:par>
                              <p:par>
                                <p:cTn id="5303" nodeType="withEffect" fill="hold" presetClass="entr" presetID="1">
                                  <p:stCondLst>
                                    <p:cond delay="0"/>
                                  </p:stCondLst>
                                  <p:childTnLst>
                                    <p:set>
                                      <p:cBhvr>
                                        <p:cTn id="5304" dur="1" fill="hold">
                                          <p:stCondLst>
                                            <p:cond delay="0"/>
                                          </p:stCondLst>
                                        </p:cTn>
                                        <p:tgtEl>
                                          <p:spTgt spid="1037">
                                            <p:txEl>
                                              <p:pRg st="519" end="519"/>
                                            </p:txEl>
                                          </p:spTgt>
                                        </p:tgtEl>
                                        <p:attrNameLst>
                                          <p:attrName>style.visibility</p:attrName>
                                        </p:attrNameLst>
                                      </p:cBhvr>
                                      <p:to>
                                        <p:strVal val="visible"/>
                                      </p:to>
                                    </p:set>
                                  </p:childTnLst>
                                </p:cTn>
                              </p:par>
                            </p:childTnLst>
                          </p:cTn>
                        </p:par>
                      </p:childTnLst>
                    </p:cTn>
                  </p:par>
                  <p:par>
                    <p:cTn id="5305" fill="hold">
                      <p:stCondLst>
                        <p:cond delay="indefinite"/>
                      </p:stCondLst>
                      <p:childTnLst>
                        <p:par>
                          <p:cTn id="5306" fill="hold">
                            <p:stCondLst>
                              <p:cond delay="0"/>
                            </p:stCondLst>
                            <p:childTnLst>
                              <p:par>
                                <p:cTn id="5307" nodeType="clickEffect" fill="hold" presetClass="entr" presetID="1">
                                  <p:stCondLst>
                                    <p:cond delay="0"/>
                                  </p:stCondLst>
                                  <p:childTnLst>
                                    <p:set>
                                      <p:cBhvr>
                                        <p:cTn id="5308" dur="1" fill="hold">
                                          <p:stCondLst>
                                            <p:cond delay="0"/>
                                          </p:stCondLst>
                                        </p:cTn>
                                        <p:tgtEl>
                                          <p:spTgt spid="1037">
                                            <p:txEl>
                                              <p:pRg st="519" end="519"/>
                                            </p:txEl>
                                          </p:spTgt>
                                        </p:tgtEl>
                                        <p:attrNameLst>
                                          <p:attrName>style.visibility</p:attrName>
                                        </p:attrNameLst>
                                      </p:cBhvr>
                                      <p:to>
                                        <p:strVal val="visible"/>
                                      </p:to>
                                    </p:set>
                                  </p:childTnLst>
                                </p:cTn>
                              </p:par>
                              <p:par>
                                <p:cTn id="5309" nodeType="withEffect" fill="hold" presetClass="entr" presetID="1">
                                  <p:stCondLst>
                                    <p:cond delay="0"/>
                                  </p:stCondLst>
                                  <p:childTnLst>
                                    <p:set>
                                      <p:cBhvr>
                                        <p:cTn id="5310" dur="1" fill="hold">
                                          <p:stCondLst>
                                            <p:cond delay="0"/>
                                          </p:stCondLst>
                                        </p:cTn>
                                        <p:tgtEl>
                                          <p:spTgt spid="1037">
                                            <p:txEl>
                                              <p:pRg st="519" end="519"/>
                                            </p:txEl>
                                          </p:spTgt>
                                        </p:tgtEl>
                                        <p:attrNameLst>
                                          <p:attrName>style.visibility</p:attrName>
                                        </p:attrNameLst>
                                      </p:cBhvr>
                                      <p:to>
                                        <p:strVal val="visible"/>
                                      </p:to>
                                    </p:set>
                                  </p:childTnLst>
                                </p:cTn>
                              </p:par>
                              <p:par>
                                <p:cTn id="5311" nodeType="withEffect" fill="hold" presetClass="entr" presetID="1">
                                  <p:stCondLst>
                                    <p:cond delay="0"/>
                                  </p:stCondLst>
                                  <p:childTnLst>
                                    <p:set>
                                      <p:cBhvr>
                                        <p:cTn id="5312" dur="1" fill="hold">
                                          <p:stCondLst>
                                            <p:cond delay="0"/>
                                          </p:stCondLst>
                                        </p:cTn>
                                        <p:tgtEl>
                                          <p:spTgt spid="1037">
                                            <p:txEl>
                                              <p:pRg st="519" end="519"/>
                                            </p:txEl>
                                          </p:spTgt>
                                        </p:tgtEl>
                                        <p:attrNameLst>
                                          <p:attrName>style.visibility</p:attrName>
                                        </p:attrNameLst>
                                      </p:cBhvr>
                                      <p:to>
                                        <p:strVal val="visible"/>
                                      </p:to>
                                    </p:set>
                                  </p:childTnLst>
                                </p:cTn>
                              </p:par>
                            </p:childTnLst>
                          </p:cTn>
                        </p:par>
                      </p:childTnLst>
                    </p:cTn>
                  </p:par>
                  <p:par>
                    <p:cTn id="5313" fill="hold">
                      <p:stCondLst>
                        <p:cond delay="indefinite"/>
                      </p:stCondLst>
                      <p:childTnLst>
                        <p:par>
                          <p:cTn id="5314" fill="hold">
                            <p:stCondLst>
                              <p:cond delay="0"/>
                            </p:stCondLst>
                            <p:childTnLst>
                              <p:par>
                                <p:cTn id="5315" nodeType="clickEffect" fill="hold" presetClass="entr" presetID="1">
                                  <p:stCondLst>
                                    <p:cond delay="0"/>
                                  </p:stCondLst>
                                  <p:childTnLst>
                                    <p:set>
                                      <p:cBhvr>
                                        <p:cTn id="5316" dur="1" fill="hold">
                                          <p:stCondLst>
                                            <p:cond delay="0"/>
                                          </p:stCondLst>
                                        </p:cTn>
                                        <p:tgtEl>
                                          <p:spTgt spid="1037">
                                            <p:txEl>
                                              <p:pRg st="519" end="519"/>
                                            </p:txEl>
                                          </p:spTgt>
                                        </p:tgtEl>
                                        <p:attrNameLst>
                                          <p:attrName>style.visibility</p:attrName>
                                        </p:attrNameLst>
                                      </p:cBhvr>
                                      <p:to>
                                        <p:strVal val="visible"/>
                                      </p:to>
                                    </p:set>
                                  </p:childTnLst>
                                </p:cTn>
                              </p:par>
                            </p:childTnLst>
                          </p:cTn>
                        </p:par>
                      </p:childTnLst>
                    </p:cTn>
                  </p:par>
                  <p:par>
                    <p:cTn id="5317" fill="hold">
                      <p:stCondLst>
                        <p:cond delay="indefinite"/>
                      </p:stCondLst>
                      <p:childTnLst>
                        <p:par>
                          <p:cTn id="5318" fill="hold">
                            <p:stCondLst>
                              <p:cond delay="0"/>
                            </p:stCondLst>
                            <p:childTnLst>
                              <p:par>
                                <p:cTn id="5319" nodeType="clickEffect" fill="hold" presetClass="entr" presetID="1">
                                  <p:stCondLst>
                                    <p:cond delay="0"/>
                                  </p:stCondLst>
                                  <p:childTnLst>
                                    <p:set>
                                      <p:cBhvr>
                                        <p:cTn id="5320" dur="1" fill="hold">
                                          <p:stCondLst>
                                            <p:cond delay="0"/>
                                          </p:stCondLst>
                                        </p:cTn>
                                        <p:tgtEl>
                                          <p:spTgt spid="1037">
                                            <p:txEl>
                                              <p:pRg st="519" end="519"/>
                                            </p:txEl>
                                          </p:spTgt>
                                        </p:tgtEl>
                                        <p:attrNameLst>
                                          <p:attrName>style.visibility</p:attrName>
                                        </p:attrNameLst>
                                      </p:cBhvr>
                                      <p:to>
                                        <p:strVal val="visible"/>
                                      </p:to>
                                    </p:set>
                                  </p:childTnLst>
                                </p:cTn>
                              </p:par>
                            </p:childTnLst>
                          </p:cTn>
                        </p:par>
                      </p:childTnLst>
                    </p:cTn>
                  </p:par>
                  <p:par>
                    <p:cTn id="5321" fill="hold">
                      <p:stCondLst>
                        <p:cond delay="indefinite"/>
                      </p:stCondLst>
                      <p:childTnLst>
                        <p:par>
                          <p:cTn id="5322" fill="hold">
                            <p:stCondLst>
                              <p:cond delay="0"/>
                            </p:stCondLst>
                            <p:childTnLst>
                              <p:par>
                                <p:cTn id="5323" nodeType="clickEffect" fill="hold" presetClass="entr" presetID="1">
                                  <p:stCondLst>
                                    <p:cond delay="0"/>
                                  </p:stCondLst>
                                  <p:childTnLst>
                                    <p:set>
                                      <p:cBhvr>
                                        <p:cTn id="5324" dur="1" fill="hold">
                                          <p:stCondLst>
                                            <p:cond delay="0"/>
                                          </p:stCondLst>
                                        </p:cTn>
                                        <p:tgtEl>
                                          <p:spTgt spid="1037">
                                            <p:txEl>
                                              <p:pRg st="519" end="519"/>
                                            </p:txEl>
                                          </p:spTgt>
                                        </p:tgtEl>
                                        <p:attrNameLst>
                                          <p:attrName>style.visibility</p:attrName>
                                        </p:attrNameLst>
                                      </p:cBhvr>
                                      <p:to>
                                        <p:strVal val="visible"/>
                                      </p:to>
                                    </p:set>
                                  </p:childTnLst>
                                </p:cTn>
                              </p:par>
                            </p:childTnLst>
                          </p:cTn>
                        </p:par>
                      </p:childTnLst>
                    </p:cTn>
                  </p:par>
                  <p:par>
                    <p:cTn id="5325" fill="hold">
                      <p:stCondLst>
                        <p:cond delay="indefinite"/>
                      </p:stCondLst>
                      <p:childTnLst>
                        <p:par>
                          <p:cTn id="5326" fill="hold">
                            <p:stCondLst>
                              <p:cond delay="0"/>
                            </p:stCondLst>
                            <p:childTnLst>
                              <p:par>
                                <p:cTn id="5327" nodeType="clickEffect" fill="hold" presetClass="entr" presetID="1">
                                  <p:stCondLst>
                                    <p:cond delay="0"/>
                                  </p:stCondLst>
                                  <p:childTnLst>
                                    <p:set>
                                      <p:cBhvr>
                                        <p:cTn id="5328" dur="1" fill="hold">
                                          <p:stCondLst>
                                            <p:cond delay="0"/>
                                          </p:stCondLst>
                                        </p:cTn>
                                        <p:tgtEl>
                                          <p:spTgt spid="1037">
                                            <p:txEl>
                                              <p:pRg st="519" end="519"/>
                                            </p:txEl>
                                          </p:spTgt>
                                        </p:tgtEl>
                                        <p:attrNameLst>
                                          <p:attrName>style.visibility</p:attrName>
                                        </p:attrNameLst>
                                      </p:cBhvr>
                                      <p:to>
                                        <p:strVal val="visible"/>
                                      </p:to>
                                    </p:set>
                                  </p:childTnLst>
                                </p:cTn>
                              </p:par>
                            </p:childTnLst>
                          </p:cTn>
                        </p:par>
                      </p:childTnLst>
                    </p:cTn>
                  </p:par>
                  <p:par>
                    <p:cTn id="5329" fill="hold">
                      <p:stCondLst>
                        <p:cond delay="indefinite"/>
                      </p:stCondLst>
                      <p:childTnLst>
                        <p:par>
                          <p:cTn id="5330" fill="hold">
                            <p:stCondLst>
                              <p:cond delay="0"/>
                            </p:stCondLst>
                            <p:childTnLst>
                              <p:par>
                                <p:cTn id="5331" nodeType="clickEffect" fill="hold" presetClass="entr" presetID="1">
                                  <p:stCondLst>
                                    <p:cond delay="0"/>
                                  </p:stCondLst>
                                  <p:childTnLst>
                                    <p:set>
                                      <p:cBhvr>
                                        <p:cTn id="5332" dur="1" fill="hold">
                                          <p:stCondLst>
                                            <p:cond delay="0"/>
                                          </p:stCondLst>
                                        </p:cTn>
                                        <p:tgtEl>
                                          <p:spTgt spid="1037">
                                            <p:txEl>
                                              <p:pRg st="519" end="519"/>
                                            </p:txEl>
                                          </p:spTgt>
                                        </p:tgtEl>
                                        <p:attrNameLst>
                                          <p:attrName>style.visibility</p:attrName>
                                        </p:attrNameLst>
                                      </p:cBhvr>
                                      <p:to>
                                        <p:strVal val="visible"/>
                                      </p:to>
                                    </p:set>
                                  </p:childTnLst>
                                </p:cTn>
                              </p:par>
                            </p:childTnLst>
                          </p:cTn>
                        </p:par>
                      </p:childTnLst>
                    </p:cTn>
                  </p:par>
                  <p:par>
                    <p:cTn id="5333" fill="hold">
                      <p:stCondLst>
                        <p:cond delay="indefinite"/>
                      </p:stCondLst>
                      <p:childTnLst>
                        <p:par>
                          <p:cTn id="5334" fill="hold">
                            <p:stCondLst>
                              <p:cond delay="0"/>
                            </p:stCondLst>
                            <p:childTnLst>
                              <p:par>
                                <p:cTn id="5335" nodeType="clickEffect" fill="hold" presetClass="entr" presetID="1">
                                  <p:stCondLst>
                                    <p:cond delay="0"/>
                                  </p:stCondLst>
                                  <p:childTnLst>
                                    <p:set>
                                      <p:cBhvr>
                                        <p:cTn id="5336" dur="1" fill="hold">
                                          <p:stCondLst>
                                            <p:cond delay="0"/>
                                          </p:stCondLst>
                                        </p:cTn>
                                        <p:tgtEl>
                                          <p:spTgt spid="1037">
                                            <p:txEl>
                                              <p:pRg st="519" end="51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Interview question</a:t>
            </a:r>
            <a:r>
              <a:rPr b="0" lang="en-IN" sz="2000" spc="-1" strike="noStrike">
                <a:solidFill>
                  <a:srgbClr val="000000"/>
                </a:solidFill>
                <a:uFill>
                  <a:solidFill>
                    <a:srgbClr val="ffffff"/>
                  </a:solidFill>
                </a:uFill>
                <a:latin typeface="Trebuchet MS"/>
                <a:ea typeface="ＭＳ Ｐゴシック"/>
              </a:rPr>
              <a:t>: All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(priority, data) items known in advance, only need deleteNext. What is the best implementation?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AVL trees: pointer-based, large constant hidden in the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We will develop a fast, array-based implementation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size in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insert and deleteNext in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   [smaller constant]</a:t>
            </a:r>
            <a:endParaRPr b="0" lang="en-IN" sz="1800" spc="-1" strike="noStrike">
              <a:solidFill>
                <a:srgbClr val="000000"/>
              </a:solidFill>
              <a:uFill>
                <a:solidFill>
                  <a:srgbClr val="ffffff"/>
                </a:solidFill>
              </a:uFill>
              <a:latin typeface="Arial"/>
            </a:endParaRPr>
          </a:p>
        </p:txBody>
      </p:sp>
      <p:sp>
        <p:nvSpPr>
          <p:cNvPr id="1041"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E9CBD8CB-DCBC-476A-A154-21E6FEB5876E}"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42"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Priority Queue Implementations</a:t>
            </a:r>
            <a:endParaRPr b="0" lang="en-IN" sz="1800" spc="-1" strike="noStrike">
              <a:solidFill>
                <a:srgbClr val="000000"/>
              </a:solidFill>
              <a:uFill>
                <a:solidFill>
                  <a:srgbClr val="ffffff"/>
                </a:solidFill>
              </a:uFill>
              <a:latin typeface="Arial"/>
            </a:endParaRPr>
          </a:p>
        </p:txBody>
      </p:sp>
      <p:graphicFrame>
        <p:nvGraphicFramePr>
          <p:cNvPr id="1043" name="Table 4"/>
          <p:cNvGraphicFramePr/>
          <p:nvPr/>
        </p:nvGraphicFramePr>
        <p:xfrm>
          <a:off x="916200" y="1185840"/>
          <a:ext cx="8399160" cy="2366640"/>
        </p:xfrm>
        <a:graphic>
          <a:graphicData uri="http://schemas.openxmlformats.org/drawingml/2006/table">
            <a:tbl>
              <a:tblPr/>
              <a:tblGrid>
                <a:gridCol w="1679400"/>
                <a:gridCol w="1679400"/>
                <a:gridCol w="1679400"/>
                <a:gridCol w="1679400"/>
                <a:gridCol w="1681920"/>
              </a:tblGrid>
              <a:tr h="90288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gn="ctr">
                        <a:lnSpc>
                          <a:spcPct val="100000"/>
                        </a:lnSpc>
                      </a:pPr>
                      <a:r>
                        <a:rPr b="1" lang="en-IN" sz="1800" spc="-1" strike="noStrike">
                          <a:solidFill>
                            <a:srgbClr val="000000"/>
                          </a:solidFill>
                          <a:uFill>
                            <a:solidFill>
                              <a:srgbClr val="ffffff"/>
                            </a:solidFill>
                          </a:uFill>
                          <a:latin typeface="Trebuchet MS"/>
                        </a:rPr>
                        <a:t>Linked List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gn="ctr">
                        <a:lnSpc>
                          <a:spcPct val="100000"/>
                        </a:lnSpc>
                      </a:pPr>
                      <a:r>
                        <a:rPr b="1" lang="en-IN" sz="1800" spc="-1" strike="noStrike">
                          <a:solidFill>
                            <a:srgbClr val="000000"/>
                          </a:solidFill>
                          <a:uFill>
                            <a:solidFill>
                              <a:srgbClr val="ffffff"/>
                            </a:solidFill>
                          </a:uFill>
                          <a:latin typeface="Trebuchet MS"/>
                        </a:rPr>
                        <a:t>Ordered Linked List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gn="ctr">
                        <a:lnSpc>
                          <a:spcPct val="100000"/>
                        </a:lnSpc>
                      </a:pPr>
                      <a:r>
                        <a:rPr b="1" lang="en-IN" sz="1800" spc="-1" strike="noStrike">
                          <a:solidFill>
                            <a:srgbClr val="000000"/>
                          </a:solidFill>
                          <a:uFill>
                            <a:solidFill>
                              <a:srgbClr val="ffffff"/>
                            </a:solidFill>
                          </a:uFill>
                          <a:latin typeface="Trebuchet MS"/>
                        </a:rPr>
                        <a:t>Ordered Binary Tree</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gn="ctr">
                        <a:lnSpc>
                          <a:spcPct val="100000"/>
                        </a:lnSpc>
                      </a:pPr>
                      <a:r>
                        <a:rPr b="1" lang="en-IN" sz="1800" spc="-1" strike="noStrike">
                          <a:solidFill>
                            <a:srgbClr val="000000"/>
                          </a:solidFill>
                          <a:uFill>
                            <a:solidFill>
                              <a:srgbClr val="ffffff"/>
                            </a:solidFill>
                          </a:uFill>
                          <a:latin typeface="Trebuchet MS"/>
                        </a:rPr>
                        <a:t>Balanced Ordered Binary Tree</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r h="366120">
                <a:tc>
                  <a:txBody>
                    <a:bodyPr/>
                    <a:p>
                      <a:pPr algn="r">
                        <a:lnSpc>
                          <a:spcPct val="100000"/>
                        </a:lnSpc>
                      </a:pPr>
                      <a:r>
                        <a:rPr b="0" lang="en-IN" sz="1800" spc="-1" strike="noStrike">
                          <a:solidFill>
                            <a:srgbClr val="000000"/>
                          </a:solidFill>
                          <a:uFill>
                            <a:solidFill>
                              <a:srgbClr val="ffffff"/>
                            </a:solidFill>
                          </a:uFill>
                          <a:latin typeface="Trebuchet MS"/>
                        </a:rPr>
                        <a:t>size</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r>
              <a:tr h="366120">
                <a:tc>
                  <a:txBody>
                    <a:bodyPr/>
                    <a:p>
                      <a:pPr algn="r">
                        <a:lnSpc>
                          <a:spcPct val="100000"/>
                        </a:lnSpc>
                      </a:pPr>
                      <a:r>
                        <a:rPr b="0" lang="en-IN" sz="1800" spc="-1" strike="noStrike">
                          <a:solidFill>
                            <a:srgbClr val="000000"/>
                          </a:solidFill>
                          <a:uFill>
                            <a:solidFill>
                              <a:srgbClr val="ffffff"/>
                            </a:solidFill>
                          </a:uFill>
                          <a:latin typeface="Trebuchet MS"/>
                        </a:rPr>
                        <a:t>insert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r>
              <a:tr h="366120">
                <a:tc>
                  <a:txBody>
                    <a:bodyPr/>
                    <a:p>
                      <a:pPr algn="r">
                        <a:lnSpc>
                          <a:spcPct val="100000"/>
                        </a:lnSpc>
                      </a:pPr>
                      <a:r>
                        <a:rPr b="0" lang="en-IN" sz="1800" spc="-1" strike="noStrike">
                          <a:solidFill>
                            <a:srgbClr val="000000"/>
                          </a:solidFill>
                          <a:uFill>
                            <a:solidFill>
                              <a:srgbClr val="ffffff"/>
                            </a:solidFill>
                          </a:uFill>
                          <a:latin typeface="Trebuchet MS"/>
                        </a:rPr>
                        <a:t>deleteNext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r>
              <a:tr h="365760">
                <a:tc>
                  <a:txBody>
                    <a:bodyPr/>
                    <a:p>
                      <a:pPr algn="r">
                        <a:lnSpc>
                          <a:spcPct val="100000"/>
                        </a:lnSpc>
                      </a:pPr>
                      <a:r>
                        <a:rPr b="0" lang="en-IN" sz="1800" spc="-1" strike="noStrike">
                          <a:solidFill>
                            <a:srgbClr val="000000"/>
                          </a:solidFill>
                          <a:uFill>
                            <a:solidFill>
                              <a:srgbClr val="ffffff"/>
                            </a:solidFill>
                          </a:uFill>
                          <a:latin typeface="Trebuchet MS"/>
                        </a:rPr>
                        <a:t>update</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r>
            </a:tbl>
          </a:graphicData>
        </a:graphic>
      </p:graphicFrame>
      <p:sp>
        <p:nvSpPr>
          <p:cNvPr id="1044" name="CustomShape 5"/>
          <p:cNvSpPr/>
          <p:nvPr/>
        </p:nvSpPr>
        <p:spPr>
          <a:xfrm>
            <a:off x="6495840" y="2449440"/>
            <a:ext cx="627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1045" name="CustomShape 6"/>
          <p:cNvSpPr/>
          <p:nvPr/>
        </p:nvSpPr>
        <p:spPr>
          <a:xfrm>
            <a:off x="6495840" y="2829960"/>
            <a:ext cx="627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1046" name="CustomShape 7"/>
          <p:cNvSpPr/>
          <p:nvPr/>
        </p:nvSpPr>
        <p:spPr>
          <a:xfrm>
            <a:off x="7947720" y="2449440"/>
            <a:ext cx="1000800" cy="3636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(log </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1047" name="CustomShape 8"/>
          <p:cNvSpPr/>
          <p:nvPr/>
        </p:nvSpPr>
        <p:spPr>
          <a:xfrm>
            <a:off x="7947720" y="2829960"/>
            <a:ext cx="1000800" cy="3636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(log </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1048" name="CustomShape 9"/>
          <p:cNvSpPr/>
          <p:nvPr/>
        </p:nvSpPr>
        <p:spPr>
          <a:xfrm>
            <a:off x="3116520" y="3186720"/>
            <a:ext cx="622800" cy="3636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1049" name="CustomShape 10"/>
          <p:cNvSpPr/>
          <p:nvPr/>
        </p:nvSpPr>
        <p:spPr>
          <a:xfrm>
            <a:off x="4804920" y="3186720"/>
            <a:ext cx="627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1050" name="CustomShape 11"/>
          <p:cNvSpPr/>
          <p:nvPr/>
        </p:nvSpPr>
        <p:spPr>
          <a:xfrm>
            <a:off x="6495840" y="3185640"/>
            <a:ext cx="627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1051" name="CustomShape 12"/>
          <p:cNvSpPr/>
          <p:nvPr/>
        </p:nvSpPr>
        <p:spPr>
          <a:xfrm>
            <a:off x="7947720" y="3185640"/>
            <a:ext cx="1000800" cy="3636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(log </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5337" dur="indefinite" restart="never" nodeType="tmRoot">
          <p:childTnLst>
            <p:seq>
              <p:cTn id="5338" dur="indefinite" nodeType="mainSeq">
                <p:childTnLst>
                  <p:par>
                    <p:cTn id="5339" fill="hold">
                      <p:stCondLst>
                        <p:cond delay="indefinite"/>
                      </p:stCondLst>
                      <p:childTnLst>
                        <p:par>
                          <p:cTn id="5340" fill="hold">
                            <p:stCondLst>
                              <p:cond delay="0"/>
                            </p:stCondLst>
                            <p:childTnLst>
                              <p:par>
                                <p:cTn id="5341" nodeType="clickEffect" fill="hold" presetClass="entr" presetID="1">
                                  <p:stCondLst>
                                    <p:cond delay="0"/>
                                  </p:stCondLst>
                                  <p:childTnLst>
                                    <p:set>
                                      <p:cBhvr>
                                        <p:cTn id="5342" dur="1" fill="hold">
                                          <p:stCondLst>
                                            <p:cond delay="0"/>
                                          </p:stCondLst>
                                        </p:cTn>
                                        <p:tgtEl>
                                          <p:spTgt spid="1048"/>
                                        </p:tgtEl>
                                        <p:attrNameLst>
                                          <p:attrName>style.visibility</p:attrName>
                                        </p:attrNameLst>
                                      </p:cBhvr>
                                      <p:to>
                                        <p:strVal val="visible"/>
                                      </p:to>
                                    </p:set>
                                  </p:childTnLst>
                                </p:cTn>
                              </p:par>
                            </p:childTnLst>
                          </p:cTn>
                        </p:par>
                      </p:childTnLst>
                    </p:cTn>
                  </p:par>
                  <p:par>
                    <p:cTn id="5343" fill="hold">
                      <p:stCondLst>
                        <p:cond delay="indefinite"/>
                      </p:stCondLst>
                      <p:childTnLst>
                        <p:par>
                          <p:cTn id="5344" fill="hold">
                            <p:stCondLst>
                              <p:cond delay="0"/>
                            </p:stCondLst>
                            <p:childTnLst>
                              <p:par>
                                <p:cTn id="5345" nodeType="clickEffect" fill="hold" presetClass="entr" presetID="1">
                                  <p:stCondLst>
                                    <p:cond delay="0"/>
                                  </p:stCondLst>
                                  <p:childTnLst>
                                    <p:set>
                                      <p:cBhvr>
                                        <p:cTn id="5346" dur="1" fill="hold">
                                          <p:stCondLst>
                                            <p:cond delay="0"/>
                                          </p:stCondLst>
                                        </p:cTn>
                                        <p:tgtEl>
                                          <p:spTgt spid="1049"/>
                                        </p:tgtEl>
                                        <p:attrNameLst>
                                          <p:attrName>style.visibility</p:attrName>
                                        </p:attrNameLst>
                                      </p:cBhvr>
                                      <p:to>
                                        <p:strVal val="visible"/>
                                      </p:to>
                                    </p:set>
                                  </p:childTnLst>
                                </p:cTn>
                              </p:par>
                            </p:childTnLst>
                          </p:cTn>
                        </p:par>
                      </p:childTnLst>
                    </p:cTn>
                  </p:par>
                  <p:par>
                    <p:cTn id="5347" fill="hold">
                      <p:stCondLst>
                        <p:cond delay="indefinite"/>
                      </p:stCondLst>
                      <p:childTnLst>
                        <p:par>
                          <p:cTn id="5348" fill="hold">
                            <p:stCondLst>
                              <p:cond delay="0"/>
                            </p:stCondLst>
                            <p:childTnLst>
                              <p:par>
                                <p:cTn id="5349" nodeType="clickEffect" fill="hold" presetClass="entr" presetID="1">
                                  <p:stCondLst>
                                    <p:cond delay="0"/>
                                  </p:stCondLst>
                                  <p:childTnLst>
                                    <p:set>
                                      <p:cBhvr>
                                        <p:cTn id="5350" dur="1" fill="hold">
                                          <p:stCondLst>
                                            <p:cond delay="0"/>
                                          </p:stCondLst>
                                        </p:cTn>
                                        <p:tgtEl>
                                          <p:spTgt spid="1044"/>
                                        </p:tgtEl>
                                        <p:attrNameLst>
                                          <p:attrName>style.visibility</p:attrName>
                                        </p:attrNameLst>
                                      </p:cBhvr>
                                      <p:to>
                                        <p:strVal val="visible"/>
                                      </p:to>
                                    </p:set>
                                  </p:childTnLst>
                                </p:cTn>
                              </p:par>
                            </p:childTnLst>
                          </p:cTn>
                        </p:par>
                      </p:childTnLst>
                    </p:cTn>
                  </p:par>
                  <p:par>
                    <p:cTn id="5351" fill="hold">
                      <p:stCondLst>
                        <p:cond delay="indefinite"/>
                      </p:stCondLst>
                      <p:childTnLst>
                        <p:par>
                          <p:cTn id="5352" fill="hold">
                            <p:stCondLst>
                              <p:cond delay="0"/>
                            </p:stCondLst>
                            <p:childTnLst>
                              <p:par>
                                <p:cTn id="5353" nodeType="clickEffect" fill="hold" presetClass="entr" presetID="1">
                                  <p:stCondLst>
                                    <p:cond delay="0"/>
                                  </p:stCondLst>
                                  <p:childTnLst>
                                    <p:set>
                                      <p:cBhvr>
                                        <p:cTn id="5354" dur="1" fill="hold">
                                          <p:stCondLst>
                                            <p:cond delay="0"/>
                                          </p:stCondLst>
                                        </p:cTn>
                                        <p:tgtEl>
                                          <p:spTgt spid="1045"/>
                                        </p:tgtEl>
                                        <p:attrNameLst>
                                          <p:attrName>style.visibility</p:attrName>
                                        </p:attrNameLst>
                                      </p:cBhvr>
                                      <p:to>
                                        <p:strVal val="visible"/>
                                      </p:to>
                                    </p:set>
                                  </p:childTnLst>
                                </p:cTn>
                              </p:par>
                            </p:childTnLst>
                          </p:cTn>
                        </p:par>
                      </p:childTnLst>
                    </p:cTn>
                  </p:par>
                  <p:par>
                    <p:cTn id="5355" fill="hold">
                      <p:stCondLst>
                        <p:cond delay="indefinite"/>
                      </p:stCondLst>
                      <p:childTnLst>
                        <p:par>
                          <p:cTn id="5356" fill="hold">
                            <p:stCondLst>
                              <p:cond delay="0"/>
                            </p:stCondLst>
                            <p:childTnLst>
                              <p:par>
                                <p:cTn id="5357" nodeType="clickEffect" fill="hold" presetClass="entr" presetID="1">
                                  <p:stCondLst>
                                    <p:cond delay="0"/>
                                  </p:stCondLst>
                                  <p:childTnLst>
                                    <p:set>
                                      <p:cBhvr>
                                        <p:cTn id="5358" dur="1" fill="hold">
                                          <p:stCondLst>
                                            <p:cond delay="0"/>
                                          </p:stCondLst>
                                        </p:cTn>
                                        <p:tgtEl>
                                          <p:spTgt spid="1050"/>
                                        </p:tgtEl>
                                        <p:attrNameLst>
                                          <p:attrName>style.visibility</p:attrName>
                                        </p:attrNameLst>
                                      </p:cBhvr>
                                      <p:to>
                                        <p:strVal val="visible"/>
                                      </p:to>
                                    </p:set>
                                  </p:childTnLst>
                                </p:cTn>
                              </p:par>
                            </p:childTnLst>
                          </p:cTn>
                        </p:par>
                      </p:childTnLst>
                    </p:cTn>
                  </p:par>
                  <p:par>
                    <p:cTn id="5359" fill="hold">
                      <p:stCondLst>
                        <p:cond delay="indefinite"/>
                      </p:stCondLst>
                      <p:childTnLst>
                        <p:par>
                          <p:cTn id="5360" fill="hold">
                            <p:stCondLst>
                              <p:cond delay="0"/>
                            </p:stCondLst>
                            <p:childTnLst>
                              <p:par>
                                <p:cTn id="5361" nodeType="clickEffect" fill="hold" presetClass="entr" presetID="1">
                                  <p:stCondLst>
                                    <p:cond delay="0"/>
                                  </p:stCondLst>
                                  <p:childTnLst>
                                    <p:set>
                                      <p:cBhvr>
                                        <p:cTn id="5362" dur="1" fill="hold">
                                          <p:stCondLst>
                                            <p:cond delay="0"/>
                                          </p:stCondLst>
                                        </p:cTn>
                                        <p:tgtEl>
                                          <p:spTgt spid="1046"/>
                                        </p:tgtEl>
                                        <p:attrNameLst>
                                          <p:attrName>style.visibility</p:attrName>
                                        </p:attrNameLst>
                                      </p:cBhvr>
                                      <p:to>
                                        <p:strVal val="visible"/>
                                      </p:to>
                                    </p:set>
                                  </p:childTnLst>
                                </p:cTn>
                              </p:par>
                            </p:childTnLst>
                          </p:cTn>
                        </p:par>
                      </p:childTnLst>
                    </p:cTn>
                  </p:par>
                  <p:par>
                    <p:cTn id="5363" fill="hold">
                      <p:stCondLst>
                        <p:cond delay="indefinite"/>
                      </p:stCondLst>
                      <p:childTnLst>
                        <p:par>
                          <p:cTn id="5364" fill="hold">
                            <p:stCondLst>
                              <p:cond delay="0"/>
                            </p:stCondLst>
                            <p:childTnLst>
                              <p:par>
                                <p:cTn id="5365" nodeType="clickEffect" fill="hold" presetClass="entr" presetID="1">
                                  <p:stCondLst>
                                    <p:cond delay="0"/>
                                  </p:stCondLst>
                                  <p:childTnLst>
                                    <p:set>
                                      <p:cBhvr>
                                        <p:cTn id="5366" dur="1" fill="hold">
                                          <p:stCondLst>
                                            <p:cond delay="0"/>
                                          </p:stCondLst>
                                        </p:cTn>
                                        <p:tgtEl>
                                          <p:spTgt spid="1047"/>
                                        </p:tgtEl>
                                        <p:attrNameLst>
                                          <p:attrName>style.visibility</p:attrName>
                                        </p:attrNameLst>
                                      </p:cBhvr>
                                      <p:to>
                                        <p:strVal val="visible"/>
                                      </p:to>
                                    </p:set>
                                  </p:childTnLst>
                                </p:cTn>
                              </p:par>
                            </p:childTnLst>
                          </p:cTn>
                        </p:par>
                      </p:childTnLst>
                    </p:cTn>
                  </p:par>
                  <p:par>
                    <p:cTn id="5367" fill="hold">
                      <p:stCondLst>
                        <p:cond delay="indefinite"/>
                      </p:stCondLst>
                      <p:childTnLst>
                        <p:par>
                          <p:cTn id="5368" fill="hold">
                            <p:stCondLst>
                              <p:cond delay="0"/>
                            </p:stCondLst>
                            <p:childTnLst>
                              <p:par>
                                <p:cTn id="5369" nodeType="clickEffect" fill="hold" presetClass="entr" presetID="1">
                                  <p:stCondLst>
                                    <p:cond delay="0"/>
                                  </p:stCondLst>
                                  <p:childTnLst>
                                    <p:set>
                                      <p:cBhvr>
                                        <p:cTn id="5370" dur="1" fill="hold">
                                          <p:stCondLst>
                                            <p:cond delay="0"/>
                                          </p:stCondLst>
                                        </p:cTn>
                                        <p:tgtEl>
                                          <p:spTgt spid="1051"/>
                                        </p:tgtEl>
                                        <p:attrNameLst>
                                          <p:attrName>style.visibility</p:attrName>
                                        </p:attrNameLst>
                                      </p:cBhvr>
                                      <p:to>
                                        <p:strVal val="visible"/>
                                      </p:to>
                                    </p:set>
                                  </p:childTnLst>
                                </p:cTn>
                              </p:par>
                            </p:childTnLst>
                          </p:cTn>
                        </p:par>
                      </p:childTnLst>
                    </p:cTn>
                  </p:par>
                  <p:par>
                    <p:cTn id="5371" fill="hold">
                      <p:stCondLst>
                        <p:cond delay="indefinite"/>
                      </p:stCondLst>
                      <p:childTnLst>
                        <p:par>
                          <p:cTn id="5372" fill="hold">
                            <p:stCondLst>
                              <p:cond delay="0"/>
                            </p:stCondLst>
                            <p:childTnLst>
                              <p:par>
                                <p:cTn id="5373" nodeType="clickEffect" fill="hold" presetClass="entr" presetID="1">
                                  <p:stCondLst>
                                    <p:cond delay="0"/>
                                  </p:stCondLst>
                                  <p:childTnLst>
                                    <p:set>
                                      <p:cBhvr>
                                        <p:cTn id="5374" dur="1" fill="hold">
                                          <p:stCondLst>
                                            <p:cond delay="0"/>
                                          </p:stCondLst>
                                        </p:cTn>
                                        <p:tgtEl>
                                          <p:spTgt spid="1040">
                                            <p:txEl>
                                              <p:pRg st="7" end="129"/>
                                            </p:txEl>
                                          </p:spTgt>
                                        </p:tgtEl>
                                        <p:attrNameLst>
                                          <p:attrName>style.visibility</p:attrName>
                                        </p:attrNameLst>
                                      </p:cBhvr>
                                      <p:to>
                                        <p:strVal val="visible"/>
                                      </p:to>
                                    </p:set>
                                  </p:childTnLst>
                                </p:cTn>
                              </p:par>
                            </p:childTnLst>
                          </p:cTn>
                        </p:par>
                      </p:childTnLst>
                    </p:cTn>
                  </p:par>
                  <p:par>
                    <p:cTn id="5375" fill="hold">
                      <p:stCondLst>
                        <p:cond delay="indefinite"/>
                      </p:stCondLst>
                      <p:childTnLst>
                        <p:par>
                          <p:cTn id="5376" fill="hold">
                            <p:stCondLst>
                              <p:cond delay="0"/>
                            </p:stCondLst>
                            <p:childTnLst>
                              <p:par>
                                <p:cTn id="5377" nodeType="clickEffect" fill="hold" presetClass="entr" presetID="1">
                                  <p:stCondLst>
                                    <p:cond delay="0"/>
                                  </p:stCondLst>
                                  <p:childTnLst>
                                    <p:set>
                                      <p:cBhvr>
                                        <p:cTn id="5378" dur="1" fill="hold">
                                          <p:stCondLst>
                                            <p:cond delay="0"/>
                                          </p:stCondLst>
                                        </p:cTn>
                                        <p:tgtEl>
                                          <p:spTgt spid="1040">
                                            <p:txEl>
                                              <p:pRg st="320" end="320"/>
                                            </p:txEl>
                                          </p:spTgt>
                                        </p:tgtEl>
                                        <p:attrNameLst>
                                          <p:attrName>style.visibility</p:attrName>
                                        </p:attrNameLst>
                                      </p:cBhvr>
                                      <p:to>
                                        <p:strVal val="visible"/>
                                      </p:to>
                                    </p:set>
                                  </p:childTnLst>
                                </p:cTn>
                              </p:par>
                            </p:childTnLst>
                          </p:cTn>
                        </p:par>
                      </p:childTnLst>
                    </p:cTn>
                  </p:par>
                  <p:par>
                    <p:cTn id="5379" fill="hold">
                      <p:stCondLst>
                        <p:cond delay="indefinite"/>
                      </p:stCondLst>
                      <p:childTnLst>
                        <p:par>
                          <p:cTn id="5380" fill="hold">
                            <p:stCondLst>
                              <p:cond delay="0"/>
                            </p:stCondLst>
                            <p:childTnLst>
                              <p:par>
                                <p:cTn id="5381" nodeType="clickEffect" fill="hold" presetClass="entr" presetID="1">
                                  <p:stCondLst>
                                    <p:cond delay="0"/>
                                  </p:stCondLst>
                                  <p:childTnLst>
                                    <p:set>
                                      <p:cBhvr>
                                        <p:cTn id="5382" dur="1" fill="hold">
                                          <p:stCondLst>
                                            <p:cond delay="0"/>
                                          </p:stCondLst>
                                        </p:cTn>
                                        <p:tgtEl>
                                          <p:spTgt spid="1040">
                                            <p:txEl>
                                              <p:pRg st="320" end="320"/>
                                            </p:txEl>
                                          </p:spTgt>
                                        </p:tgtEl>
                                        <p:attrNameLst>
                                          <p:attrName>style.visibility</p:attrName>
                                        </p:attrNameLst>
                                      </p:cBhvr>
                                      <p:to>
                                        <p:strVal val="visible"/>
                                      </p:to>
                                    </p:set>
                                  </p:childTnLst>
                                </p:cTn>
                              </p:par>
                            </p:childTnLst>
                          </p:cTn>
                        </p:par>
                      </p:childTnLst>
                    </p:cTn>
                  </p:par>
                  <p:par>
                    <p:cTn id="5383" fill="hold">
                      <p:stCondLst>
                        <p:cond delay="indefinite"/>
                      </p:stCondLst>
                      <p:childTnLst>
                        <p:par>
                          <p:cTn id="5384" fill="hold">
                            <p:stCondLst>
                              <p:cond delay="0"/>
                            </p:stCondLst>
                            <p:childTnLst>
                              <p:par>
                                <p:cTn id="5385" nodeType="clickEffect" fill="hold" presetClass="entr" presetID="1">
                                  <p:stCondLst>
                                    <p:cond delay="0"/>
                                  </p:stCondLst>
                                  <p:childTnLst>
                                    <p:set>
                                      <p:cBhvr>
                                        <p:cTn id="5386" dur="1" fill="hold">
                                          <p:stCondLst>
                                            <p:cond delay="0"/>
                                          </p:stCondLst>
                                        </p:cTn>
                                        <p:tgtEl>
                                          <p:spTgt spid="1040">
                                            <p:txEl>
                                              <p:pRg st="320" end="320"/>
                                            </p:txEl>
                                          </p:spTgt>
                                        </p:tgtEl>
                                        <p:attrNameLst>
                                          <p:attrName>style.visibility</p:attrName>
                                        </p:attrNameLst>
                                      </p:cBhvr>
                                      <p:to>
                                        <p:strVal val="visible"/>
                                      </p:to>
                                    </p:set>
                                  </p:childTnLst>
                                </p:cTn>
                              </p:par>
                            </p:childTnLst>
                          </p:cTn>
                        </p:par>
                      </p:childTnLst>
                    </p:cTn>
                  </p:par>
                  <p:par>
                    <p:cTn id="5387" fill="hold">
                      <p:stCondLst>
                        <p:cond delay="indefinite"/>
                      </p:stCondLst>
                      <p:childTnLst>
                        <p:par>
                          <p:cTn id="5388" fill="hold">
                            <p:stCondLst>
                              <p:cond delay="0"/>
                            </p:stCondLst>
                            <p:childTnLst>
                              <p:par>
                                <p:cTn id="5389" nodeType="clickEffect" fill="hold" presetClass="entr" presetID="1">
                                  <p:stCondLst>
                                    <p:cond delay="0"/>
                                  </p:stCondLst>
                                  <p:childTnLst>
                                    <p:set>
                                      <p:cBhvr>
                                        <p:cTn id="5390" dur="1" fill="hold">
                                          <p:stCondLst>
                                            <p:cond delay="0"/>
                                          </p:stCondLst>
                                        </p:cTn>
                                        <p:tgtEl>
                                          <p:spTgt spid="1040">
                                            <p:txEl>
                                              <p:pRg st="320" end="32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binary tree is </a:t>
            </a:r>
            <a:r>
              <a:rPr b="0" lang="en-IN" sz="2000" spc="-1" strike="noStrike">
                <a:solidFill>
                  <a:srgbClr val="3333ff"/>
                </a:solidFill>
                <a:uFill>
                  <a:solidFill>
                    <a:srgbClr val="ffffff"/>
                  </a:solidFill>
                </a:uFill>
                <a:latin typeface="Trebuchet MS"/>
                <a:ea typeface="ＭＳ Ｐゴシック"/>
              </a:rPr>
              <a:t>complete</a:t>
            </a:r>
            <a:r>
              <a:rPr b="0" lang="en-IN" sz="2000" spc="-1" strike="noStrike">
                <a:solidFill>
                  <a:srgbClr val="000000"/>
                </a:solidFill>
                <a:uFill>
                  <a:solidFill>
                    <a:srgbClr val="ffffff"/>
                  </a:solidFill>
                </a:uFill>
                <a:latin typeface="Trebuchet MS"/>
                <a:ea typeface="ＭＳ Ｐゴシック"/>
              </a:rPr>
              <a:t> if all levels (except possibly the last) are completely filled, and all nodes are as far left as possible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Examples</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Fact</a:t>
            </a:r>
            <a:r>
              <a:rPr b="0" lang="en-IN" sz="2000" spc="-1" strike="noStrike">
                <a:solidFill>
                  <a:srgbClr val="000000"/>
                </a:solidFill>
                <a:uFill>
                  <a:solidFill>
                    <a:srgbClr val="ffffff"/>
                  </a:solidFill>
                </a:uFill>
                <a:latin typeface="Trebuchet MS"/>
                <a:ea typeface="ＭＳ Ｐゴシック"/>
              </a:rPr>
              <a:t>: A complete binary tree with  nodes has height exactly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Array representation: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root at index 0</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for any node at index :</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left child at index </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right child at index </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parent at index  (unless )</a:t>
            </a:r>
            <a:endParaRPr b="0" lang="en-IN" sz="1800" spc="-1" strike="noStrike">
              <a:solidFill>
                <a:srgbClr val="000000"/>
              </a:solidFill>
              <a:uFill>
                <a:solidFill>
                  <a:srgbClr val="ffffff"/>
                </a:solidFill>
              </a:uFill>
              <a:latin typeface="Arial"/>
            </a:endParaRPr>
          </a:p>
        </p:txBody>
      </p:sp>
      <p:sp>
        <p:nvSpPr>
          <p:cNvPr id="1053" name="CustomShape 2"/>
          <p:cNvSpPr/>
          <p:nvPr/>
        </p:nvSpPr>
        <p:spPr>
          <a:xfrm>
            <a:off x="534600" y="1111680"/>
            <a:ext cx="9040320" cy="5780520"/>
          </a:xfrm>
          <a:prstGeom prst="rect">
            <a:avLst/>
          </a:prstGeom>
          <a:blipFill>
            <a:blip r:embed="rId1"/>
            <a:stretch>
              <a:fillRect/>
            </a:stretch>
          </a:blip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p:txBody>
      </p:sp>
      <p:sp>
        <p:nvSpPr>
          <p:cNvPr id="1054" name="CustomShape 3"/>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03750586-FA6C-4882-990B-3CF94DE350DD}"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55" name="CustomShape 4"/>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Complete Binary Trees</a:t>
            </a:r>
            <a:endParaRPr b="0" lang="en-IN" sz="1800" spc="-1" strike="noStrike">
              <a:solidFill>
                <a:srgbClr val="000000"/>
              </a:solidFill>
              <a:uFill>
                <a:solidFill>
                  <a:srgbClr val="ffffff"/>
                </a:solidFill>
              </a:uFill>
              <a:latin typeface="Arial"/>
            </a:endParaRPr>
          </a:p>
        </p:txBody>
      </p:sp>
      <p:sp>
        <p:nvSpPr>
          <p:cNvPr id="1056" name="CustomShape 5"/>
          <p:cNvSpPr/>
          <p:nvPr/>
        </p:nvSpPr>
        <p:spPr>
          <a:xfrm>
            <a:off x="2825280" y="2520000"/>
            <a:ext cx="301680" cy="295920"/>
          </a:xfrm>
          <a:prstGeom prst="ellipse">
            <a:avLst/>
          </a:prstGeom>
          <a:solidFill>
            <a:srgbClr val="92d050"/>
          </a:solidFill>
          <a:ln w="9360">
            <a:solidFill>
              <a:schemeClr val="tx1"/>
            </a:solidFill>
            <a:round/>
          </a:ln>
        </p:spPr>
        <p:style>
          <a:lnRef idx="0"/>
          <a:fillRef idx="0"/>
          <a:effectRef idx="0"/>
          <a:fontRef idx="minor"/>
        </p:style>
      </p:sp>
      <p:sp>
        <p:nvSpPr>
          <p:cNvPr id="1057" name="CustomShape 6"/>
          <p:cNvSpPr/>
          <p:nvPr/>
        </p:nvSpPr>
        <p:spPr>
          <a:xfrm>
            <a:off x="3817800" y="2520000"/>
            <a:ext cx="301680" cy="295920"/>
          </a:xfrm>
          <a:prstGeom prst="ellipse">
            <a:avLst/>
          </a:prstGeom>
          <a:solidFill>
            <a:srgbClr val="92d050"/>
          </a:solidFill>
          <a:ln w="9360">
            <a:solidFill>
              <a:schemeClr val="tx1"/>
            </a:solidFill>
            <a:round/>
          </a:ln>
        </p:spPr>
        <p:style>
          <a:lnRef idx="0"/>
          <a:fillRef idx="0"/>
          <a:effectRef idx="0"/>
          <a:fontRef idx="minor"/>
        </p:style>
      </p:sp>
      <p:sp>
        <p:nvSpPr>
          <p:cNvPr id="1058" name="CustomShape 7"/>
          <p:cNvSpPr/>
          <p:nvPr/>
        </p:nvSpPr>
        <p:spPr>
          <a:xfrm>
            <a:off x="3515400" y="2978280"/>
            <a:ext cx="301680" cy="295920"/>
          </a:xfrm>
          <a:prstGeom prst="ellipse">
            <a:avLst/>
          </a:prstGeom>
          <a:solidFill>
            <a:srgbClr val="92d050"/>
          </a:solidFill>
          <a:ln w="9360">
            <a:solidFill>
              <a:schemeClr val="tx1"/>
            </a:solidFill>
            <a:round/>
          </a:ln>
        </p:spPr>
        <p:style>
          <a:lnRef idx="0"/>
          <a:fillRef idx="0"/>
          <a:effectRef idx="0"/>
          <a:fontRef idx="minor"/>
        </p:style>
      </p:sp>
      <p:sp>
        <p:nvSpPr>
          <p:cNvPr id="1059" name="Line 8"/>
          <p:cNvSpPr/>
          <p:nvPr/>
        </p:nvSpPr>
        <p:spPr>
          <a:xfrm flipH="1">
            <a:off x="3666600" y="2772720"/>
            <a:ext cx="195480" cy="205560"/>
          </a:xfrm>
          <a:prstGeom prst="line">
            <a:avLst/>
          </a:prstGeom>
          <a:ln w="38160">
            <a:solidFill>
              <a:schemeClr val="tx1"/>
            </a:solidFill>
            <a:round/>
          </a:ln>
        </p:spPr>
        <p:style>
          <a:lnRef idx="0"/>
          <a:fillRef idx="0"/>
          <a:effectRef idx="0"/>
          <a:fontRef idx="minor"/>
        </p:style>
      </p:sp>
      <p:sp>
        <p:nvSpPr>
          <p:cNvPr id="1060" name="CustomShape 9"/>
          <p:cNvSpPr/>
          <p:nvPr/>
        </p:nvSpPr>
        <p:spPr>
          <a:xfrm>
            <a:off x="4814280" y="2520000"/>
            <a:ext cx="301680" cy="295920"/>
          </a:xfrm>
          <a:prstGeom prst="ellipse">
            <a:avLst/>
          </a:prstGeom>
          <a:solidFill>
            <a:srgbClr val="92d050"/>
          </a:solidFill>
          <a:ln w="9360">
            <a:solidFill>
              <a:schemeClr val="tx1"/>
            </a:solidFill>
            <a:round/>
          </a:ln>
        </p:spPr>
        <p:style>
          <a:lnRef idx="0"/>
          <a:fillRef idx="0"/>
          <a:effectRef idx="0"/>
          <a:fontRef idx="minor"/>
        </p:style>
      </p:sp>
      <p:sp>
        <p:nvSpPr>
          <p:cNvPr id="1061" name="CustomShape 10"/>
          <p:cNvSpPr/>
          <p:nvPr/>
        </p:nvSpPr>
        <p:spPr>
          <a:xfrm>
            <a:off x="4511880" y="2978280"/>
            <a:ext cx="301680" cy="295920"/>
          </a:xfrm>
          <a:prstGeom prst="ellipse">
            <a:avLst/>
          </a:prstGeom>
          <a:solidFill>
            <a:srgbClr val="92d050"/>
          </a:solidFill>
          <a:ln w="9360">
            <a:solidFill>
              <a:schemeClr val="tx1"/>
            </a:solidFill>
            <a:round/>
          </a:ln>
        </p:spPr>
        <p:style>
          <a:lnRef idx="0"/>
          <a:fillRef idx="0"/>
          <a:effectRef idx="0"/>
          <a:fontRef idx="minor"/>
        </p:style>
      </p:sp>
      <p:sp>
        <p:nvSpPr>
          <p:cNvPr id="1062" name="Line 11"/>
          <p:cNvSpPr/>
          <p:nvPr/>
        </p:nvSpPr>
        <p:spPr>
          <a:xfrm flipH="1">
            <a:off x="4663080" y="2772720"/>
            <a:ext cx="195120" cy="205560"/>
          </a:xfrm>
          <a:prstGeom prst="line">
            <a:avLst/>
          </a:prstGeom>
          <a:ln w="38160">
            <a:solidFill>
              <a:schemeClr val="tx1"/>
            </a:solidFill>
            <a:round/>
          </a:ln>
        </p:spPr>
        <p:style>
          <a:lnRef idx="0"/>
          <a:fillRef idx="0"/>
          <a:effectRef idx="0"/>
          <a:fontRef idx="minor"/>
        </p:style>
      </p:sp>
      <p:sp>
        <p:nvSpPr>
          <p:cNvPr id="1063" name="CustomShape 12"/>
          <p:cNvSpPr/>
          <p:nvPr/>
        </p:nvSpPr>
        <p:spPr>
          <a:xfrm>
            <a:off x="5116320" y="2978280"/>
            <a:ext cx="301320" cy="295920"/>
          </a:xfrm>
          <a:prstGeom prst="ellipse">
            <a:avLst/>
          </a:prstGeom>
          <a:solidFill>
            <a:srgbClr val="92d050"/>
          </a:solidFill>
          <a:ln w="9360">
            <a:solidFill>
              <a:schemeClr val="tx1"/>
            </a:solidFill>
            <a:round/>
          </a:ln>
        </p:spPr>
        <p:style>
          <a:lnRef idx="0"/>
          <a:fillRef idx="0"/>
          <a:effectRef idx="0"/>
          <a:fontRef idx="minor"/>
        </p:style>
      </p:sp>
      <p:sp>
        <p:nvSpPr>
          <p:cNvPr id="1064" name="Line 13"/>
          <p:cNvSpPr/>
          <p:nvPr/>
        </p:nvSpPr>
        <p:spPr>
          <a:xfrm>
            <a:off x="5072040" y="2772720"/>
            <a:ext cx="195120" cy="205560"/>
          </a:xfrm>
          <a:prstGeom prst="line">
            <a:avLst/>
          </a:prstGeom>
          <a:ln w="38160">
            <a:solidFill>
              <a:schemeClr val="tx1"/>
            </a:solidFill>
            <a:round/>
          </a:ln>
        </p:spPr>
        <p:style>
          <a:lnRef idx="0"/>
          <a:fillRef idx="0"/>
          <a:effectRef idx="0"/>
          <a:fontRef idx="minor"/>
        </p:style>
      </p:sp>
      <p:sp>
        <p:nvSpPr>
          <p:cNvPr id="1065" name="CustomShape 14"/>
          <p:cNvSpPr/>
          <p:nvPr/>
        </p:nvSpPr>
        <p:spPr>
          <a:xfrm>
            <a:off x="6483600" y="2520000"/>
            <a:ext cx="301680" cy="295920"/>
          </a:xfrm>
          <a:prstGeom prst="ellipse">
            <a:avLst/>
          </a:prstGeom>
          <a:solidFill>
            <a:srgbClr val="92d050"/>
          </a:solidFill>
          <a:ln w="9360">
            <a:solidFill>
              <a:schemeClr val="tx1"/>
            </a:solidFill>
            <a:round/>
          </a:ln>
        </p:spPr>
        <p:style>
          <a:lnRef idx="0"/>
          <a:fillRef idx="0"/>
          <a:effectRef idx="0"/>
          <a:fontRef idx="minor"/>
        </p:style>
      </p:sp>
      <p:sp>
        <p:nvSpPr>
          <p:cNvPr id="1066" name="CustomShape 15"/>
          <p:cNvSpPr/>
          <p:nvPr/>
        </p:nvSpPr>
        <p:spPr>
          <a:xfrm>
            <a:off x="6785280" y="2978280"/>
            <a:ext cx="301320" cy="295920"/>
          </a:xfrm>
          <a:prstGeom prst="ellipse">
            <a:avLst/>
          </a:prstGeom>
          <a:solidFill>
            <a:srgbClr val="92d050"/>
          </a:solidFill>
          <a:ln w="9360">
            <a:solidFill>
              <a:schemeClr val="tx1"/>
            </a:solidFill>
            <a:round/>
          </a:ln>
        </p:spPr>
        <p:style>
          <a:lnRef idx="0"/>
          <a:fillRef idx="0"/>
          <a:effectRef idx="0"/>
          <a:fontRef idx="minor"/>
        </p:style>
      </p:sp>
      <p:sp>
        <p:nvSpPr>
          <p:cNvPr id="1067" name="Line 16"/>
          <p:cNvSpPr/>
          <p:nvPr/>
        </p:nvSpPr>
        <p:spPr>
          <a:xfrm>
            <a:off x="6741360" y="2772720"/>
            <a:ext cx="195120" cy="205560"/>
          </a:xfrm>
          <a:prstGeom prst="line">
            <a:avLst/>
          </a:prstGeom>
          <a:ln w="38160">
            <a:solidFill>
              <a:schemeClr val="tx1"/>
            </a:solidFill>
            <a:round/>
          </a:ln>
        </p:spPr>
        <p:style>
          <a:lnRef idx="0"/>
          <a:fillRef idx="0"/>
          <a:effectRef idx="0"/>
          <a:fontRef idx="minor"/>
        </p:style>
      </p:sp>
      <p:sp>
        <p:nvSpPr>
          <p:cNvPr id="1068" name="CustomShape 17"/>
          <p:cNvSpPr/>
          <p:nvPr/>
        </p:nvSpPr>
        <p:spPr>
          <a:xfrm>
            <a:off x="7025040" y="2311200"/>
            <a:ext cx="740880" cy="1333440"/>
          </a:xfrm>
          <a:prstGeom prst="mathMultiply">
            <a:avLst>
              <a:gd name="adj1" fmla="val 23520"/>
            </a:avLst>
          </a:prstGeom>
          <a:solidFill>
            <a:srgbClr val="ff0000"/>
          </a:solidFill>
          <a:ln w="9360">
            <a:noFill/>
          </a:ln>
        </p:spPr>
        <p:style>
          <a:lnRef idx="0"/>
          <a:fillRef idx="0"/>
          <a:effectRef idx="0"/>
          <a:fontRef idx="minor"/>
        </p:style>
      </p:sp>
    </p:spTree>
  </p:cSld>
  <p:timing>
    <p:tnLst>
      <p:par>
        <p:cTn id="5391" dur="indefinite" restart="never" nodeType="tmRoot">
          <p:childTnLst>
            <p:seq>
              <p:cTn id="5392" dur="indefinite" nodeType="mainSeq">
                <p:childTnLst>
                  <p:par>
                    <p:cTn id="5393" fill="hold">
                      <p:stCondLst>
                        <p:cond delay="indefinite"/>
                      </p:stCondLst>
                      <p:childTnLst>
                        <p:par>
                          <p:cTn id="5394" fill="hold">
                            <p:stCondLst>
                              <p:cond delay="0"/>
                            </p:stCondLst>
                            <p:childTnLst>
                              <p:par>
                                <p:cTn id="5395" nodeType="clickEffect" fill="hold" presetClass="entr" presetID="1">
                                  <p:stCondLst>
                                    <p:cond delay="0"/>
                                  </p:stCondLst>
                                  <p:childTnLst>
                                    <p:set>
                                      <p:cBhvr>
                                        <p:cTn id="5396" dur="1" fill="hold">
                                          <p:stCondLst>
                                            <p:cond delay="0"/>
                                          </p:stCondLst>
                                        </p:cTn>
                                        <p:tgtEl>
                                          <p:spTgt spid="1053">
                                            <p:txEl>
                                              <p:pRg st="2" end="2"/>
                                            </p:txEl>
                                          </p:spTgt>
                                        </p:tgtEl>
                                        <p:attrNameLst>
                                          <p:attrName>style.visibility</p:attrName>
                                        </p:attrNameLst>
                                      </p:cBhvr>
                                      <p:to>
                                        <p:strVal val="visible"/>
                                      </p:to>
                                    </p:set>
                                  </p:childTnLst>
                                </p:cTn>
                              </p:par>
                            </p:childTnLst>
                          </p:cTn>
                        </p:par>
                      </p:childTnLst>
                    </p:cTn>
                  </p:par>
                  <p:par>
                    <p:cTn id="5397" fill="hold">
                      <p:stCondLst>
                        <p:cond delay="indefinite"/>
                      </p:stCondLst>
                      <p:childTnLst>
                        <p:par>
                          <p:cTn id="5398" fill="hold">
                            <p:stCondLst>
                              <p:cond delay="0"/>
                            </p:stCondLst>
                            <p:childTnLst>
                              <p:par>
                                <p:cTn id="5399" nodeType="clickEffect" fill="hold" presetClass="entr" presetID="1">
                                  <p:stCondLst>
                                    <p:cond delay="0"/>
                                  </p:stCondLst>
                                  <p:childTnLst>
                                    <p:set>
                                      <p:cBhvr>
                                        <p:cTn id="5400" dur="1" fill="hold">
                                          <p:stCondLst>
                                            <p:cond delay="0"/>
                                          </p:stCondLst>
                                        </p:cTn>
                                        <p:tgtEl>
                                          <p:spTgt spid="1053">
                                            <p:txEl>
                                              <p:pRg st="2" end="2"/>
                                            </p:txEl>
                                          </p:spTgt>
                                        </p:tgtEl>
                                        <p:attrNameLst>
                                          <p:attrName>style.visibility</p:attrName>
                                        </p:attrNameLst>
                                      </p:cBhvr>
                                      <p:to>
                                        <p:strVal val="visible"/>
                                      </p:to>
                                    </p:set>
                                  </p:childTnLst>
                                </p:cTn>
                              </p:par>
                              <p:par>
                                <p:cTn id="5401" nodeType="withEffect" fill="hold" presetClass="entr" presetID="1">
                                  <p:stCondLst>
                                    <p:cond delay="0"/>
                                  </p:stCondLst>
                                  <p:childTnLst>
                                    <p:set>
                                      <p:cBhvr>
                                        <p:cTn id="5402" dur="1" fill="hold">
                                          <p:stCondLst>
                                            <p:cond delay="0"/>
                                          </p:stCondLst>
                                        </p:cTn>
                                        <p:attrNameLst>
                                          <p:attrName>style.visibility</p:attrName>
                                        </p:attrNameLst>
                                      </p:cBhvr>
                                      <p:to>
                                        <p:strVal val="visible"/>
                                      </p:to>
                                    </p:set>
                                  </p:childTnLst>
                                </p:cTn>
                              </p:par>
                            </p:childTnLst>
                          </p:cTn>
                        </p:par>
                      </p:childTnLst>
                    </p:cTn>
                  </p:par>
                  <p:par>
                    <p:cTn id="5403" fill="hold">
                      <p:stCondLst>
                        <p:cond delay="indefinite"/>
                      </p:stCondLst>
                      <p:childTnLst>
                        <p:par>
                          <p:cTn id="5404" fill="hold">
                            <p:stCondLst>
                              <p:cond delay="0"/>
                            </p:stCondLst>
                            <p:childTnLst>
                              <p:par>
                                <p:cTn id="5405" nodeType="clickEffect" fill="hold" presetClass="entr" presetID="1">
                                  <p:stCondLst>
                                    <p:cond delay="0"/>
                                  </p:stCondLst>
                                  <p:childTnLst>
                                    <p:set>
                                      <p:cBhvr>
                                        <p:cTn id="5406" dur="1" fill="hold">
                                          <p:stCondLst>
                                            <p:cond delay="0"/>
                                          </p:stCondLst>
                                        </p:cTn>
                                        <p:tgtEl>
                                          <p:spTgt spid="1068"/>
                                        </p:tgtEl>
                                        <p:attrNameLst>
                                          <p:attrName>style.visibility</p:attrName>
                                        </p:attrNameLst>
                                      </p:cBhvr>
                                      <p:to>
                                        <p:strVal val="visible"/>
                                      </p:to>
                                    </p:set>
                                  </p:childTnLst>
                                </p:cTn>
                              </p:par>
                            </p:childTnLst>
                          </p:cTn>
                        </p:par>
                      </p:childTnLst>
                    </p:cTn>
                  </p:par>
                  <p:par>
                    <p:cTn id="5407" fill="hold">
                      <p:stCondLst>
                        <p:cond delay="indefinite"/>
                      </p:stCondLst>
                      <p:childTnLst>
                        <p:par>
                          <p:cTn id="5408" fill="hold">
                            <p:stCondLst>
                              <p:cond delay="0"/>
                            </p:stCondLst>
                            <p:childTnLst>
                              <p:par>
                                <p:cTn id="5409" nodeType="clickEffect" fill="hold" presetClass="entr" presetID="1">
                                  <p:stCondLst>
                                    <p:cond delay="0"/>
                                  </p:stCondLst>
                                  <p:childTnLst>
                                    <p:set>
                                      <p:cBhvr>
                                        <p:cTn id="5410" dur="1" fill="hold">
                                          <p:stCondLst>
                                            <p:cond delay="0"/>
                                          </p:stCondLst>
                                        </p:cTn>
                                        <p:tgtEl>
                                          <p:spTgt spid="1053">
                                            <p:txEl>
                                              <p:pRg st="2" end="2"/>
                                            </p:txEl>
                                          </p:spTgt>
                                        </p:tgtEl>
                                        <p:attrNameLst>
                                          <p:attrName>style.visibility</p:attrName>
                                        </p:attrNameLst>
                                      </p:cBhvr>
                                      <p:to>
                                        <p:strVal val="visible"/>
                                      </p:to>
                                    </p:set>
                                  </p:childTnLst>
                                </p:cTn>
                              </p:par>
                            </p:childTnLst>
                          </p:cTn>
                        </p:par>
                      </p:childTnLst>
                    </p:cTn>
                  </p:par>
                  <p:par>
                    <p:cTn id="5411" fill="hold">
                      <p:stCondLst>
                        <p:cond delay="indefinite"/>
                      </p:stCondLst>
                      <p:childTnLst>
                        <p:par>
                          <p:cTn id="5412" fill="hold">
                            <p:stCondLst>
                              <p:cond delay="0"/>
                            </p:stCondLst>
                            <p:childTnLst>
                              <p:par>
                                <p:cTn id="5413" nodeType="clickEffect" fill="hold" presetClass="entr" presetID="1">
                                  <p:stCondLst>
                                    <p:cond delay="0"/>
                                  </p:stCondLst>
                                  <p:childTnLst>
                                    <p:set>
                                      <p:cBhvr>
                                        <p:cTn id="5414" dur="1" fill="hold">
                                          <p:stCondLst>
                                            <p:cond delay="0"/>
                                          </p:stCondLst>
                                        </p:cTn>
                                        <p:tgtEl>
                                          <p:spTgt spid="1053">
                                            <p:txEl>
                                              <p:pRg st="2" end="2"/>
                                            </p:txEl>
                                          </p:spTgt>
                                        </p:tgtEl>
                                        <p:attrNameLst>
                                          <p:attrName>style.visibility</p:attrName>
                                        </p:attrNameLst>
                                      </p:cBhvr>
                                      <p:to>
                                        <p:strVal val="visible"/>
                                      </p:to>
                                    </p:set>
                                  </p:childTnLst>
                                </p:cTn>
                              </p:par>
                            </p:childTnLst>
                          </p:cTn>
                        </p:par>
                      </p:childTnLst>
                    </p:cTn>
                  </p:par>
                  <p:par>
                    <p:cTn id="5415" fill="hold">
                      <p:stCondLst>
                        <p:cond delay="indefinite"/>
                      </p:stCondLst>
                      <p:childTnLst>
                        <p:par>
                          <p:cTn id="5416" fill="hold">
                            <p:stCondLst>
                              <p:cond delay="0"/>
                            </p:stCondLst>
                            <p:childTnLst>
                              <p:par>
                                <p:cTn id="5417" nodeType="clickEffect" fill="hold" presetClass="entr" presetID="1">
                                  <p:stCondLst>
                                    <p:cond delay="0"/>
                                  </p:stCondLst>
                                  <p:childTnLst>
                                    <p:set>
                                      <p:cBhvr>
                                        <p:cTn id="5418" dur="1" fill="hold">
                                          <p:stCondLst>
                                            <p:cond delay="0"/>
                                          </p:stCondLst>
                                        </p:cTn>
                                        <p:tgtEl>
                                          <p:spTgt spid="1053">
                                            <p:txEl>
                                              <p:pRg st="2" end="2"/>
                                            </p:txEl>
                                          </p:spTgt>
                                        </p:tgtEl>
                                        <p:attrNameLst>
                                          <p:attrName>style.visibility</p:attrName>
                                        </p:attrNameLst>
                                      </p:cBhvr>
                                      <p:to>
                                        <p:strVal val="visible"/>
                                      </p:to>
                                    </p:set>
                                  </p:childTnLst>
                                </p:cTn>
                              </p:par>
                            </p:childTnLst>
                          </p:cTn>
                        </p:par>
                      </p:childTnLst>
                    </p:cTn>
                  </p:par>
                  <p:par>
                    <p:cTn id="5419" fill="hold">
                      <p:stCondLst>
                        <p:cond delay="indefinite"/>
                      </p:stCondLst>
                      <p:childTnLst>
                        <p:par>
                          <p:cTn id="5420" fill="hold">
                            <p:stCondLst>
                              <p:cond delay="0"/>
                            </p:stCondLst>
                            <p:childTnLst>
                              <p:par>
                                <p:cTn id="5421" nodeType="clickEffect" fill="hold" presetClass="entr" presetID="1">
                                  <p:stCondLst>
                                    <p:cond delay="0"/>
                                  </p:stCondLst>
                                  <p:childTnLst>
                                    <p:set>
                                      <p:cBhvr>
                                        <p:cTn id="5422" dur="1" fill="hold">
                                          <p:stCondLst>
                                            <p:cond delay="0"/>
                                          </p:stCondLst>
                                        </p:cTn>
                                        <p:tgtEl>
                                          <p:spTgt spid="1053">
                                            <p:txEl>
                                              <p:pRg st="2" end="2"/>
                                            </p:txEl>
                                          </p:spTgt>
                                        </p:tgtEl>
                                        <p:attrNameLst>
                                          <p:attrName>style.visibility</p:attrName>
                                        </p:attrNameLst>
                                      </p:cBhvr>
                                      <p:to>
                                        <p:strVal val="visible"/>
                                      </p:to>
                                    </p:set>
                                  </p:childTnLst>
                                </p:cTn>
                              </p:par>
                            </p:childTnLst>
                          </p:cTn>
                        </p:par>
                      </p:childTnLst>
                    </p:cTn>
                  </p:par>
                  <p:par>
                    <p:cTn id="5423" fill="hold">
                      <p:stCondLst>
                        <p:cond delay="indefinite"/>
                      </p:stCondLst>
                      <p:childTnLst>
                        <p:par>
                          <p:cTn id="5424" fill="hold">
                            <p:stCondLst>
                              <p:cond delay="0"/>
                            </p:stCondLst>
                            <p:childTnLst>
                              <p:par>
                                <p:cTn id="5425" nodeType="clickEffect" fill="hold" presetClass="entr" presetID="1">
                                  <p:stCondLst>
                                    <p:cond delay="0"/>
                                  </p:stCondLst>
                                  <p:childTnLst>
                                    <p:set>
                                      <p:cBhvr>
                                        <p:cTn id="5426" dur="1" fill="hold">
                                          <p:stCondLst>
                                            <p:cond delay="0"/>
                                          </p:stCondLst>
                                        </p:cTn>
                                        <p:tgtEl>
                                          <p:spTgt spid="1053">
                                            <p:txEl>
                                              <p:pRg st="2" end="2"/>
                                            </p:txEl>
                                          </p:spTgt>
                                        </p:tgtEl>
                                        <p:attrNameLst>
                                          <p:attrName>style.visibility</p:attrName>
                                        </p:attrNameLst>
                                      </p:cBhvr>
                                      <p:to>
                                        <p:strVal val="visible"/>
                                      </p:to>
                                    </p:set>
                                  </p:childTnLst>
                                </p:cTn>
                              </p:par>
                            </p:childTnLst>
                          </p:cTn>
                        </p:par>
                      </p:childTnLst>
                    </p:cTn>
                  </p:par>
                  <p:par>
                    <p:cTn id="5427" fill="hold">
                      <p:stCondLst>
                        <p:cond delay="indefinite"/>
                      </p:stCondLst>
                      <p:childTnLst>
                        <p:par>
                          <p:cTn id="5428" fill="hold">
                            <p:stCondLst>
                              <p:cond delay="0"/>
                            </p:stCondLst>
                            <p:childTnLst>
                              <p:par>
                                <p:cTn id="5429" nodeType="clickEffect" fill="hold" presetClass="entr" presetID="1">
                                  <p:stCondLst>
                                    <p:cond delay="0"/>
                                  </p:stCondLst>
                                  <p:childTnLst>
                                    <p:set>
                                      <p:cBhvr>
                                        <p:cTn id="5430" dur="1" fill="hold">
                                          <p:stCondLst>
                                            <p:cond delay="0"/>
                                          </p:stCondLst>
                                        </p:cTn>
                                        <p:tgtEl>
                                          <p:spTgt spid="1053">
                                            <p:txEl>
                                              <p:pRg st="2" end="2"/>
                                            </p:txEl>
                                          </p:spTgt>
                                        </p:tgtEl>
                                        <p:attrNameLst>
                                          <p:attrName>style.visibility</p:attrName>
                                        </p:attrNameLst>
                                      </p:cBhvr>
                                      <p:to>
                                        <p:strVal val="visible"/>
                                      </p:to>
                                    </p:set>
                                  </p:childTnLst>
                                </p:cTn>
                              </p:par>
                            </p:childTnLst>
                          </p:cTn>
                        </p:par>
                      </p:childTnLst>
                    </p:cTn>
                  </p:par>
                  <p:par>
                    <p:cTn id="5431" fill="hold">
                      <p:stCondLst>
                        <p:cond delay="indefinite"/>
                      </p:stCondLst>
                      <p:childTnLst>
                        <p:par>
                          <p:cTn id="5432" fill="hold">
                            <p:stCondLst>
                              <p:cond delay="0"/>
                            </p:stCondLst>
                            <p:childTnLst>
                              <p:par>
                                <p:cTn id="5433" nodeType="clickEffect" fill="hold" presetClass="entr" presetID="1">
                                  <p:stCondLst>
                                    <p:cond delay="0"/>
                                  </p:stCondLst>
                                  <p:childTnLst>
                                    <p:set>
                                      <p:cBhvr>
                                        <p:cTn id="5434" dur="1" fill="hold">
                                          <p:stCondLst>
                                            <p:cond delay="0"/>
                                          </p:stCondLst>
                                        </p:cTn>
                                        <p:tgtEl>
                                          <p:spTgt spid="1053">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Definition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3333ff"/>
                </a:solidFill>
                <a:uFill>
                  <a:solidFill>
                    <a:srgbClr val="ffffff"/>
                  </a:solidFill>
                </a:uFill>
                <a:latin typeface="Trebuchet MS"/>
                <a:ea typeface="ＭＳ Ｐゴシック"/>
              </a:rPr>
              <a:t>minheap</a:t>
            </a:r>
            <a:r>
              <a:rPr b="0" lang="en-IN" sz="2000" spc="-1" strike="noStrike">
                <a:solidFill>
                  <a:srgbClr val="000000"/>
                </a:solidFill>
                <a:uFill>
                  <a:solidFill>
                    <a:srgbClr val="ffffff"/>
                  </a:solidFill>
                </a:uFill>
                <a:latin typeface="Trebuchet MS"/>
                <a:ea typeface="ＭＳ Ｐゴシック"/>
              </a:rPr>
              <a:t> is a complete binary tree in which every node’s priority is </a:t>
            </a:r>
            <a:r>
              <a:rPr b="0" lang="en-IN" sz="2000" spc="-1" strike="noStrike" u="sng">
                <a:solidFill>
                  <a:srgbClr val="000000"/>
                </a:solidFill>
                <a:uFill>
                  <a:solidFill>
                    <a:srgbClr val="ffffff"/>
                  </a:solidFill>
                </a:uFill>
                <a:latin typeface="Trebuchet MS"/>
                <a:ea typeface="ＭＳ Ｐゴシック"/>
              </a:rPr>
              <a:t>less than or equal to</a:t>
            </a:r>
            <a:r>
              <a:rPr b="0" lang="en-IN" sz="2000" spc="-1" strike="noStrike">
                <a:solidFill>
                  <a:srgbClr val="000000"/>
                </a:solidFill>
                <a:uFill>
                  <a:solidFill>
                    <a:srgbClr val="ffffff"/>
                  </a:solidFill>
                </a:uFill>
                <a:latin typeface="Trebuchet MS"/>
                <a:ea typeface="ＭＳ Ｐゴシック"/>
              </a:rPr>
              <a:t> the priority of its children (min. at root)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3333ff"/>
                </a:solidFill>
                <a:uFill>
                  <a:solidFill>
                    <a:srgbClr val="ffffff"/>
                  </a:solidFill>
                </a:uFill>
                <a:latin typeface="Trebuchet MS"/>
                <a:ea typeface="ＭＳ Ｐゴシック"/>
              </a:rPr>
              <a:t>maxheap</a:t>
            </a:r>
            <a:r>
              <a:rPr b="0" lang="en-IN" sz="2000" spc="-1" strike="noStrike">
                <a:solidFill>
                  <a:srgbClr val="000000"/>
                </a:solidFill>
                <a:uFill>
                  <a:solidFill>
                    <a:srgbClr val="ffffff"/>
                  </a:solidFill>
                </a:uFill>
                <a:latin typeface="Trebuchet MS"/>
                <a:ea typeface="ＭＳ Ｐゴシック"/>
              </a:rPr>
              <a:t> is a complete binary tree in which every node’s priority is </a:t>
            </a:r>
            <a:r>
              <a:rPr b="0" lang="en-IN" sz="2000" spc="-1" strike="noStrike" u="sng">
                <a:solidFill>
                  <a:srgbClr val="000000"/>
                </a:solidFill>
                <a:uFill>
                  <a:solidFill>
                    <a:srgbClr val="ffffff"/>
                  </a:solidFill>
                </a:uFill>
                <a:latin typeface="Trebuchet MS"/>
                <a:ea typeface="ＭＳ Ｐゴシック"/>
              </a:rPr>
              <a:t>greater than or equal to</a:t>
            </a:r>
            <a:r>
              <a:rPr b="0" lang="en-IN" sz="2000" spc="-1" strike="noStrike">
                <a:solidFill>
                  <a:srgbClr val="000000"/>
                </a:solidFill>
                <a:uFill>
                  <a:solidFill>
                    <a:srgbClr val="ffffff"/>
                  </a:solidFill>
                </a:uFill>
                <a:latin typeface="Trebuchet MS"/>
                <a:ea typeface="ＭＳ Ｐゴシック"/>
              </a:rPr>
              <a:t> the priority of its children (max. at root)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We implement a heap as an array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a:t>
            </a:r>
            <a:r>
              <a:rPr b="0" lang="en-IN" sz="2000" spc="-1" strike="noStrike">
                <a:solidFill>
                  <a:srgbClr val="000000"/>
                </a:solidFill>
                <a:uFill>
                  <a:solidFill>
                    <a:srgbClr val="ffffff"/>
                  </a:solidFill>
                </a:uFill>
                <a:latin typeface="Trebuchet MS"/>
                <a:ea typeface="ＭＳ Ｐゴシック"/>
              </a:rPr>
              <a:t>: Which of these arrays represent minheaps?</a:t>
            </a:r>
            <a:endParaRPr b="0" lang="en-IN" sz="1800" spc="-1" strike="noStrike">
              <a:solidFill>
                <a:srgbClr val="000000"/>
              </a:solidFill>
              <a:uFill>
                <a:solidFill>
                  <a:srgbClr val="ffffff"/>
                </a:solidFill>
              </a:uFill>
              <a:latin typeface="Arial"/>
            </a:endParaRPr>
          </a:p>
        </p:txBody>
      </p:sp>
      <p:sp>
        <p:nvSpPr>
          <p:cNvPr id="1070"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004E456C-A90E-4A9E-9C82-1A1D33C42F9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71"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Heaps</a:t>
            </a:r>
            <a:endParaRPr b="0" lang="en-IN" sz="1800" spc="-1" strike="noStrike">
              <a:solidFill>
                <a:srgbClr val="000000"/>
              </a:solidFill>
              <a:uFill>
                <a:solidFill>
                  <a:srgbClr val="ffffff"/>
                </a:solidFill>
              </a:uFill>
              <a:latin typeface="Arial"/>
            </a:endParaRPr>
          </a:p>
        </p:txBody>
      </p:sp>
      <p:graphicFrame>
        <p:nvGraphicFramePr>
          <p:cNvPr id="1072" name="Table 4"/>
          <p:cNvGraphicFramePr/>
          <p:nvPr/>
        </p:nvGraphicFramePr>
        <p:xfrm>
          <a:off x="2237400" y="4887000"/>
          <a:ext cx="1980000" cy="359640"/>
        </p:xfrm>
        <a:graphic>
          <a:graphicData uri="http://schemas.openxmlformats.org/drawingml/2006/table">
            <a:tbl>
              <a:tblPr/>
              <a:tblGrid>
                <a:gridCol w="329760"/>
                <a:gridCol w="329760"/>
                <a:gridCol w="329760"/>
                <a:gridCol w="329760"/>
                <a:gridCol w="329760"/>
                <a:gridCol w="331560"/>
              </a:tblGrid>
              <a:tr h="359640">
                <a:tc>
                  <a:txBody>
                    <a:bodyPr/>
                    <a:p>
                      <a:pPr algn="ctr">
                        <a:lnSpc>
                          <a:spcPct val="100000"/>
                        </a:lnSpc>
                      </a:pPr>
                      <a:r>
                        <a:rPr b="1"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3</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4</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5</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1073" name="Table 5"/>
          <p:cNvGraphicFramePr/>
          <p:nvPr/>
        </p:nvGraphicFramePr>
        <p:xfrm>
          <a:off x="2237400" y="5781240"/>
          <a:ext cx="1980000" cy="359640"/>
        </p:xfrm>
        <a:graphic>
          <a:graphicData uri="http://schemas.openxmlformats.org/drawingml/2006/table">
            <a:tbl>
              <a:tblPr/>
              <a:tblGrid>
                <a:gridCol w="329760"/>
                <a:gridCol w="329760"/>
                <a:gridCol w="329760"/>
                <a:gridCol w="329760"/>
                <a:gridCol w="329760"/>
                <a:gridCol w="331560"/>
              </a:tblGrid>
              <a:tr h="359640">
                <a:tc>
                  <a:txBody>
                    <a:bodyPr/>
                    <a:p>
                      <a:pPr algn="ctr">
                        <a:lnSpc>
                          <a:spcPct val="100000"/>
                        </a:lnSpc>
                      </a:pPr>
                      <a:r>
                        <a:rPr b="1"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3</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4</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5</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1074" name="Table 6"/>
          <p:cNvGraphicFramePr/>
          <p:nvPr/>
        </p:nvGraphicFramePr>
        <p:xfrm>
          <a:off x="5116320" y="4887000"/>
          <a:ext cx="1980000" cy="359640"/>
        </p:xfrm>
        <a:graphic>
          <a:graphicData uri="http://schemas.openxmlformats.org/drawingml/2006/table">
            <a:tbl>
              <a:tblPr/>
              <a:tblGrid>
                <a:gridCol w="329760"/>
                <a:gridCol w="329760"/>
                <a:gridCol w="329760"/>
                <a:gridCol w="329760"/>
                <a:gridCol w="329760"/>
                <a:gridCol w="331560"/>
              </a:tblGrid>
              <a:tr h="359640">
                <a:tc>
                  <a:txBody>
                    <a:bodyPr/>
                    <a:p>
                      <a:pPr algn="ctr">
                        <a:lnSpc>
                          <a:spcPct val="100000"/>
                        </a:lnSpc>
                      </a:pPr>
                      <a:r>
                        <a:rPr b="1"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4</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5</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3</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1075" name="Table 7"/>
          <p:cNvGraphicFramePr/>
          <p:nvPr/>
        </p:nvGraphicFramePr>
        <p:xfrm>
          <a:off x="5116320" y="5781240"/>
          <a:ext cx="1980000" cy="359640"/>
        </p:xfrm>
        <a:graphic>
          <a:graphicData uri="http://schemas.openxmlformats.org/drawingml/2006/table">
            <a:tbl>
              <a:tblPr/>
              <a:tblGrid>
                <a:gridCol w="329760"/>
                <a:gridCol w="329760"/>
                <a:gridCol w="329760"/>
                <a:gridCol w="329760"/>
                <a:gridCol w="329760"/>
                <a:gridCol w="331560"/>
              </a:tblGrid>
              <a:tr h="359640">
                <a:tc>
                  <a:txBody>
                    <a:bodyPr/>
                    <a:p>
                      <a:pPr algn="ctr">
                        <a:lnSpc>
                          <a:spcPct val="100000"/>
                        </a:lnSpc>
                      </a:pPr>
                      <a:r>
                        <a:rPr b="1"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4</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5</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3</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076" name="CustomShape 8"/>
          <p:cNvSpPr/>
          <p:nvPr/>
        </p:nvSpPr>
        <p:spPr>
          <a:xfrm>
            <a:off x="1903320" y="4872960"/>
            <a:ext cx="33156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a:t>
            </a:r>
            <a:endParaRPr b="0" lang="en-IN" sz="1800" spc="-1" strike="noStrike">
              <a:solidFill>
                <a:srgbClr val="000000"/>
              </a:solidFill>
              <a:uFill>
                <a:solidFill>
                  <a:srgbClr val="ffffff"/>
                </a:solidFill>
              </a:uFill>
              <a:latin typeface="Arial"/>
            </a:endParaRPr>
          </a:p>
        </p:txBody>
      </p:sp>
      <p:sp>
        <p:nvSpPr>
          <p:cNvPr id="1077" name="CustomShape 9"/>
          <p:cNvSpPr/>
          <p:nvPr/>
        </p:nvSpPr>
        <p:spPr>
          <a:xfrm>
            <a:off x="1902600" y="5766480"/>
            <a:ext cx="33300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C</a:t>
            </a:r>
            <a:endParaRPr b="0" lang="en-IN" sz="1800" spc="-1" strike="noStrike">
              <a:solidFill>
                <a:srgbClr val="000000"/>
              </a:solidFill>
              <a:uFill>
                <a:solidFill>
                  <a:srgbClr val="ffffff"/>
                </a:solidFill>
              </a:uFill>
              <a:latin typeface="Arial"/>
            </a:endParaRPr>
          </a:p>
        </p:txBody>
      </p:sp>
      <p:sp>
        <p:nvSpPr>
          <p:cNvPr id="1078" name="CustomShape 10"/>
          <p:cNvSpPr/>
          <p:nvPr/>
        </p:nvSpPr>
        <p:spPr>
          <a:xfrm>
            <a:off x="4785120" y="4876560"/>
            <a:ext cx="32544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B</a:t>
            </a:r>
            <a:endParaRPr b="0" lang="en-IN" sz="1800" spc="-1" strike="noStrike">
              <a:solidFill>
                <a:srgbClr val="000000"/>
              </a:solidFill>
              <a:uFill>
                <a:solidFill>
                  <a:srgbClr val="ffffff"/>
                </a:solidFill>
              </a:uFill>
              <a:latin typeface="Arial"/>
            </a:endParaRPr>
          </a:p>
        </p:txBody>
      </p:sp>
      <p:sp>
        <p:nvSpPr>
          <p:cNvPr id="1079" name="CustomShape 11"/>
          <p:cNvSpPr/>
          <p:nvPr/>
        </p:nvSpPr>
        <p:spPr>
          <a:xfrm>
            <a:off x="4782600" y="5770080"/>
            <a:ext cx="33624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D</a:t>
            </a:r>
            <a:endParaRPr b="0" lang="en-IN" sz="1800" spc="-1" strike="noStrike">
              <a:solidFill>
                <a:srgbClr val="000000"/>
              </a:solidFill>
              <a:uFill>
                <a:solidFill>
                  <a:srgbClr val="ffffff"/>
                </a:solidFill>
              </a:uFill>
              <a:latin typeface="Arial"/>
            </a:endParaRPr>
          </a:p>
        </p:txBody>
      </p:sp>
    </p:spTree>
  </p:cSld>
  <p:timing>
    <p:tnLst>
      <p:par>
        <p:cTn id="5435" dur="indefinite" restart="never" nodeType="tmRoot">
          <p:childTnLst>
            <p:seq>
              <p:cTn id="5436" dur="indefinite" nodeType="mainSeq">
                <p:childTnLst>
                  <p:par>
                    <p:cTn id="5437" fill="hold">
                      <p:stCondLst>
                        <p:cond delay="indefinite"/>
                      </p:stCondLst>
                      <p:childTnLst>
                        <p:par>
                          <p:cTn id="5438" fill="hold">
                            <p:stCondLst>
                              <p:cond delay="0"/>
                            </p:stCondLst>
                            <p:childTnLst>
                              <p:par>
                                <p:cTn id="5439" nodeType="clickEffect" fill="hold" presetClass="entr" presetID="1">
                                  <p:stCondLst>
                                    <p:cond delay="0"/>
                                  </p:stCondLst>
                                  <p:childTnLst>
                                    <p:set>
                                      <p:cBhvr>
                                        <p:cTn id="5440" dur="1" fill="hold">
                                          <p:stCondLst>
                                            <p:cond delay="0"/>
                                          </p:stCondLst>
                                        </p:cTn>
                                        <p:tgtEl>
                                          <p:spTgt spid="1069">
                                            <p:txEl>
                                              <p:pRg st="1" end="13"/>
                                            </p:txEl>
                                          </p:spTgt>
                                        </p:tgtEl>
                                        <p:attrNameLst>
                                          <p:attrName>style.visibility</p:attrName>
                                        </p:attrNameLst>
                                      </p:cBhvr>
                                      <p:to>
                                        <p:strVal val="visible"/>
                                      </p:to>
                                    </p:set>
                                  </p:childTnLst>
                                </p:cTn>
                              </p:par>
                              <p:par>
                                <p:cTn id="5441" nodeType="withEffect" fill="hold" presetClass="entr" presetID="1">
                                  <p:stCondLst>
                                    <p:cond delay="0"/>
                                  </p:stCondLst>
                                  <p:childTnLst>
                                    <p:set>
                                      <p:cBhvr>
                                        <p:cTn id="5442" dur="1" fill="hold">
                                          <p:stCondLst>
                                            <p:cond delay="0"/>
                                          </p:stCondLst>
                                        </p:cTn>
                                        <p:tgtEl>
                                          <p:spTgt spid="1069">
                                            <p:txEl>
                                              <p:pRg st="374" end="374"/>
                                            </p:txEl>
                                          </p:spTgt>
                                        </p:tgtEl>
                                        <p:attrNameLst>
                                          <p:attrName>style.visibility</p:attrName>
                                        </p:attrNameLst>
                                      </p:cBhvr>
                                      <p:to>
                                        <p:strVal val="visible"/>
                                      </p:to>
                                    </p:set>
                                  </p:childTnLst>
                                </p:cTn>
                              </p:par>
                            </p:childTnLst>
                          </p:cTn>
                        </p:par>
                      </p:childTnLst>
                    </p:cTn>
                  </p:par>
                  <p:par>
                    <p:cTn id="5443" fill="hold">
                      <p:stCondLst>
                        <p:cond delay="indefinite"/>
                      </p:stCondLst>
                      <p:childTnLst>
                        <p:par>
                          <p:cTn id="5444" fill="hold">
                            <p:stCondLst>
                              <p:cond delay="0"/>
                            </p:stCondLst>
                            <p:childTnLst>
                              <p:par>
                                <p:cTn id="5445" nodeType="clickEffect" fill="hold" presetClass="entr" presetID="1">
                                  <p:stCondLst>
                                    <p:cond delay="0"/>
                                  </p:stCondLst>
                                  <p:childTnLst>
                                    <p:set>
                                      <p:cBhvr>
                                        <p:cTn id="5446" dur="1" fill="hold">
                                          <p:stCondLst>
                                            <p:cond delay="0"/>
                                          </p:stCondLst>
                                        </p:cTn>
                                        <p:tgtEl>
                                          <p:spTgt spid="1069">
                                            <p:txEl>
                                              <p:pRg st="374" end="374"/>
                                            </p:txEl>
                                          </p:spTgt>
                                        </p:tgtEl>
                                        <p:attrNameLst>
                                          <p:attrName>style.visibility</p:attrName>
                                        </p:attrNameLst>
                                      </p:cBhvr>
                                      <p:to>
                                        <p:strVal val="visible"/>
                                      </p:to>
                                    </p:set>
                                  </p:childTnLst>
                                </p:cTn>
                              </p:par>
                            </p:childTnLst>
                          </p:cTn>
                        </p:par>
                      </p:childTnLst>
                    </p:cTn>
                  </p:par>
                  <p:par>
                    <p:cTn id="5447" fill="hold">
                      <p:stCondLst>
                        <p:cond delay="indefinite"/>
                      </p:stCondLst>
                      <p:childTnLst>
                        <p:par>
                          <p:cTn id="5448" fill="hold">
                            <p:stCondLst>
                              <p:cond delay="0"/>
                            </p:stCondLst>
                            <p:childTnLst>
                              <p:par>
                                <p:cTn id="5449" nodeType="clickEffect" fill="hold" presetClass="entr" presetID="1">
                                  <p:stCondLst>
                                    <p:cond delay="0"/>
                                  </p:stCondLst>
                                  <p:childTnLst>
                                    <p:set>
                                      <p:cBhvr>
                                        <p:cTn id="5450" dur="1" fill="hold">
                                          <p:stCondLst>
                                            <p:cond delay="0"/>
                                          </p:stCondLst>
                                        </p:cTn>
                                        <p:tgtEl>
                                          <p:spTgt spid="1069">
                                            <p:txEl>
                                              <p:pRg st="374" end="374"/>
                                            </p:txEl>
                                          </p:spTgt>
                                        </p:tgtEl>
                                        <p:attrNameLst>
                                          <p:attrName>style.visibility</p:attrName>
                                        </p:attrNameLst>
                                      </p:cBhvr>
                                      <p:to>
                                        <p:strVal val="visible"/>
                                      </p:to>
                                    </p:set>
                                  </p:childTnLst>
                                </p:cTn>
                              </p:par>
                            </p:childTnLst>
                          </p:cTn>
                        </p:par>
                      </p:childTnLst>
                    </p:cTn>
                  </p:par>
                  <p:par>
                    <p:cTn id="5451" fill="hold">
                      <p:stCondLst>
                        <p:cond delay="indefinite"/>
                      </p:stCondLst>
                      <p:childTnLst>
                        <p:par>
                          <p:cTn id="5452" fill="hold">
                            <p:stCondLst>
                              <p:cond delay="0"/>
                            </p:stCondLst>
                            <p:childTnLst>
                              <p:par>
                                <p:cTn id="5453" nodeType="clickEffect" fill="hold" presetClass="entr" presetID="1">
                                  <p:stCondLst>
                                    <p:cond delay="0"/>
                                  </p:stCondLst>
                                  <p:childTnLst>
                                    <p:set>
                                      <p:cBhvr>
                                        <p:cTn id="5454" dur="1" fill="hold">
                                          <p:stCondLst>
                                            <p:cond delay="0"/>
                                          </p:stCondLst>
                                        </p:cTn>
                                        <p:tgtEl>
                                          <p:spTgt spid="1069">
                                            <p:txEl>
                                              <p:pRg st="374" end="374"/>
                                            </p:txEl>
                                          </p:spTgt>
                                        </p:tgtEl>
                                        <p:attrNameLst>
                                          <p:attrName>style.visibility</p:attrName>
                                        </p:attrNameLst>
                                      </p:cBhvr>
                                      <p:to>
                                        <p:strVal val="visible"/>
                                      </p:to>
                                    </p:set>
                                  </p:childTnLst>
                                </p:cTn>
                              </p:par>
                              <p:par>
                                <p:cTn id="5455" nodeType="withEffect" fill="hold" presetClass="entr" presetID="1">
                                  <p:stCondLst>
                                    <p:cond delay="0"/>
                                  </p:stCondLst>
                                  <p:childTnLst>
                                    <p:set>
                                      <p:cBhvr>
                                        <p:cTn id="5456" dur="1" fill="hold">
                                          <p:stCondLst>
                                            <p:cond delay="0"/>
                                          </p:stCondLst>
                                        </p:cTn>
                                        <p:tgtEl>
                                          <p:spTgt spid="1072"/>
                                        </p:tgtEl>
                                        <p:attrNameLst>
                                          <p:attrName>style.visibility</p:attrName>
                                        </p:attrNameLst>
                                      </p:cBhvr>
                                      <p:to>
                                        <p:strVal val="visible"/>
                                      </p:to>
                                    </p:set>
                                  </p:childTnLst>
                                </p:cTn>
                              </p:par>
                              <p:par>
                                <p:cTn id="5457" nodeType="withEffect" fill="hold" presetClass="entr" presetID="1">
                                  <p:stCondLst>
                                    <p:cond delay="0"/>
                                  </p:stCondLst>
                                  <p:childTnLst>
                                    <p:set>
                                      <p:cBhvr>
                                        <p:cTn id="5458" dur="1" fill="hold">
                                          <p:stCondLst>
                                            <p:cond delay="0"/>
                                          </p:stCondLst>
                                        </p:cTn>
                                        <p:tgtEl>
                                          <p:spTgt spid="1073"/>
                                        </p:tgtEl>
                                        <p:attrNameLst>
                                          <p:attrName>style.visibility</p:attrName>
                                        </p:attrNameLst>
                                      </p:cBhvr>
                                      <p:to>
                                        <p:strVal val="visible"/>
                                      </p:to>
                                    </p:set>
                                  </p:childTnLst>
                                </p:cTn>
                              </p:par>
                              <p:par>
                                <p:cTn id="5459" nodeType="withEffect" fill="hold" presetClass="entr" presetID="1">
                                  <p:stCondLst>
                                    <p:cond delay="0"/>
                                  </p:stCondLst>
                                  <p:childTnLst>
                                    <p:set>
                                      <p:cBhvr>
                                        <p:cTn id="5460" dur="1" fill="hold">
                                          <p:stCondLst>
                                            <p:cond delay="0"/>
                                          </p:stCondLst>
                                        </p:cTn>
                                        <p:tgtEl>
                                          <p:spTgt spid="1074"/>
                                        </p:tgtEl>
                                        <p:attrNameLst>
                                          <p:attrName>style.visibility</p:attrName>
                                        </p:attrNameLst>
                                      </p:cBhvr>
                                      <p:to>
                                        <p:strVal val="visible"/>
                                      </p:to>
                                    </p:set>
                                  </p:childTnLst>
                                </p:cTn>
                              </p:par>
                              <p:par>
                                <p:cTn id="5461" nodeType="withEffect" fill="hold" presetClass="entr" presetID="1">
                                  <p:stCondLst>
                                    <p:cond delay="0"/>
                                  </p:stCondLst>
                                  <p:childTnLst>
                                    <p:set>
                                      <p:cBhvr>
                                        <p:cTn id="5462" dur="1" fill="hold">
                                          <p:stCondLst>
                                            <p:cond delay="0"/>
                                          </p:stCondLst>
                                        </p:cTn>
                                        <p:tgtEl>
                                          <p:spTgt spid="1075"/>
                                        </p:tgtEl>
                                        <p:attrNameLst>
                                          <p:attrName>style.visibility</p:attrName>
                                        </p:attrNameLst>
                                      </p:cBhvr>
                                      <p:to>
                                        <p:strVal val="visible"/>
                                      </p:to>
                                    </p:set>
                                  </p:childTnLst>
                                </p:cTn>
                              </p:par>
                              <p:par>
                                <p:cTn id="5463" nodeType="withEffect" fill="hold" presetClass="entr" presetID="1">
                                  <p:stCondLst>
                                    <p:cond delay="0"/>
                                  </p:stCondLst>
                                  <p:childTnLst>
                                    <p:set>
                                      <p:cBhvr>
                                        <p:cTn id="5464" dur="1" fill="hold">
                                          <p:stCondLst>
                                            <p:cond delay="0"/>
                                          </p:stCondLst>
                                        </p:cTn>
                                        <p:tgtEl>
                                          <p:spTgt spid="1076"/>
                                        </p:tgtEl>
                                        <p:attrNameLst>
                                          <p:attrName>style.visibility</p:attrName>
                                        </p:attrNameLst>
                                      </p:cBhvr>
                                      <p:to>
                                        <p:strVal val="visible"/>
                                      </p:to>
                                    </p:set>
                                  </p:childTnLst>
                                </p:cTn>
                              </p:par>
                              <p:par>
                                <p:cTn id="5465" nodeType="withEffect" fill="hold" presetClass="entr" presetID="1">
                                  <p:stCondLst>
                                    <p:cond delay="0"/>
                                  </p:stCondLst>
                                  <p:childTnLst>
                                    <p:set>
                                      <p:cBhvr>
                                        <p:cTn id="5466" dur="1" fill="hold">
                                          <p:stCondLst>
                                            <p:cond delay="0"/>
                                          </p:stCondLst>
                                        </p:cTn>
                                        <p:tgtEl>
                                          <p:spTgt spid="1077"/>
                                        </p:tgtEl>
                                        <p:attrNameLst>
                                          <p:attrName>style.visibility</p:attrName>
                                        </p:attrNameLst>
                                      </p:cBhvr>
                                      <p:to>
                                        <p:strVal val="visible"/>
                                      </p:to>
                                    </p:set>
                                  </p:childTnLst>
                                </p:cTn>
                              </p:par>
                              <p:par>
                                <p:cTn id="5467" nodeType="withEffect" fill="hold" presetClass="entr" presetID="1">
                                  <p:stCondLst>
                                    <p:cond delay="0"/>
                                  </p:stCondLst>
                                  <p:childTnLst>
                                    <p:set>
                                      <p:cBhvr>
                                        <p:cTn id="5468" dur="1" fill="hold">
                                          <p:stCondLst>
                                            <p:cond delay="0"/>
                                          </p:stCondLst>
                                        </p:cTn>
                                        <p:tgtEl>
                                          <p:spTgt spid="1078"/>
                                        </p:tgtEl>
                                        <p:attrNameLst>
                                          <p:attrName>style.visibility</p:attrName>
                                        </p:attrNameLst>
                                      </p:cBhvr>
                                      <p:to>
                                        <p:strVal val="visible"/>
                                      </p:to>
                                    </p:set>
                                  </p:childTnLst>
                                </p:cTn>
                              </p:par>
                              <p:par>
                                <p:cTn id="5469" nodeType="withEffect" fill="hold" presetClass="entr" presetID="1">
                                  <p:stCondLst>
                                    <p:cond delay="0"/>
                                  </p:stCondLst>
                                  <p:childTnLst>
                                    <p:set>
                                      <p:cBhvr>
                                        <p:cTn id="5470"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Suppose the heap is implemented as a </a:t>
            </a:r>
            <a:r>
              <a:rPr b="1" lang="en-IN" sz="2000" spc="-1" strike="noStrike">
                <a:solidFill>
                  <a:srgbClr val="000000"/>
                </a:solidFill>
                <a:uFill>
                  <a:solidFill>
                    <a:srgbClr val="ffffff"/>
                  </a:solidFill>
                </a:uFill>
                <a:latin typeface="Courier New"/>
                <a:ea typeface="ＭＳ Ｐゴシック"/>
              </a:rPr>
              <a:t>struct</a:t>
            </a:r>
            <a:r>
              <a:rPr b="0" lang="en-IN" sz="2000" spc="-1" strike="noStrike">
                <a:solidFill>
                  <a:srgbClr val="000000"/>
                </a:solidFill>
                <a:uFill>
                  <a:solidFill>
                    <a:srgbClr val="ffffff"/>
                  </a:solidFill>
                </a:uFill>
                <a:latin typeface="Trebuchet MS"/>
                <a:ea typeface="ＭＳ Ｐゴシック"/>
              </a:rPr>
              <a:t> with array </a:t>
            </a:r>
            <a:r>
              <a:rPr b="1" lang="en-IN" sz="2000" spc="-1" strike="noStrike">
                <a:solidFill>
                  <a:srgbClr val="000000"/>
                </a:solidFill>
                <a:uFill>
                  <a:solidFill>
                    <a:srgbClr val="ffffff"/>
                  </a:solidFill>
                </a:uFill>
                <a:latin typeface="Courier New"/>
                <a:ea typeface="ＭＳ Ｐゴシック"/>
              </a:rPr>
              <a:t>a[]</a:t>
            </a:r>
            <a:r>
              <a:rPr b="0" lang="en-IN" sz="2000" spc="-1" strike="noStrike">
                <a:solidFill>
                  <a:srgbClr val="000000"/>
                </a:solidFill>
                <a:uFill>
                  <a:solidFill>
                    <a:srgbClr val="ffffff"/>
                  </a:solidFill>
                </a:uFill>
                <a:latin typeface="Trebuchet MS"/>
                <a:ea typeface="ＭＳ Ｐゴシック"/>
              </a:rPr>
              <a:t> where each array is a </a:t>
            </a:r>
            <a:r>
              <a:rPr b="1" lang="en-IN" sz="2000" spc="-1" strike="noStrike">
                <a:solidFill>
                  <a:srgbClr val="000000"/>
                </a:solidFill>
                <a:uFill>
                  <a:solidFill>
                    <a:srgbClr val="ffffff"/>
                  </a:solidFill>
                </a:uFill>
                <a:latin typeface="Courier New"/>
                <a:ea typeface="ＭＳ Ｐゴシック"/>
              </a:rPr>
              <a:t>struct</a:t>
            </a:r>
            <a:r>
              <a:rPr b="0" lang="en-IN" sz="2000" spc="-1" strike="noStrike">
                <a:solidFill>
                  <a:srgbClr val="000000"/>
                </a:solidFill>
                <a:uFill>
                  <a:solidFill>
                    <a:srgbClr val="ffffff"/>
                  </a:solidFill>
                </a:uFill>
                <a:latin typeface="Trebuchet MS"/>
                <a:ea typeface="ＭＳ Ｐゴシック"/>
              </a:rPr>
              <a:t> with priority </a:t>
            </a:r>
            <a:r>
              <a:rPr b="1" lang="en-IN" sz="2000" spc="-1" strike="noStrike">
                <a:solidFill>
                  <a:srgbClr val="000000"/>
                </a:solidFill>
                <a:uFill>
                  <a:solidFill>
                    <a:srgbClr val="ffffff"/>
                  </a:solidFill>
                </a:uFill>
                <a:latin typeface="Courier New"/>
                <a:ea typeface="ＭＳ Ｐゴシック"/>
              </a:rPr>
              <a:t>p</a:t>
            </a:r>
            <a:r>
              <a:rPr b="0" lang="en-IN" sz="2000" spc="-1" strike="noStrike">
                <a:solidFill>
                  <a:srgbClr val="000000"/>
                </a:solidFill>
                <a:uFill>
                  <a:solidFill>
                    <a:srgbClr val="ffffff"/>
                  </a:solidFill>
                </a:uFill>
                <a:latin typeface="Trebuchet MS"/>
                <a:ea typeface="ＭＳ Ｐゴシック"/>
              </a:rPr>
              <a:t> and data </a:t>
            </a:r>
            <a:r>
              <a:rPr b="1" lang="en-IN" sz="2000" spc="-1" strike="noStrike">
                <a:solidFill>
                  <a:srgbClr val="000000"/>
                </a:solidFill>
                <a:uFill>
                  <a:solidFill>
                    <a:srgbClr val="ffffff"/>
                  </a:solidFill>
                </a:uFill>
                <a:latin typeface="Courier New"/>
                <a:ea typeface="ＭＳ Ｐゴシック"/>
              </a:rPr>
              <a:t>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void siftUp(Heap *H, int i) {  // minheap</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while(i &gt; 0)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j = (i-1)/2;  // parent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if(H-&gt;a[i].p &gt;= H-&gt;a[j].p) { return;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SWAP(H-&gt;a, i, j);</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 = j;</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What does </a:t>
            </a:r>
            <a:r>
              <a:rPr b="1" lang="en-IN" sz="2000" spc="-1" strike="noStrike">
                <a:solidFill>
                  <a:srgbClr val="000000"/>
                </a:solidFill>
                <a:uFill>
                  <a:solidFill>
                    <a:srgbClr val="ffffff"/>
                  </a:solidFill>
                </a:uFill>
                <a:latin typeface="Courier New"/>
                <a:ea typeface="ＭＳ Ｐゴシック"/>
              </a:rPr>
              <a:t>siftUp(H, 3)</a:t>
            </a:r>
            <a:r>
              <a:rPr b="0" lang="en-IN" sz="2000" spc="-1" strike="noStrike">
                <a:solidFill>
                  <a:srgbClr val="000000"/>
                </a:solidFill>
                <a:uFill>
                  <a:solidFill>
                    <a:srgbClr val="ffffff"/>
                  </a:solidFill>
                </a:uFill>
                <a:latin typeface="Trebuchet MS"/>
                <a:ea typeface="ＭＳ Ｐゴシック"/>
              </a:rPr>
              <a:t> do if </a:t>
            </a:r>
            <a:r>
              <a:rPr b="1" lang="en-IN" sz="2000" spc="-1" strike="noStrike">
                <a:solidFill>
                  <a:srgbClr val="000000"/>
                </a:solidFill>
                <a:uFill>
                  <a:solidFill>
                    <a:srgbClr val="ffffff"/>
                  </a:solidFill>
                </a:uFill>
                <a:latin typeface="Courier New"/>
                <a:ea typeface="ＭＳ Ｐゴシック"/>
              </a:rPr>
              <a:t>H-&gt;a</a:t>
            </a: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Insert = append to array + sift up the last element: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a:t>
            </a:r>
            <a:endParaRPr b="0" lang="en-IN" sz="1800" spc="-1" strike="noStrike">
              <a:solidFill>
                <a:srgbClr val="000000"/>
              </a:solidFill>
              <a:uFill>
                <a:solidFill>
                  <a:srgbClr val="ffffff"/>
                </a:solidFill>
              </a:uFill>
              <a:latin typeface="Arial"/>
            </a:endParaRPr>
          </a:p>
        </p:txBody>
      </p:sp>
      <p:sp>
        <p:nvSpPr>
          <p:cNvPr id="1081"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C94EBF23-EA72-48AD-8441-8206AB2546D7}"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82"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Sift Up</a:t>
            </a:r>
            <a:endParaRPr b="0" lang="en-IN" sz="1800" spc="-1" strike="noStrike">
              <a:solidFill>
                <a:srgbClr val="000000"/>
              </a:solidFill>
              <a:uFill>
                <a:solidFill>
                  <a:srgbClr val="ffffff"/>
                </a:solidFill>
              </a:uFill>
              <a:latin typeface="Arial"/>
            </a:endParaRPr>
          </a:p>
        </p:txBody>
      </p:sp>
      <p:graphicFrame>
        <p:nvGraphicFramePr>
          <p:cNvPr id="1083" name="Table 4"/>
          <p:cNvGraphicFramePr/>
          <p:nvPr/>
        </p:nvGraphicFramePr>
        <p:xfrm>
          <a:off x="5803560" y="5687640"/>
          <a:ext cx="1980000" cy="359640"/>
        </p:xfrm>
        <a:graphic>
          <a:graphicData uri="http://schemas.openxmlformats.org/drawingml/2006/table">
            <a:tbl>
              <a:tblPr/>
              <a:tblGrid>
                <a:gridCol w="329760"/>
                <a:gridCol w="329760"/>
                <a:gridCol w="329760"/>
                <a:gridCol w="329760"/>
                <a:gridCol w="329760"/>
                <a:gridCol w="331560"/>
              </a:tblGrid>
              <a:tr h="359640">
                <a:tc>
                  <a:txBody>
                    <a:bodyPr/>
                    <a:p>
                      <a:pPr algn="ctr">
                        <a:lnSpc>
                          <a:spcPct val="100000"/>
                        </a:lnSpc>
                      </a:pPr>
                      <a:r>
                        <a:rPr b="1"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3</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4</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5</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084" name="CustomShape 5"/>
          <p:cNvSpPr/>
          <p:nvPr/>
        </p:nvSpPr>
        <p:spPr>
          <a:xfrm>
            <a:off x="5175360" y="4002120"/>
            <a:ext cx="4635360" cy="699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Why not: </a:t>
            </a:r>
            <a:r>
              <a:rPr b="1" lang="en-IN" sz="2000" spc="-1" strike="noStrike">
                <a:solidFill>
                  <a:srgbClr val="000000"/>
                </a:solidFill>
                <a:uFill>
                  <a:solidFill>
                    <a:srgbClr val="ffffff"/>
                  </a:solidFill>
                </a:uFill>
                <a:latin typeface="Courier New"/>
                <a:ea typeface="ＭＳ Ｐゴシック"/>
              </a:rPr>
              <a:t>SWAP(H-&gt;a[i], H-&gt;a[j])</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Temporary?</a:t>
            </a:r>
            <a:endParaRPr b="0" lang="en-IN" sz="1800" spc="-1" strike="noStrike">
              <a:solidFill>
                <a:srgbClr val="000000"/>
              </a:solidFill>
              <a:uFill>
                <a:solidFill>
                  <a:srgbClr val="ffffff"/>
                </a:solidFill>
              </a:uFill>
              <a:latin typeface="Arial"/>
            </a:endParaRPr>
          </a:p>
        </p:txBody>
      </p:sp>
    </p:spTree>
  </p:cSld>
  <p:timing>
    <p:tnLst>
      <p:par>
        <p:cTn id="5471" dur="indefinite" restart="never" nodeType="tmRoot">
          <p:childTnLst>
            <p:seq>
              <p:cTn id="5472" dur="indefinite" nodeType="mainSeq">
                <p:childTnLst>
                  <p:par>
                    <p:cTn id="5473" fill="hold">
                      <p:stCondLst>
                        <p:cond delay="indefinite"/>
                      </p:stCondLst>
                      <p:childTnLst>
                        <p:par>
                          <p:cTn id="5474" fill="hold">
                            <p:stCondLst>
                              <p:cond delay="0"/>
                            </p:stCondLst>
                            <p:childTnLst>
                              <p:par>
                                <p:cTn id="5475" nodeType="clickEffect" fill="hold" presetClass="entr" presetID="1">
                                  <p:stCondLst>
                                    <p:cond delay="0"/>
                                  </p:stCondLst>
                                  <p:childTnLst>
                                    <p:set>
                                      <p:cBhvr>
                                        <p:cTn id="5476" dur="1" fill="hold">
                                          <p:stCondLst>
                                            <p:cond delay="0"/>
                                          </p:stCondLst>
                                        </p:cTn>
                                        <p:tgtEl>
                                          <p:spTgt spid="1080">
                                            <p:txEl>
                                              <p:pRg st="1" end="116"/>
                                            </p:txEl>
                                          </p:spTgt>
                                        </p:tgtEl>
                                        <p:attrNameLst>
                                          <p:attrName>style.visibility</p:attrName>
                                        </p:attrNameLst>
                                      </p:cBhvr>
                                      <p:to>
                                        <p:strVal val="visible"/>
                                      </p:to>
                                    </p:set>
                                  </p:childTnLst>
                                </p:cTn>
                              </p:par>
                            </p:childTnLst>
                          </p:cTn>
                        </p:par>
                      </p:childTnLst>
                    </p:cTn>
                  </p:par>
                  <p:par>
                    <p:cTn id="5477" fill="hold">
                      <p:stCondLst>
                        <p:cond delay="indefinite"/>
                      </p:stCondLst>
                      <p:childTnLst>
                        <p:par>
                          <p:cTn id="5478" fill="hold">
                            <p:stCondLst>
                              <p:cond delay="0"/>
                            </p:stCondLst>
                            <p:childTnLst>
                              <p:par>
                                <p:cTn id="5479" nodeType="clickEffect" fill="hold" presetClass="entr" presetID="1">
                                  <p:stCondLst>
                                    <p:cond delay="0"/>
                                  </p:stCondLst>
                                  <p:childTnLst>
                                    <p:set>
                                      <p:cBhvr>
                                        <p:cTn id="5480" dur="1" fill="hold">
                                          <p:stCondLst>
                                            <p:cond delay="0"/>
                                          </p:stCondLst>
                                        </p:cTn>
                                        <p:tgtEl>
                                          <p:spTgt spid="1080">
                                            <p:txEl>
                                              <p:pRg st="395" end="395"/>
                                            </p:txEl>
                                          </p:spTgt>
                                        </p:tgtEl>
                                        <p:attrNameLst>
                                          <p:attrName>style.visibility</p:attrName>
                                        </p:attrNameLst>
                                      </p:cBhvr>
                                      <p:to>
                                        <p:strVal val="visible"/>
                                      </p:to>
                                    </p:set>
                                  </p:childTnLst>
                                </p:cTn>
                              </p:par>
                              <p:par>
                                <p:cTn id="5481" nodeType="withEffect" fill="hold" presetClass="entr" presetID="1">
                                  <p:stCondLst>
                                    <p:cond delay="0"/>
                                  </p:stCondLst>
                                  <p:childTnLst>
                                    <p:set>
                                      <p:cBhvr>
                                        <p:cTn id="5482" dur="1" fill="hold">
                                          <p:stCondLst>
                                            <p:cond delay="0"/>
                                          </p:stCondLst>
                                        </p:cTn>
                                        <p:tgtEl>
                                          <p:spTgt spid="1080">
                                            <p:txEl>
                                              <p:pRg st="395" end="395"/>
                                            </p:txEl>
                                          </p:spTgt>
                                        </p:tgtEl>
                                        <p:attrNameLst>
                                          <p:attrName>style.visibility</p:attrName>
                                        </p:attrNameLst>
                                      </p:cBhvr>
                                      <p:to>
                                        <p:strVal val="visible"/>
                                      </p:to>
                                    </p:set>
                                  </p:childTnLst>
                                </p:cTn>
                              </p:par>
                            </p:childTnLst>
                          </p:cTn>
                        </p:par>
                      </p:childTnLst>
                    </p:cTn>
                  </p:par>
                  <p:par>
                    <p:cTn id="5483" fill="hold">
                      <p:stCondLst>
                        <p:cond delay="indefinite"/>
                      </p:stCondLst>
                      <p:childTnLst>
                        <p:par>
                          <p:cTn id="5484" fill="hold">
                            <p:stCondLst>
                              <p:cond delay="0"/>
                            </p:stCondLst>
                            <p:childTnLst>
                              <p:par>
                                <p:cTn id="5485" nodeType="clickEffect" fill="hold" presetClass="entr" presetID="1">
                                  <p:stCondLst>
                                    <p:cond delay="0"/>
                                  </p:stCondLst>
                                  <p:childTnLst>
                                    <p:set>
                                      <p:cBhvr>
                                        <p:cTn id="5486" dur="1" fill="hold">
                                          <p:stCondLst>
                                            <p:cond delay="0"/>
                                          </p:stCondLst>
                                        </p:cTn>
                                        <p:tgtEl>
                                          <p:spTgt spid="1080">
                                            <p:txEl>
                                              <p:pRg st="395" end="395"/>
                                            </p:txEl>
                                          </p:spTgt>
                                        </p:tgtEl>
                                        <p:attrNameLst>
                                          <p:attrName>style.visibility</p:attrName>
                                        </p:attrNameLst>
                                      </p:cBhvr>
                                      <p:to>
                                        <p:strVal val="visible"/>
                                      </p:to>
                                    </p:set>
                                  </p:childTnLst>
                                </p:cTn>
                              </p:par>
                              <p:par>
                                <p:cTn id="5487" nodeType="withEffect" fill="hold" presetClass="entr" presetID="1">
                                  <p:stCondLst>
                                    <p:cond delay="0"/>
                                  </p:stCondLst>
                                  <p:childTnLst>
                                    <p:set>
                                      <p:cBhvr>
                                        <p:cTn id="5488" dur="1" fill="hold">
                                          <p:stCondLst>
                                            <p:cond delay="0"/>
                                          </p:stCondLst>
                                        </p:cTn>
                                        <p:tgtEl>
                                          <p:spTgt spid="1080">
                                            <p:txEl>
                                              <p:pRg st="395" end="395"/>
                                            </p:txEl>
                                          </p:spTgt>
                                        </p:tgtEl>
                                        <p:attrNameLst>
                                          <p:attrName>style.visibility</p:attrName>
                                        </p:attrNameLst>
                                      </p:cBhvr>
                                      <p:to>
                                        <p:strVal val="visible"/>
                                      </p:to>
                                    </p:set>
                                  </p:childTnLst>
                                </p:cTn>
                              </p:par>
                            </p:childTnLst>
                          </p:cTn>
                        </p:par>
                      </p:childTnLst>
                    </p:cTn>
                  </p:par>
                  <p:par>
                    <p:cTn id="5489" fill="hold">
                      <p:stCondLst>
                        <p:cond delay="indefinite"/>
                      </p:stCondLst>
                      <p:childTnLst>
                        <p:par>
                          <p:cTn id="5490" fill="hold">
                            <p:stCondLst>
                              <p:cond delay="0"/>
                            </p:stCondLst>
                            <p:childTnLst>
                              <p:par>
                                <p:cTn id="5491" nodeType="clickEffect" fill="hold" presetClass="entr" presetID="1">
                                  <p:stCondLst>
                                    <p:cond delay="0"/>
                                  </p:stCondLst>
                                  <p:childTnLst>
                                    <p:set>
                                      <p:cBhvr>
                                        <p:cTn id="5492" dur="1" fill="hold">
                                          <p:stCondLst>
                                            <p:cond delay="0"/>
                                          </p:stCondLst>
                                        </p:cTn>
                                        <p:tgtEl>
                                          <p:spTgt spid="1080">
                                            <p:txEl>
                                              <p:pRg st="395" end="395"/>
                                            </p:txEl>
                                          </p:spTgt>
                                        </p:tgtEl>
                                        <p:attrNameLst>
                                          <p:attrName>style.visibility</p:attrName>
                                        </p:attrNameLst>
                                      </p:cBhvr>
                                      <p:to>
                                        <p:strVal val="visible"/>
                                      </p:to>
                                    </p:set>
                                  </p:childTnLst>
                                </p:cTn>
                              </p:par>
                            </p:childTnLst>
                          </p:cTn>
                        </p:par>
                      </p:childTnLst>
                    </p:cTn>
                  </p:par>
                  <p:par>
                    <p:cTn id="5493" fill="hold">
                      <p:stCondLst>
                        <p:cond delay="indefinite"/>
                      </p:stCondLst>
                      <p:childTnLst>
                        <p:par>
                          <p:cTn id="5494" fill="hold">
                            <p:stCondLst>
                              <p:cond delay="0"/>
                            </p:stCondLst>
                            <p:childTnLst>
                              <p:par>
                                <p:cTn id="5495" nodeType="clickEffect" fill="hold" presetClass="entr" presetID="1">
                                  <p:stCondLst>
                                    <p:cond delay="0"/>
                                  </p:stCondLst>
                                  <p:childTnLst>
                                    <p:set>
                                      <p:cBhvr>
                                        <p:cTn id="5496" dur="1" fill="hold">
                                          <p:stCondLst>
                                            <p:cond delay="0"/>
                                          </p:stCondLst>
                                        </p:cTn>
                                        <p:tgtEl>
                                          <p:spTgt spid="1080">
                                            <p:txEl>
                                              <p:pRg st="395" end="395"/>
                                            </p:txEl>
                                          </p:spTgt>
                                        </p:tgtEl>
                                        <p:attrNameLst>
                                          <p:attrName>style.visibility</p:attrName>
                                        </p:attrNameLst>
                                      </p:cBhvr>
                                      <p:to>
                                        <p:strVal val="visible"/>
                                      </p:to>
                                    </p:set>
                                  </p:childTnLst>
                                </p:cTn>
                              </p:par>
                            </p:childTnLst>
                          </p:cTn>
                        </p:par>
                      </p:childTnLst>
                    </p:cTn>
                  </p:par>
                  <p:par>
                    <p:cTn id="5497" fill="hold">
                      <p:stCondLst>
                        <p:cond delay="indefinite"/>
                      </p:stCondLst>
                      <p:childTnLst>
                        <p:par>
                          <p:cTn id="5498" fill="hold">
                            <p:stCondLst>
                              <p:cond delay="0"/>
                            </p:stCondLst>
                            <p:childTnLst>
                              <p:par>
                                <p:cTn id="5499" nodeType="clickEffect" fill="hold" presetClass="entr" presetID="1">
                                  <p:stCondLst>
                                    <p:cond delay="0"/>
                                  </p:stCondLst>
                                  <p:childTnLst>
                                    <p:set>
                                      <p:cBhvr>
                                        <p:cTn id="5500" dur="1" fill="hold">
                                          <p:stCondLst>
                                            <p:cond delay="0"/>
                                          </p:stCondLst>
                                        </p:cTn>
                                        <p:tgtEl>
                                          <p:spTgt spid="1080">
                                            <p:txEl>
                                              <p:pRg st="395" end="395"/>
                                            </p:txEl>
                                          </p:spTgt>
                                        </p:tgtEl>
                                        <p:attrNameLst>
                                          <p:attrName>style.visibility</p:attrName>
                                        </p:attrNameLst>
                                      </p:cBhvr>
                                      <p:to>
                                        <p:strVal val="visible"/>
                                      </p:to>
                                    </p:set>
                                  </p:childTnLst>
                                </p:cTn>
                              </p:par>
                            </p:childTnLst>
                          </p:cTn>
                        </p:par>
                      </p:childTnLst>
                    </p:cTn>
                  </p:par>
                  <p:par>
                    <p:cTn id="5501" fill="hold">
                      <p:stCondLst>
                        <p:cond delay="indefinite"/>
                      </p:stCondLst>
                      <p:childTnLst>
                        <p:par>
                          <p:cTn id="5502" fill="hold">
                            <p:stCondLst>
                              <p:cond delay="0"/>
                            </p:stCondLst>
                            <p:childTnLst>
                              <p:par>
                                <p:cTn id="5503" nodeType="clickEffect" fill="hold" presetClass="entr" presetID="1">
                                  <p:stCondLst>
                                    <p:cond delay="0"/>
                                  </p:stCondLst>
                                  <p:childTnLst>
                                    <p:set>
                                      <p:cBhvr>
                                        <p:cTn id="5504" dur="1" fill="hold">
                                          <p:stCondLst>
                                            <p:cond delay="0"/>
                                          </p:stCondLst>
                                        </p:cTn>
                                        <p:tgtEl>
                                          <p:spTgt spid="1080">
                                            <p:txEl>
                                              <p:pRg st="395" end="395"/>
                                            </p:txEl>
                                          </p:spTgt>
                                        </p:tgtEl>
                                        <p:attrNameLst>
                                          <p:attrName>style.visibility</p:attrName>
                                        </p:attrNameLst>
                                      </p:cBhvr>
                                      <p:to>
                                        <p:strVal val="visible"/>
                                      </p:to>
                                    </p:set>
                                  </p:childTnLst>
                                </p:cTn>
                              </p:par>
                            </p:childTnLst>
                          </p:cTn>
                        </p:par>
                      </p:childTnLst>
                    </p:cTn>
                  </p:par>
                  <p:par>
                    <p:cTn id="5505" fill="hold">
                      <p:stCondLst>
                        <p:cond delay="indefinite"/>
                      </p:stCondLst>
                      <p:childTnLst>
                        <p:par>
                          <p:cTn id="5506" fill="hold">
                            <p:stCondLst>
                              <p:cond delay="0"/>
                            </p:stCondLst>
                            <p:childTnLst>
                              <p:par>
                                <p:cTn id="5507" nodeType="clickEffect" fill="hold" presetClass="entr" presetID="1">
                                  <p:stCondLst>
                                    <p:cond delay="0"/>
                                  </p:stCondLst>
                                  <p:childTnLst>
                                    <p:set>
                                      <p:cBhvr>
                                        <p:cTn id="5508" dur="1" fill="hold">
                                          <p:stCondLst>
                                            <p:cond delay="0"/>
                                          </p:stCondLst>
                                        </p:cTn>
                                        <p:tgtEl>
                                          <p:spTgt spid="1084">
                                            <p:txEl>
                                              <p:pRg st="0" end="32"/>
                                            </p:txEl>
                                          </p:spTgt>
                                        </p:tgtEl>
                                        <p:attrNameLst>
                                          <p:attrName>style.visibility</p:attrName>
                                        </p:attrNameLst>
                                      </p:cBhvr>
                                      <p:to>
                                        <p:strVal val="visible"/>
                                      </p:to>
                                    </p:set>
                                  </p:childTnLst>
                                </p:cTn>
                              </p:par>
                            </p:childTnLst>
                          </p:cTn>
                        </p:par>
                      </p:childTnLst>
                    </p:cTn>
                  </p:par>
                  <p:par>
                    <p:cTn id="5509" fill="hold">
                      <p:stCondLst>
                        <p:cond delay="indefinite"/>
                      </p:stCondLst>
                      <p:childTnLst>
                        <p:par>
                          <p:cTn id="5510" fill="hold">
                            <p:stCondLst>
                              <p:cond delay="0"/>
                            </p:stCondLst>
                            <p:childTnLst>
                              <p:par>
                                <p:cTn id="5511" nodeType="clickEffect" fill="hold" presetClass="entr" presetID="1">
                                  <p:stCondLst>
                                    <p:cond delay="0"/>
                                  </p:stCondLst>
                                  <p:childTnLst>
                                    <p:set>
                                      <p:cBhvr>
                                        <p:cTn id="5512" dur="1" fill="hold">
                                          <p:stCondLst>
                                            <p:cond delay="0"/>
                                          </p:stCondLst>
                                        </p:cTn>
                                        <p:tgtEl>
                                          <p:spTgt spid="1084">
                                            <p:txEl>
                                              <p:pRg st="43" end="43"/>
                                            </p:txEl>
                                          </p:spTgt>
                                        </p:tgtEl>
                                        <p:attrNameLst>
                                          <p:attrName>style.visibility</p:attrName>
                                        </p:attrNameLst>
                                      </p:cBhvr>
                                      <p:to>
                                        <p:strVal val="visible"/>
                                      </p:to>
                                    </p:set>
                                  </p:childTnLst>
                                </p:cTn>
                              </p:par>
                            </p:childTnLst>
                          </p:cTn>
                        </p:par>
                      </p:childTnLst>
                    </p:cTn>
                  </p:par>
                  <p:par>
                    <p:cTn id="5513" fill="hold">
                      <p:stCondLst>
                        <p:cond delay="indefinite"/>
                      </p:stCondLst>
                      <p:childTnLst>
                        <p:par>
                          <p:cTn id="5514" fill="hold">
                            <p:stCondLst>
                              <p:cond delay="0"/>
                            </p:stCondLst>
                            <p:childTnLst>
                              <p:par>
                                <p:cTn id="5515" nodeType="clickEffect" fill="hold" presetClass="entr" presetID="1">
                                  <p:stCondLst>
                                    <p:cond delay="0"/>
                                  </p:stCondLst>
                                  <p:childTnLst>
                                    <p:set>
                                      <p:cBhvr>
                                        <p:cTn id="5516" dur="1" fill="hold">
                                          <p:stCondLst>
                                            <p:cond delay="0"/>
                                          </p:stCondLst>
                                        </p:cTn>
                                        <p:tgtEl>
                                          <p:spTgt spid="1080">
                                            <p:txEl>
                                              <p:pRg st="395" end="395"/>
                                            </p:txEl>
                                          </p:spTgt>
                                        </p:tgtEl>
                                        <p:attrNameLst>
                                          <p:attrName>style.visibility</p:attrName>
                                        </p:attrNameLst>
                                      </p:cBhvr>
                                      <p:to>
                                        <p:strVal val="visible"/>
                                      </p:to>
                                    </p:set>
                                  </p:childTnLst>
                                </p:cTn>
                              </p:par>
                              <p:par>
                                <p:cTn id="5517" nodeType="withEffect" fill="hold" presetClass="entr" presetID="1">
                                  <p:stCondLst>
                                    <p:cond delay="0"/>
                                  </p:stCondLst>
                                  <p:childTnLst>
                                    <p:set>
                                      <p:cBhvr>
                                        <p:cTn id="5518" dur="1" fill="hold">
                                          <p:stCondLst>
                                            <p:cond delay="0"/>
                                          </p:stCondLst>
                                        </p:cTn>
                                        <p:tgtEl>
                                          <p:spTgt spid="1083"/>
                                        </p:tgtEl>
                                        <p:attrNameLst>
                                          <p:attrName>style.visibility</p:attrName>
                                        </p:attrNameLst>
                                      </p:cBhvr>
                                      <p:to>
                                        <p:strVal val="visible"/>
                                      </p:to>
                                    </p:set>
                                  </p:childTnLst>
                                </p:cTn>
                              </p:par>
                            </p:childTnLst>
                          </p:cTn>
                        </p:par>
                      </p:childTnLst>
                    </p:cTn>
                  </p:par>
                  <p:par>
                    <p:cTn id="5519" fill="hold">
                      <p:stCondLst>
                        <p:cond delay="indefinite"/>
                      </p:stCondLst>
                      <p:childTnLst>
                        <p:par>
                          <p:cTn id="5520" fill="hold">
                            <p:stCondLst>
                              <p:cond delay="0"/>
                            </p:stCondLst>
                            <p:childTnLst>
                              <p:par>
                                <p:cTn id="5521" nodeType="clickEffect" fill="hold" presetClass="entr" presetID="1">
                                  <p:stCondLst>
                                    <p:cond delay="0"/>
                                  </p:stCondLst>
                                  <p:childTnLst>
                                    <p:set>
                                      <p:cBhvr>
                                        <p:cTn id="5522" dur="1" fill="hold">
                                          <p:stCondLst>
                                            <p:cond delay="0"/>
                                          </p:stCondLst>
                                        </p:cTn>
                                        <p:tgtEl>
                                          <p:spTgt spid="1080">
                                            <p:txEl>
                                              <p:pRg st="395" end="39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Suppose the heap is implemented as a </a:t>
            </a:r>
            <a:r>
              <a:rPr b="1" lang="en-IN" sz="2000" spc="-1" strike="noStrike">
                <a:solidFill>
                  <a:srgbClr val="000000"/>
                </a:solidFill>
                <a:uFill>
                  <a:solidFill>
                    <a:srgbClr val="ffffff"/>
                  </a:solidFill>
                </a:uFill>
                <a:latin typeface="Courier New"/>
                <a:ea typeface="ＭＳ Ｐゴシック"/>
              </a:rPr>
              <a:t>struct</a:t>
            </a:r>
            <a:r>
              <a:rPr b="0" lang="en-IN" sz="2000" spc="-1" strike="noStrike">
                <a:solidFill>
                  <a:srgbClr val="000000"/>
                </a:solidFill>
                <a:uFill>
                  <a:solidFill>
                    <a:srgbClr val="ffffff"/>
                  </a:solidFill>
                </a:uFill>
                <a:latin typeface="Trebuchet MS"/>
                <a:ea typeface="ＭＳ Ｐゴシック"/>
              </a:rPr>
              <a:t> with array </a:t>
            </a:r>
            <a:r>
              <a:rPr b="1" lang="en-IN" sz="2000" spc="-1" strike="noStrike">
                <a:solidFill>
                  <a:srgbClr val="000000"/>
                </a:solidFill>
                <a:uFill>
                  <a:solidFill>
                    <a:srgbClr val="ffffff"/>
                  </a:solidFill>
                </a:uFill>
                <a:latin typeface="Courier New"/>
                <a:ea typeface="ＭＳ Ｐゴシック"/>
              </a:rPr>
              <a:t>a[]</a:t>
            </a:r>
            <a:r>
              <a:rPr b="0" lang="en-IN" sz="2000" spc="-1" strike="noStrike">
                <a:solidFill>
                  <a:srgbClr val="000000"/>
                </a:solidFill>
                <a:uFill>
                  <a:solidFill>
                    <a:srgbClr val="ffffff"/>
                  </a:solidFill>
                </a:uFill>
                <a:latin typeface="Trebuchet MS"/>
                <a:ea typeface="ＭＳ Ｐゴシック"/>
              </a:rPr>
              <a:t> where each array is a </a:t>
            </a:r>
            <a:r>
              <a:rPr b="1" lang="en-IN" sz="2000" spc="-1" strike="noStrike">
                <a:solidFill>
                  <a:srgbClr val="000000"/>
                </a:solidFill>
                <a:uFill>
                  <a:solidFill>
                    <a:srgbClr val="ffffff"/>
                  </a:solidFill>
                </a:uFill>
                <a:latin typeface="Courier New"/>
                <a:ea typeface="ＭＳ Ｐゴシック"/>
              </a:rPr>
              <a:t>struct</a:t>
            </a:r>
            <a:r>
              <a:rPr b="0" lang="en-IN" sz="2000" spc="-1" strike="noStrike">
                <a:solidFill>
                  <a:srgbClr val="000000"/>
                </a:solidFill>
                <a:uFill>
                  <a:solidFill>
                    <a:srgbClr val="ffffff"/>
                  </a:solidFill>
                </a:uFill>
                <a:latin typeface="Trebuchet MS"/>
                <a:ea typeface="ＭＳ Ｐゴシック"/>
              </a:rPr>
              <a:t> with priority </a:t>
            </a:r>
            <a:r>
              <a:rPr b="1" lang="en-IN" sz="2000" spc="-1" strike="noStrike">
                <a:solidFill>
                  <a:srgbClr val="000000"/>
                </a:solidFill>
                <a:uFill>
                  <a:solidFill>
                    <a:srgbClr val="ffffff"/>
                  </a:solidFill>
                </a:uFill>
                <a:latin typeface="Courier New"/>
                <a:ea typeface="ＭＳ Ｐゴシック"/>
              </a:rPr>
              <a:t>p</a:t>
            </a:r>
            <a:r>
              <a:rPr b="0" lang="en-IN" sz="2000" spc="-1" strike="noStrike">
                <a:solidFill>
                  <a:srgbClr val="000000"/>
                </a:solidFill>
                <a:uFill>
                  <a:solidFill>
                    <a:srgbClr val="ffffff"/>
                  </a:solidFill>
                </a:uFill>
                <a:latin typeface="Trebuchet MS"/>
                <a:ea typeface="ＭＳ Ｐゴシック"/>
              </a:rPr>
              <a:t> and data </a:t>
            </a:r>
            <a:r>
              <a:rPr b="1" lang="en-IN" sz="2000" spc="-1" strike="noStrike">
                <a:solidFill>
                  <a:srgbClr val="000000"/>
                </a:solidFill>
                <a:uFill>
                  <a:solidFill>
                    <a:srgbClr val="ffffff"/>
                  </a:solidFill>
                </a:uFill>
                <a:latin typeface="Courier New"/>
                <a:ea typeface="ＭＳ Ｐゴシック"/>
              </a:rPr>
              <a:t>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void siftUp(Heap *H, int i) {  // minheap</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while(i &gt; 0)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j = (i-1)/2;  // parent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if(H-&gt;a[i].p &gt;= H-&gt;a[j].p) { return;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SWAP(H-&gt;a, i, j);</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 = j;</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Insert = append to array + sift up the last element: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Time to “heapify”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items: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1086"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543DD31F-D174-4037-9DA0-50C8BF3EFA74}"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87"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Sift Up</a:t>
            </a:r>
            <a:endParaRPr b="0" lang="en-IN" sz="1800" spc="-1" strike="noStrike">
              <a:solidFill>
                <a:srgbClr val="000000"/>
              </a:solidFill>
              <a:uFill>
                <a:solidFill>
                  <a:srgbClr val="ffffff"/>
                </a:solidFill>
              </a:uFill>
              <a:latin typeface="Arial"/>
            </a:endParaRPr>
          </a:p>
        </p:txBody>
      </p:sp>
    </p:spTree>
  </p:cSld>
  <p:timing>
    <p:tnLst>
      <p:par>
        <p:cTn id="5523" dur="indefinite" restart="never" nodeType="tmRoot">
          <p:childTnLst>
            <p:seq>
              <p:cTn id="5524" dur="indefinite" nodeType="mainSeq">
                <p:childTnLst>
                  <p:par>
                    <p:cTn id="5525" fill="hold">
                      <p:stCondLst>
                        <p:cond delay="indefinite"/>
                      </p:stCondLst>
                      <p:childTnLst>
                        <p:par>
                          <p:cTn id="5526" fill="hold">
                            <p:stCondLst>
                              <p:cond delay="0"/>
                            </p:stCondLst>
                            <p:childTnLst>
                              <p:par>
                                <p:cTn id="5527" nodeType="clickEffect" fill="hold" presetClass="entr" presetID="1">
                                  <p:stCondLst>
                                    <p:cond delay="0"/>
                                  </p:stCondLst>
                                  <p:childTnLst>
                                    <p:set>
                                      <p:cBhvr>
                                        <p:cTn id="5528" dur="1" fill="hold">
                                          <p:stCondLst>
                                            <p:cond delay="0"/>
                                          </p:stCondLst>
                                        </p:cTn>
                                        <p:tgtEl>
                                          <p:spTgt spid="1085">
                                            <p:txEl>
                                              <p:pRg st="1" end="116"/>
                                            </p:txEl>
                                          </p:spTgt>
                                        </p:tgtEl>
                                        <p:attrNameLst>
                                          <p:attrName>style.visibility</p:attrName>
                                        </p:attrNameLst>
                                      </p:cBhvr>
                                      <p:to>
                                        <p:strVal val="visible"/>
                                      </p:to>
                                    </p:set>
                                  </p:childTnLst>
                                </p:cTn>
                              </p:par>
                            </p:childTnLst>
                          </p:cTn>
                        </p:par>
                      </p:childTnLst>
                    </p:cTn>
                  </p:par>
                  <p:par>
                    <p:cTn id="5529" fill="hold">
                      <p:stCondLst>
                        <p:cond delay="indefinite"/>
                      </p:stCondLst>
                      <p:childTnLst>
                        <p:par>
                          <p:cTn id="5530" fill="hold">
                            <p:stCondLst>
                              <p:cond delay="0"/>
                            </p:stCondLst>
                            <p:childTnLst>
                              <p:par>
                                <p:cTn id="5531" nodeType="clickEffect" fill="hold" presetClass="entr" presetID="1">
                                  <p:stCondLst>
                                    <p:cond delay="0"/>
                                  </p:stCondLst>
                                  <p:childTnLst>
                                    <p:set>
                                      <p:cBhvr>
                                        <p:cTn id="5532" dur="1" fill="hold">
                                          <p:stCondLst>
                                            <p:cond delay="0"/>
                                          </p:stCondLst>
                                        </p:cTn>
                                        <p:tgtEl>
                                          <p:spTgt spid="1085">
                                            <p:txEl>
                                              <p:pRg st="397" end="397"/>
                                            </p:txEl>
                                          </p:spTgt>
                                        </p:tgtEl>
                                        <p:attrNameLst>
                                          <p:attrName>style.visibility</p:attrName>
                                        </p:attrNameLst>
                                      </p:cBhvr>
                                      <p:to>
                                        <p:strVal val="visible"/>
                                      </p:to>
                                    </p:set>
                                  </p:childTnLst>
                                </p:cTn>
                              </p:par>
                              <p:par>
                                <p:cTn id="5533" nodeType="withEffect" fill="hold" presetClass="entr" presetID="1">
                                  <p:stCondLst>
                                    <p:cond delay="0"/>
                                  </p:stCondLst>
                                  <p:childTnLst>
                                    <p:set>
                                      <p:cBhvr>
                                        <p:cTn id="5534" dur="1" fill="hold">
                                          <p:stCondLst>
                                            <p:cond delay="0"/>
                                          </p:stCondLst>
                                        </p:cTn>
                                        <p:tgtEl>
                                          <p:spTgt spid="1085">
                                            <p:txEl>
                                              <p:pRg st="397" end="397"/>
                                            </p:txEl>
                                          </p:spTgt>
                                        </p:tgtEl>
                                        <p:attrNameLst>
                                          <p:attrName>style.visibility</p:attrName>
                                        </p:attrNameLst>
                                      </p:cBhvr>
                                      <p:to>
                                        <p:strVal val="visible"/>
                                      </p:to>
                                    </p:set>
                                  </p:childTnLst>
                                </p:cTn>
                              </p:par>
                            </p:childTnLst>
                          </p:cTn>
                        </p:par>
                      </p:childTnLst>
                    </p:cTn>
                  </p:par>
                  <p:par>
                    <p:cTn id="5535" fill="hold">
                      <p:stCondLst>
                        <p:cond delay="indefinite"/>
                      </p:stCondLst>
                      <p:childTnLst>
                        <p:par>
                          <p:cTn id="5536" fill="hold">
                            <p:stCondLst>
                              <p:cond delay="0"/>
                            </p:stCondLst>
                            <p:childTnLst>
                              <p:par>
                                <p:cTn id="5537" nodeType="clickEffect" fill="hold" presetClass="entr" presetID="1">
                                  <p:stCondLst>
                                    <p:cond delay="0"/>
                                  </p:stCondLst>
                                  <p:childTnLst>
                                    <p:set>
                                      <p:cBhvr>
                                        <p:cTn id="5538" dur="1" fill="hold">
                                          <p:stCondLst>
                                            <p:cond delay="0"/>
                                          </p:stCondLst>
                                        </p:cTn>
                                        <p:tgtEl>
                                          <p:spTgt spid="1085">
                                            <p:txEl>
                                              <p:pRg st="397" end="397"/>
                                            </p:txEl>
                                          </p:spTgt>
                                        </p:tgtEl>
                                        <p:attrNameLst>
                                          <p:attrName>style.visibility</p:attrName>
                                        </p:attrNameLst>
                                      </p:cBhvr>
                                      <p:to>
                                        <p:strVal val="visible"/>
                                      </p:to>
                                    </p:set>
                                  </p:childTnLst>
                                </p:cTn>
                              </p:par>
                              <p:par>
                                <p:cTn id="5539" nodeType="withEffect" fill="hold" presetClass="entr" presetID="1">
                                  <p:stCondLst>
                                    <p:cond delay="0"/>
                                  </p:stCondLst>
                                  <p:childTnLst>
                                    <p:set>
                                      <p:cBhvr>
                                        <p:cTn id="5540" dur="1" fill="hold">
                                          <p:stCondLst>
                                            <p:cond delay="0"/>
                                          </p:stCondLst>
                                        </p:cTn>
                                        <p:tgtEl>
                                          <p:spTgt spid="1085">
                                            <p:txEl>
                                              <p:pRg st="397" end="397"/>
                                            </p:txEl>
                                          </p:spTgt>
                                        </p:tgtEl>
                                        <p:attrNameLst>
                                          <p:attrName>style.visibility</p:attrName>
                                        </p:attrNameLst>
                                      </p:cBhvr>
                                      <p:to>
                                        <p:strVal val="visible"/>
                                      </p:to>
                                    </p:set>
                                  </p:childTnLst>
                                </p:cTn>
                              </p:par>
                            </p:childTnLst>
                          </p:cTn>
                        </p:par>
                      </p:childTnLst>
                    </p:cTn>
                  </p:par>
                  <p:par>
                    <p:cTn id="5541" fill="hold">
                      <p:stCondLst>
                        <p:cond delay="indefinite"/>
                      </p:stCondLst>
                      <p:childTnLst>
                        <p:par>
                          <p:cTn id="5542" fill="hold">
                            <p:stCondLst>
                              <p:cond delay="0"/>
                            </p:stCondLst>
                            <p:childTnLst>
                              <p:par>
                                <p:cTn id="5543" nodeType="clickEffect" fill="hold" presetClass="entr" presetID="1">
                                  <p:stCondLst>
                                    <p:cond delay="0"/>
                                  </p:stCondLst>
                                  <p:childTnLst>
                                    <p:set>
                                      <p:cBhvr>
                                        <p:cTn id="5544" dur="1" fill="hold">
                                          <p:stCondLst>
                                            <p:cond delay="0"/>
                                          </p:stCondLst>
                                        </p:cTn>
                                        <p:tgtEl>
                                          <p:spTgt spid="1085">
                                            <p:txEl>
                                              <p:pRg st="397" end="397"/>
                                            </p:txEl>
                                          </p:spTgt>
                                        </p:tgtEl>
                                        <p:attrNameLst>
                                          <p:attrName>style.visibility</p:attrName>
                                        </p:attrNameLst>
                                      </p:cBhvr>
                                      <p:to>
                                        <p:strVal val="visible"/>
                                      </p:to>
                                    </p:set>
                                  </p:childTnLst>
                                </p:cTn>
                              </p:par>
                            </p:childTnLst>
                          </p:cTn>
                        </p:par>
                      </p:childTnLst>
                    </p:cTn>
                  </p:par>
                  <p:par>
                    <p:cTn id="5545" fill="hold">
                      <p:stCondLst>
                        <p:cond delay="indefinite"/>
                      </p:stCondLst>
                      <p:childTnLst>
                        <p:par>
                          <p:cTn id="5546" fill="hold">
                            <p:stCondLst>
                              <p:cond delay="0"/>
                            </p:stCondLst>
                            <p:childTnLst>
                              <p:par>
                                <p:cTn id="5547" nodeType="clickEffect" fill="hold" presetClass="entr" presetID="1">
                                  <p:stCondLst>
                                    <p:cond delay="0"/>
                                  </p:stCondLst>
                                  <p:childTnLst>
                                    <p:set>
                                      <p:cBhvr>
                                        <p:cTn id="5548" dur="1" fill="hold">
                                          <p:stCondLst>
                                            <p:cond delay="0"/>
                                          </p:stCondLst>
                                        </p:cTn>
                                        <p:tgtEl>
                                          <p:spTgt spid="1085">
                                            <p:txEl>
                                              <p:pRg st="397" end="397"/>
                                            </p:txEl>
                                          </p:spTgt>
                                        </p:tgtEl>
                                        <p:attrNameLst>
                                          <p:attrName>style.visibility</p:attrName>
                                        </p:attrNameLst>
                                      </p:cBhvr>
                                      <p:to>
                                        <p:strVal val="visible"/>
                                      </p:to>
                                    </p:set>
                                  </p:childTnLst>
                                </p:cTn>
                              </p:par>
                            </p:childTnLst>
                          </p:cTn>
                        </p:par>
                      </p:childTnLst>
                    </p:cTn>
                  </p:par>
                  <p:par>
                    <p:cTn id="5549" fill="hold">
                      <p:stCondLst>
                        <p:cond delay="indefinite"/>
                      </p:stCondLst>
                      <p:childTnLst>
                        <p:par>
                          <p:cTn id="5550" fill="hold">
                            <p:stCondLst>
                              <p:cond delay="0"/>
                            </p:stCondLst>
                            <p:childTnLst>
                              <p:par>
                                <p:cTn id="5551" nodeType="clickEffect" fill="hold" presetClass="entr" presetID="1">
                                  <p:stCondLst>
                                    <p:cond delay="0"/>
                                  </p:stCondLst>
                                  <p:childTnLst>
                                    <p:set>
                                      <p:cBhvr>
                                        <p:cTn id="5552" dur="1" fill="hold">
                                          <p:stCondLst>
                                            <p:cond delay="0"/>
                                          </p:stCondLst>
                                        </p:cTn>
                                        <p:tgtEl>
                                          <p:spTgt spid="1085">
                                            <p:txEl>
                                              <p:pRg st="397" end="397"/>
                                            </p:txEl>
                                          </p:spTgt>
                                        </p:tgtEl>
                                        <p:attrNameLst>
                                          <p:attrName>style.visibility</p:attrName>
                                        </p:attrNameLst>
                                      </p:cBhvr>
                                      <p:to>
                                        <p:strVal val="visible"/>
                                      </p:to>
                                    </p:set>
                                  </p:childTnLst>
                                </p:cTn>
                              </p:par>
                            </p:childTnLst>
                          </p:cTn>
                        </p:par>
                      </p:childTnLst>
                    </p:cTn>
                  </p:par>
                  <p:par>
                    <p:cTn id="5553" fill="hold">
                      <p:stCondLst>
                        <p:cond delay="indefinite"/>
                      </p:stCondLst>
                      <p:childTnLst>
                        <p:par>
                          <p:cTn id="5554" fill="hold">
                            <p:stCondLst>
                              <p:cond delay="0"/>
                            </p:stCondLst>
                            <p:childTnLst>
                              <p:par>
                                <p:cTn id="5555" nodeType="clickEffect" fill="hold" presetClass="entr" presetID="1">
                                  <p:stCondLst>
                                    <p:cond delay="0"/>
                                  </p:stCondLst>
                                  <p:childTnLst>
                                    <p:set>
                                      <p:cBhvr>
                                        <p:cTn id="5556" dur="1" fill="hold">
                                          <p:stCondLst>
                                            <p:cond delay="0"/>
                                          </p:stCondLst>
                                        </p:cTn>
                                        <p:tgtEl>
                                          <p:spTgt spid="1085">
                                            <p:txEl>
                                              <p:pRg st="397" end="397"/>
                                            </p:txEl>
                                          </p:spTgt>
                                        </p:tgtEl>
                                        <p:attrNameLst>
                                          <p:attrName>style.visibility</p:attrName>
                                        </p:attrNameLst>
                                      </p:cBhvr>
                                      <p:to>
                                        <p:strVal val="visible"/>
                                      </p:to>
                                    </p:set>
                                  </p:childTnLst>
                                </p:cTn>
                              </p:par>
                            </p:childTnLst>
                          </p:cTn>
                        </p:par>
                      </p:childTnLst>
                    </p:cTn>
                  </p:par>
                  <p:par>
                    <p:cTn id="5557" fill="hold">
                      <p:stCondLst>
                        <p:cond delay="indefinite"/>
                      </p:stCondLst>
                      <p:childTnLst>
                        <p:par>
                          <p:cTn id="5558" fill="hold">
                            <p:stCondLst>
                              <p:cond delay="0"/>
                            </p:stCondLst>
                            <p:childTnLst>
                              <p:par>
                                <p:cTn id="5559" nodeType="clickEffect" fill="hold" presetClass="entr" presetID="1">
                                  <p:stCondLst>
                                    <p:cond delay="0"/>
                                  </p:stCondLst>
                                  <p:childTnLst>
                                    <p:set>
                                      <p:cBhvr>
                                        <p:cTn id="5560" dur="1" fill="hold">
                                          <p:stCondLst>
                                            <p:cond delay="0"/>
                                          </p:stCondLst>
                                        </p:cTn>
                                        <p:tgtEl>
                                          <p:spTgt spid="1085">
                                            <p:txEl>
                                              <p:pRg st="397" end="397"/>
                                            </p:txEl>
                                          </p:spTgt>
                                        </p:tgtEl>
                                        <p:attrNameLst>
                                          <p:attrName>style.visibility</p:attrName>
                                        </p:attrNameLst>
                                      </p:cBhvr>
                                      <p:to>
                                        <p:strVal val="visible"/>
                                      </p:to>
                                    </p:set>
                                  </p:childTnLst>
                                </p:cTn>
                              </p:par>
                            </p:childTnLst>
                          </p:cTn>
                        </p:par>
                      </p:childTnLst>
                    </p:cTn>
                  </p:par>
                  <p:par>
                    <p:cTn id="5561" fill="hold">
                      <p:stCondLst>
                        <p:cond delay="indefinite"/>
                      </p:stCondLst>
                      <p:childTnLst>
                        <p:par>
                          <p:cTn id="5562" fill="hold">
                            <p:stCondLst>
                              <p:cond delay="0"/>
                            </p:stCondLst>
                            <p:childTnLst>
                              <p:par>
                                <p:cTn id="5563" nodeType="clickEffect" fill="hold" presetClass="entr" presetID="1">
                                  <p:stCondLst>
                                    <p:cond delay="0"/>
                                  </p:stCondLst>
                                  <p:childTnLst>
                                    <p:set>
                                      <p:cBhvr>
                                        <p:cTn id="5564" dur="1" fill="hold">
                                          <p:stCondLst>
                                            <p:cond delay="0"/>
                                          </p:stCondLst>
                                        </p:cTn>
                                        <p:tgtEl>
                                          <p:spTgt spid="1085">
                                            <p:txEl>
                                              <p:pRg st="397" end="39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void siftDown(Heap *H, int i) {  // minheap</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while(i &lt; (H-&gt;size)/2) {  // i &gt;= size/2 is leaf!</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j = 2*i+1;  // left child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if(j &lt; H-&gt;size-1 &amp;&amp; H-&gt;a[j].p &gt; H-&gt;a[j+1].p)</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j++;  // right child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if(H-&gt;a[i].p &lt;= H-&gt;a[j].p) { return;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SWAP(H-&gt;a, i, j);</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 = j;</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What does </a:t>
            </a:r>
            <a:r>
              <a:rPr b="1" lang="en-IN" sz="2000" spc="-1" strike="noStrike">
                <a:solidFill>
                  <a:srgbClr val="000000"/>
                </a:solidFill>
                <a:uFill>
                  <a:solidFill>
                    <a:srgbClr val="ffffff"/>
                  </a:solidFill>
                </a:uFill>
                <a:latin typeface="Courier New"/>
                <a:ea typeface="ＭＳ Ｐゴシック"/>
              </a:rPr>
              <a:t>siftDown(H, 0)</a:t>
            </a:r>
            <a:r>
              <a:rPr b="0" lang="en-IN" sz="2000" spc="-1" strike="noStrike">
                <a:solidFill>
                  <a:srgbClr val="000000"/>
                </a:solidFill>
                <a:uFill>
                  <a:solidFill>
                    <a:srgbClr val="ffffff"/>
                  </a:solidFill>
                </a:uFill>
                <a:latin typeface="Trebuchet MS"/>
                <a:ea typeface="ＭＳ Ｐゴシック"/>
              </a:rPr>
              <a:t> do if </a:t>
            </a:r>
            <a:r>
              <a:rPr b="1" lang="en-IN" sz="2000" spc="-1" strike="noStrike">
                <a:solidFill>
                  <a:srgbClr val="000000"/>
                </a:solidFill>
                <a:uFill>
                  <a:solidFill>
                    <a:srgbClr val="ffffff"/>
                  </a:solidFill>
                </a:uFill>
                <a:latin typeface="Courier New"/>
                <a:ea typeface="ＭＳ Ｐゴシック"/>
              </a:rPr>
              <a:t>H-&gt;a</a:t>
            </a: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deleteNext = swap root with last, </a:t>
            </a:r>
            <a:r>
              <a:rPr b="1" lang="en-IN" sz="2000" spc="-1" strike="noStrike">
                <a:solidFill>
                  <a:srgbClr val="000000"/>
                </a:solidFill>
                <a:uFill>
                  <a:solidFill>
                    <a:srgbClr val="ffffff"/>
                  </a:solidFill>
                </a:uFill>
                <a:latin typeface="Courier New"/>
                <a:ea typeface="ＭＳ Ｐゴシック"/>
              </a:rPr>
              <a:t>size--</a:t>
            </a:r>
            <a:r>
              <a:rPr b="0" lang="en-IN" sz="2000" spc="-1" strike="noStrike">
                <a:solidFill>
                  <a:srgbClr val="000000"/>
                </a:solidFill>
                <a:uFill>
                  <a:solidFill>
                    <a:srgbClr val="ffffff"/>
                  </a:solidFill>
                </a:uFill>
                <a:latin typeface="Trebuchet MS"/>
                <a:ea typeface="ＭＳ Ｐゴシック"/>
              </a:rPr>
              <a:t>, siftDown(0):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update?</a:t>
            </a:r>
            <a:endParaRPr b="0" lang="en-IN" sz="1800" spc="-1" strike="noStrike">
              <a:solidFill>
                <a:srgbClr val="000000"/>
              </a:solidFill>
              <a:uFill>
                <a:solidFill>
                  <a:srgbClr val="ffffff"/>
                </a:solidFill>
              </a:uFill>
              <a:latin typeface="Arial"/>
            </a:endParaRPr>
          </a:p>
        </p:txBody>
      </p:sp>
      <p:sp>
        <p:nvSpPr>
          <p:cNvPr id="1089"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CAA9D34A-DA06-48E1-94F9-EA311EF1C3E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90"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Sift Down</a:t>
            </a:r>
            <a:endParaRPr b="0" lang="en-IN" sz="1800" spc="-1" strike="noStrike">
              <a:solidFill>
                <a:srgbClr val="000000"/>
              </a:solidFill>
              <a:uFill>
                <a:solidFill>
                  <a:srgbClr val="ffffff"/>
                </a:solidFill>
              </a:uFill>
              <a:latin typeface="Arial"/>
            </a:endParaRPr>
          </a:p>
        </p:txBody>
      </p:sp>
      <p:graphicFrame>
        <p:nvGraphicFramePr>
          <p:cNvPr id="1091" name="Table 4"/>
          <p:cNvGraphicFramePr/>
          <p:nvPr/>
        </p:nvGraphicFramePr>
        <p:xfrm>
          <a:off x="6019920" y="5562720"/>
          <a:ext cx="1976040" cy="370080"/>
        </p:xfrm>
        <a:graphic>
          <a:graphicData uri="http://schemas.openxmlformats.org/drawingml/2006/table">
            <a:tbl>
              <a:tblPr/>
              <a:tblGrid>
                <a:gridCol w="329400"/>
                <a:gridCol w="329400"/>
                <a:gridCol w="329400"/>
                <a:gridCol w="329400"/>
                <a:gridCol w="329400"/>
                <a:gridCol w="329400"/>
              </a:tblGrid>
              <a:tr h="370080">
                <a:tc>
                  <a:txBody>
                    <a:bodyPr/>
                    <a:p>
                      <a:pPr algn="ctr">
                        <a:lnSpc>
                          <a:spcPct val="100000"/>
                        </a:lnSpc>
                      </a:pPr>
                      <a:r>
                        <a:rPr b="1" lang="en-IN" sz="1800" spc="-1" strike="noStrike">
                          <a:solidFill>
                            <a:srgbClr val="000000"/>
                          </a:solidFill>
                          <a:uFill>
                            <a:solidFill>
                              <a:srgbClr val="ffffff"/>
                            </a:solidFill>
                          </a:uFill>
                          <a:latin typeface="Trebuchet MS"/>
                        </a:rPr>
                        <a:t>7</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4</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3</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800" spc="-1" strike="noStrike">
                          <a:solidFill>
                            <a:srgbClr val="000000"/>
                          </a:solidFill>
                          <a:uFill>
                            <a:solidFill>
                              <a:srgbClr val="ffffff"/>
                            </a:solidFill>
                          </a:uFill>
                          <a:latin typeface="Trebuchet MS"/>
                        </a:rPr>
                        <a:t>5</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p:timing>
    <p:tnLst>
      <p:par>
        <p:cTn id="5565" dur="indefinite" restart="never" nodeType="tmRoot">
          <p:childTnLst>
            <p:seq>
              <p:cTn id="5566" dur="indefinite" nodeType="mainSeq">
                <p:childTnLst>
                  <p:par>
                    <p:cTn id="5567" fill="hold">
                      <p:stCondLst>
                        <p:cond delay="indefinite"/>
                      </p:stCondLst>
                      <p:childTnLst>
                        <p:par>
                          <p:cTn id="5568" fill="hold">
                            <p:stCondLst>
                              <p:cond delay="0"/>
                            </p:stCondLst>
                            <p:childTnLst>
                              <p:par>
                                <p:cTn id="5569" nodeType="clickEffect" fill="hold" presetClass="entr" presetID="1">
                                  <p:stCondLst>
                                    <p:cond delay="0"/>
                                  </p:stCondLst>
                                  <p:childTnLst>
                                    <p:set>
                                      <p:cBhvr>
                                        <p:cTn id="5570" dur="1" fill="hold">
                                          <p:stCondLst>
                                            <p:cond delay="0"/>
                                          </p:stCondLst>
                                        </p:cTn>
                                        <p:tgtEl>
                                          <p:spTgt spid="1088">
                                            <p:txEl>
                                              <p:pRg st="1" end="45"/>
                                            </p:txEl>
                                          </p:spTgt>
                                        </p:tgtEl>
                                        <p:attrNameLst>
                                          <p:attrName>style.visibility</p:attrName>
                                        </p:attrNameLst>
                                      </p:cBhvr>
                                      <p:to>
                                        <p:strVal val="visible"/>
                                      </p:to>
                                    </p:set>
                                  </p:childTnLst>
                                </p:cTn>
                              </p:par>
                            </p:childTnLst>
                          </p:cTn>
                        </p:par>
                      </p:childTnLst>
                    </p:cTn>
                  </p:par>
                  <p:par>
                    <p:cTn id="5571" fill="hold">
                      <p:stCondLst>
                        <p:cond delay="indefinite"/>
                      </p:stCondLst>
                      <p:childTnLst>
                        <p:par>
                          <p:cTn id="5572" fill="hold">
                            <p:stCondLst>
                              <p:cond delay="0"/>
                            </p:stCondLst>
                            <p:childTnLst>
                              <p:par>
                                <p:cTn id="5573" nodeType="clickEffect" fill="hold" presetClass="entr" presetID="1">
                                  <p:stCondLst>
                                    <p:cond delay="0"/>
                                  </p:stCondLst>
                                  <p:childTnLst>
                                    <p:set>
                                      <p:cBhvr>
                                        <p:cTn id="5574" dur="1" fill="hold">
                                          <p:stCondLst>
                                            <p:cond delay="0"/>
                                          </p:stCondLst>
                                        </p:cTn>
                                        <p:tgtEl>
                                          <p:spTgt spid="1088">
                                            <p:txEl>
                                              <p:pRg st="406" end="406"/>
                                            </p:txEl>
                                          </p:spTgt>
                                        </p:tgtEl>
                                        <p:attrNameLst>
                                          <p:attrName>style.visibility</p:attrName>
                                        </p:attrNameLst>
                                      </p:cBhvr>
                                      <p:to>
                                        <p:strVal val="visible"/>
                                      </p:to>
                                    </p:set>
                                  </p:childTnLst>
                                </p:cTn>
                              </p:par>
                            </p:childTnLst>
                          </p:cTn>
                        </p:par>
                      </p:childTnLst>
                    </p:cTn>
                  </p:par>
                  <p:par>
                    <p:cTn id="5575" fill="hold">
                      <p:stCondLst>
                        <p:cond delay="indefinite"/>
                      </p:stCondLst>
                      <p:childTnLst>
                        <p:par>
                          <p:cTn id="5576" fill="hold">
                            <p:stCondLst>
                              <p:cond delay="0"/>
                            </p:stCondLst>
                            <p:childTnLst>
                              <p:par>
                                <p:cTn id="5577" nodeType="clickEffect" fill="hold" presetClass="entr" presetID="1">
                                  <p:stCondLst>
                                    <p:cond delay="0"/>
                                  </p:stCondLst>
                                  <p:childTnLst>
                                    <p:set>
                                      <p:cBhvr>
                                        <p:cTn id="5578" dur="1" fill="hold">
                                          <p:stCondLst>
                                            <p:cond delay="0"/>
                                          </p:stCondLst>
                                        </p:cTn>
                                        <p:tgtEl>
                                          <p:spTgt spid="1088">
                                            <p:txEl>
                                              <p:pRg st="406" end="406"/>
                                            </p:txEl>
                                          </p:spTgt>
                                        </p:tgtEl>
                                        <p:attrNameLst>
                                          <p:attrName>style.visibility</p:attrName>
                                        </p:attrNameLst>
                                      </p:cBhvr>
                                      <p:to>
                                        <p:strVal val="visible"/>
                                      </p:to>
                                    </p:set>
                                  </p:childTnLst>
                                </p:cTn>
                              </p:par>
                            </p:childTnLst>
                          </p:cTn>
                        </p:par>
                      </p:childTnLst>
                    </p:cTn>
                  </p:par>
                  <p:par>
                    <p:cTn id="5579" fill="hold">
                      <p:stCondLst>
                        <p:cond delay="indefinite"/>
                      </p:stCondLst>
                      <p:childTnLst>
                        <p:par>
                          <p:cTn id="5580" fill="hold">
                            <p:stCondLst>
                              <p:cond delay="0"/>
                            </p:stCondLst>
                            <p:childTnLst>
                              <p:par>
                                <p:cTn id="5581" nodeType="clickEffect" fill="hold" presetClass="entr" presetID="1">
                                  <p:stCondLst>
                                    <p:cond delay="0"/>
                                  </p:stCondLst>
                                  <p:childTnLst>
                                    <p:set>
                                      <p:cBhvr>
                                        <p:cTn id="5582" dur="1" fill="hold">
                                          <p:stCondLst>
                                            <p:cond delay="0"/>
                                          </p:stCondLst>
                                        </p:cTn>
                                        <p:tgtEl>
                                          <p:spTgt spid="1088">
                                            <p:txEl>
                                              <p:pRg st="406" end="406"/>
                                            </p:txEl>
                                          </p:spTgt>
                                        </p:tgtEl>
                                        <p:attrNameLst>
                                          <p:attrName>style.visibility</p:attrName>
                                        </p:attrNameLst>
                                      </p:cBhvr>
                                      <p:to>
                                        <p:strVal val="visible"/>
                                      </p:to>
                                    </p:set>
                                  </p:childTnLst>
                                </p:cTn>
                              </p:par>
                            </p:childTnLst>
                          </p:cTn>
                        </p:par>
                      </p:childTnLst>
                    </p:cTn>
                  </p:par>
                  <p:par>
                    <p:cTn id="5583" fill="hold">
                      <p:stCondLst>
                        <p:cond delay="indefinite"/>
                      </p:stCondLst>
                      <p:childTnLst>
                        <p:par>
                          <p:cTn id="5584" fill="hold">
                            <p:stCondLst>
                              <p:cond delay="0"/>
                            </p:stCondLst>
                            <p:childTnLst>
                              <p:par>
                                <p:cTn id="5585" nodeType="clickEffect" fill="hold" presetClass="entr" presetID="1">
                                  <p:stCondLst>
                                    <p:cond delay="0"/>
                                  </p:stCondLst>
                                  <p:childTnLst>
                                    <p:set>
                                      <p:cBhvr>
                                        <p:cTn id="5586" dur="1" fill="hold">
                                          <p:stCondLst>
                                            <p:cond delay="0"/>
                                          </p:stCondLst>
                                        </p:cTn>
                                        <p:tgtEl>
                                          <p:spTgt spid="1088">
                                            <p:txEl>
                                              <p:pRg st="406" end="406"/>
                                            </p:txEl>
                                          </p:spTgt>
                                        </p:tgtEl>
                                        <p:attrNameLst>
                                          <p:attrName>style.visibility</p:attrName>
                                        </p:attrNameLst>
                                      </p:cBhvr>
                                      <p:to>
                                        <p:strVal val="visible"/>
                                      </p:to>
                                    </p:set>
                                  </p:childTnLst>
                                </p:cTn>
                              </p:par>
                            </p:childTnLst>
                          </p:cTn>
                        </p:par>
                      </p:childTnLst>
                    </p:cTn>
                  </p:par>
                  <p:par>
                    <p:cTn id="5587" fill="hold">
                      <p:stCondLst>
                        <p:cond delay="indefinite"/>
                      </p:stCondLst>
                      <p:childTnLst>
                        <p:par>
                          <p:cTn id="5588" fill="hold">
                            <p:stCondLst>
                              <p:cond delay="0"/>
                            </p:stCondLst>
                            <p:childTnLst>
                              <p:par>
                                <p:cTn id="5589" nodeType="clickEffect" fill="hold" presetClass="entr" presetID="1">
                                  <p:stCondLst>
                                    <p:cond delay="0"/>
                                  </p:stCondLst>
                                  <p:childTnLst>
                                    <p:set>
                                      <p:cBhvr>
                                        <p:cTn id="5590" dur="1" fill="hold">
                                          <p:stCondLst>
                                            <p:cond delay="0"/>
                                          </p:stCondLst>
                                        </p:cTn>
                                        <p:tgtEl>
                                          <p:spTgt spid="1088">
                                            <p:txEl>
                                              <p:pRg st="406" end="406"/>
                                            </p:txEl>
                                          </p:spTgt>
                                        </p:tgtEl>
                                        <p:attrNameLst>
                                          <p:attrName>style.visibility</p:attrName>
                                        </p:attrNameLst>
                                      </p:cBhvr>
                                      <p:to>
                                        <p:strVal val="visible"/>
                                      </p:to>
                                    </p:set>
                                  </p:childTnLst>
                                </p:cTn>
                              </p:par>
                            </p:childTnLst>
                          </p:cTn>
                        </p:par>
                      </p:childTnLst>
                    </p:cTn>
                  </p:par>
                  <p:par>
                    <p:cTn id="5591" fill="hold">
                      <p:stCondLst>
                        <p:cond delay="indefinite"/>
                      </p:stCondLst>
                      <p:childTnLst>
                        <p:par>
                          <p:cTn id="5592" fill="hold">
                            <p:stCondLst>
                              <p:cond delay="0"/>
                            </p:stCondLst>
                            <p:childTnLst>
                              <p:par>
                                <p:cTn id="5593" nodeType="clickEffect" fill="hold" presetClass="entr" presetID="1">
                                  <p:stCondLst>
                                    <p:cond delay="0"/>
                                  </p:stCondLst>
                                  <p:childTnLst>
                                    <p:set>
                                      <p:cBhvr>
                                        <p:cTn id="5594" dur="1" fill="hold">
                                          <p:stCondLst>
                                            <p:cond delay="0"/>
                                          </p:stCondLst>
                                        </p:cTn>
                                        <p:tgtEl>
                                          <p:spTgt spid="1088">
                                            <p:txEl>
                                              <p:pRg st="406" end="406"/>
                                            </p:txEl>
                                          </p:spTgt>
                                        </p:tgtEl>
                                        <p:attrNameLst>
                                          <p:attrName>style.visibility</p:attrName>
                                        </p:attrNameLst>
                                      </p:cBhvr>
                                      <p:to>
                                        <p:strVal val="visible"/>
                                      </p:to>
                                    </p:set>
                                  </p:childTnLst>
                                </p:cTn>
                              </p:par>
                            </p:childTnLst>
                          </p:cTn>
                        </p:par>
                      </p:childTnLst>
                    </p:cTn>
                  </p:par>
                  <p:par>
                    <p:cTn id="5595" fill="hold">
                      <p:stCondLst>
                        <p:cond delay="indefinite"/>
                      </p:stCondLst>
                      <p:childTnLst>
                        <p:par>
                          <p:cTn id="5596" fill="hold">
                            <p:stCondLst>
                              <p:cond delay="0"/>
                            </p:stCondLst>
                            <p:childTnLst>
                              <p:par>
                                <p:cTn id="5597" nodeType="clickEffect" fill="hold" presetClass="entr" presetID="1">
                                  <p:stCondLst>
                                    <p:cond delay="0"/>
                                  </p:stCondLst>
                                  <p:childTnLst>
                                    <p:set>
                                      <p:cBhvr>
                                        <p:cTn id="5598" dur="1" fill="hold">
                                          <p:stCondLst>
                                            <p:cond delay="0"/>
                                          </p:stCondLst>
                                        </p:cTn>
                                        <p:tgtEl>
                                          <p:spTgt spid="1088">
                                            <p:txEl>
                                              <p:pRg st="406" end="406"/>
                                            </p:txEl>
                                          </p:spTgt>
                                        </p:tgtEl>
                                        <p:attrNameLst>
                                          <p:attrName>style.visibility</p:attrName>
                                        </p:attrNameLst>
                                      </p:cBhvr>
                                      <p:to>
                                        <p:strVal val="visible"/>
                                      </p:to>
                                    </p:set>
                                  </p:childTnLst>
                                </p:cTn>
                              </p:par>
                              <p:par>
                                <p:cTn id="5599" nodeType="withEffect" fill="hold" presetClass="entr" presetID="1">
                                  <p:stCondLst>
                                    <p:cond delay="0"/>
                                  </p:stCondLst>
                                  <p:childTnLst>
                                    <p:set>
                                      <p:cBhvr>
                                        <p:cTn id="5600" dur="1" fill="hold">
                                          <p:stCondLst>
                                            <p:cond delay="0"/>
                                          </p:stCondLst>
                                        </p:cTn>
                                        <p:tgtEl>
                                          <p:spTgt spid="1088">
                                            <p:txEl>
                                              <p:pRg st="406" end="406"/>
                                            </p:txEl>
                                          </p:spTgt>
                                        </p:tgtEl>
                                        <p:attrNameLst>
                                          <p:attrName>style.visibility</p:attrName>
                                        </p:attrNameLst>
                                      </p:cBhvr>
                                      <p:to>
                                        <p:strVal val="visible"/>
                                      </p:to>
                                    </p:set>
                                  </p:childTnLst>
                                </p:cTn>
                              </p:par>
                              <p:par>
                                <p:cTn id="5601" nodeType="withEffect" fill="hold" presetClass="entr" presetID="1">
                                  <p:stCondLst>
                                    <p:cond delay="0"/>
                                  </p:stCondLst>
                                  <p:childTnLst>
                                    <p:set>
                                      <p:cBhvr>
                                        <p:cTn id="5602" dur="1" fill="hold">
                                          <p:stCondLst>
                                            <p:cond delay="0"/>
                                          </p:stCondLst>
                                        </p:cTn>
                                        <p:tgtEl>
                                          <p:spTgt spid="1088">
                                            <p:txEl>
                                              <p:pRg st="406" end="406"/>
                                            </p:txEl>
                                          </p:spTgt>
                                        </p:tgtEl>
                                        <p:attrNameLst>
                                          <p:attrName>style.visibility</p:attrName>
                                        </p:attrNameLst>
                                      </p:cBhvr>
                                      <p:to>
                                        <p:strVal val="visible"/>
                                      </p:to>
                                    </p:set>
                                  </p:childTnLst>
                                </p:cTn>
                              </p:par>
                            </p:childTnLst>
                          </p:cTn>
                        </p:par>
                      </p:childTnLst>
                    </p:cTn>
                  </p:par>
                  <p:par>
                    <p:cTn id="5603" fill="hold">
                      <p:stCondLst>
                        <p:cond delay="indefinite"/>
                      </p:stCondLst>
                      <p:childTnLst>
                        <p:par>
                          <p:cTn id="5604" fill="hold">
                            <p:stCondLst>
                              <p:cond delay="0"/>
                            </p:stCondLst>
                            <p:childTnLst>
                              <p:par>
                                <p:cTn id="5605" nodeType="clickEffect" fill="hold" presetClass="entr" presetID="1">
                                  <p:stCondLst>
                                    <p:cond delay="0"/>
                                  </p:stCondLst>
                                  <p:childTnLst>
                                    <p:set>
                                      <p:cBhvr>
                                        <p:cTn id="5606" dur="1" fill="hold">
                                          <p:stCondLst>
                                            <p:cond delay="0"/>
                                          </p:stCondLst>
                                        </p:cTn>
                                        <p:tgtEl>
                                          <p:spTgt spid="1088">
                                            <p:txEl>
                                              <p:pRg st="406" end="406"/>
                                            </p:txEl>
                                          </p:spTgt>
                                        </p:tgtEl>
                                        <p:attrNameLst>
                                          <p:attrName>style.visibility</p:attrName>
                                        </p:attrNameLst>
                                      </p:cBhvr>
                                      <p:to>
                                        <p:strVal val="visible"/>
                                      </p:to>
                                    </p:set>
                                  </p:childTnLst>
                                </p:cTn>
                              </p:par>
                              <p:par>
                                <p:cTn id="5607" nodeType="withEffect" fill="hold" presetClass="entr" presetID="1">
                                  <p:stCondLst>
                                    <p:cond delay="0"/>
                                  </p:stCondLst>
                                  <p:childTnLst>
                                    <p:set>
                                      <p:cBhvr>
                                        <p:cTn id="5608" dur="1" fill="hold">
                                          <p:stCondLst>
                                            <p:cond delay="0"/>
                                          </p:stCondLst>
                                        </p:cTn>
                                        <p:tgtEl>
                                          <p:spTgt spid="1091"/>
                                        </p:tgtEl>
                                        <p:attrNameLst>
                                          <p:attrName>style.visibility</p:attrName>
                                        </p:attrNameLst>
                                      </p:cBhvr>
                                      <p:to>
                                        <p:strVal val="visible"/>
                                      </p:to>
                                    </p:set>
                                  </p:childTnLst>
                                </p:cTn>
                              </p:par>
                            </p:childTnLst>
                          </p:cTn>
                        </p:par>
                      </p:childTnLst>
                    </p:cTn>
                  </p:par>
                  <p:par>
                    <p:cTn id="5609" fill="hold">
                      <p:stCondLst>
                        <p:cond delay="indefinite"/>
                      </p:stCondLst>
                      <p:childTnLst>
                        <p:par>
                          <p:cTn id="5610" fill="hold">
                            <p:stCondLst>
                              <p:cond delay="0"/>
                            </p:stCondLst>
                            <p:childTnLst>
                              <p:par>
                                <p:cTn id="5611" nodeType="clickEffect" fill="hold" presetClass="entr" presetID="1">
                                  <p:stCondLst>
                                    <p:cond delay="0"/>
                                  </p:stCondLst>
                                  <p:childTnLst>
                                    <p:set>
                                      <p:cBhvr>
                                        <p:cTn id="5612" dur="1" fill="hold">
                                          <p:stCondLst>
                                            <p:cond delay="0"/>
                                          </p:stCondLst>
                                        </p:cTn>
                                        <p:tgtEl>
                                          <p:spTgt spid="1088">
                                            <p:txEl>
                                              <p:pRg st="406" end="406"/>
                                            </p:txEl>
                                          </p:spTgt>
                                        </p:tgtEl>
                                        <p:attrNameLst>
                                          <p:attrName>style.visibility</p:attrName>
                                        </p:attrNameLst>
                                      </p:cBhvr>
                                      <p:to>
                                        <p:strVal val="visible"/>
                                      </p:to>
                                    </p:set>
                                  </p:childTnLst>
                                </p:cTn>
                              </p:par>
                            </p:childTnLst>
                          </p:cTn>
                        </p:par>
                      </p:childTnLst>
                    </p:cTn>
                  </p:par>
                  <p:par>
                    <p:cTn id="5613" fill="hold">
                      <p:stCondLst>
                        <p:cond delay="indefinite"/>
                      </p:stCondLst>
                      <p:childTnLst>
                        <p:par>
                          <p:cTn id="5614" fill="hold">
                            <p:stCondLst>
                              <p:cond delay="0"/>
                            </p:stCondLst>
                            <p:childTnLst>
                              <p:par>
                                <p:cTn id="5615" nodeType="clickEffect" fill="hold" presetClass="entr" presetID="1">
                                  <p:stCondLst>
                                    <p:cond delay="0"/>
                                  </p:stCondLst>
                                  <p:childTnLst>
                                    <p:set>
                                      <p:cBhvr>
                                        <p:cTn id="5616" dur="1" fill="hold">
                                          <p:stCondLst>
                                            <p:cond delay="0"/>
                                          </p:stCondLst>
                                        </p:cTn>
                                        <p:tgtEl>
                                          <p:spTgt spid="1088">
                                            <p:txEl>
                                              <p:pRg st="406" end="40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2"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void heapify(Heap *H) {  // minheap</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i = H-&gt;size/2-1; i &gt;= 0; i--)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siftDown(H, i);</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Runtime analysis: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iterations, each takes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Careful runtime analysis?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Heapsort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Two advanced data structures: Treaps and Fibonacci heaps</a:t>
            </a:r>
            <a:endParaRPr b="0" lang="en-IN" sz="1800" spc="-1" strike="noStrike">
              <a:solidFill>
                <a:srgbClr val="000000"/>
              </a:solidFill>
              <a:uFill>
                <a:solidFill>
                  <a:srgbClr val="ffffff"/>
                </a:solidFill>
              </a:uFill>
              <a:latin typeface="Arial"/>
            </a:endParaRPr>
          </a:p>
        </p:txBody>
      </p:sp>
      <p:sp>
        <p:nvSpPr>
          <p:cNvPr id="1093"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1D7DCDBD-D9E7-4D91-BCDB-19D07095018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94"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Heapify in </a:t>
            </a:r>
            <a:r>
              <a:rPr b="1" i="1" lang="en-IN" sz="2700" spc="-1" strike="noStrike">
                <a:solidFill>
                  <a:srgbClr val="000000"/>
                </a:solidFill>
                <a:uFill>
                  <a:solidFill>
                    <a:srgbClr val="ffffff"/>
                  </a:solidFill>
                </a:uFill>
                <a:latin typeface="Trebuchet MS"/>
                <a:ea typeface="ＭＳ Ｐゴシック"/>
              </a:rPr>
              <a:t>O</a:t>
            </a:r>
            <a:r>
              <a:rPr b="1" lang="en-IN" sz="2700" spc="-1" strike="noStrike">
                <a:solidFill>
                  <a:srgbClr val="000000"/>
                </a:solidFill>
                <a:uFill>
                  <a:solidFill>
                    <a:srgbClr val="ffffff"/>
                  </a:solidFill>
                </a:uFill>
                <a:latin typeface="Trebuchet MS"/>
                <a:ea typeface="ＭＳ Ｐゴシック"/>
              </a:rPr>
              <a:t>(</a:t>
            </a:r>
            <a:r>
              <a:rPr b="1" i="1" lang="en-IN" sz="2700" spc="-1" strike="noStrike">
                <a:solidFill>
                  <a:srgbClr val="000000"/>
                </a:solidFill>
                <a:uFill>
                  <a:solidFill>
                    <a:srgbClr val="ffffff"/>
                  </a:solidFill>
                </a:uFill>
                <a:latin typeface="Trebuchet MS"/>
                <a:ea typeface="ＭＳ Ｐゴシック"/>
              </a:rPr>
              <a:t>n</a:t>
            </a:r>
            <a:r>
              <a:rPr b="1" lang="en-IN" sz="2700" spc="-1" strike="noStrike">
                <a:solidFill>
                  <a:srgbClr val="000000"/>
                </a:solidFill>
                <a:uFill>
                  <a:solidFill>
                    <a:srgbClr val="ffffff"/>
                  </a:solidFill>
                </a:uFill>
                <a:latin typeface="Trebuchet MS"/>
                <a:ea typeface="ＭＳ Ｐゴシック"/>
              </a:rPr>
              <a:t>) time</a:t>
            </a:r>
            <a:endParaRPr b="0" lang="en-IN" sz="1800" spc="-1" strike="noStrike">
              <a:solidFill>
                <a:srgbClr val="000000"/>
              </a:solidFill>
              <a:uFill>
                <a:solidFill>
                  <a:srgbClr val="ffffff"/>
                </a:solidFill>
              </a:uFill>
              <a:latin typeface="Arial"/>
            </a:endParaRPr>
          </a:p>
        </p:txBody>
      </p:sp>
      <p:sp>
        <p:nvSpPr>
          <p:cNvPr id="1095" name="CustomShape 4"/>
          <p:cNvSpPr/>
          <p:nvPr/>
        </p:nvSpPr>
        <p:spPr>
          <a:xfrm>
            <a:off x="946440" y="3397680"/>
            <a:ext cx="92304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Sloppy</a:t>
            </a:r>
            <a:endParaRPr b="0" lang="en-IN" sz="1800" spc="-1" strike="noStrike">
              <a:solidFill>
                <a:srgbClr val="000000"/>
              </a:solidFill>
              <a:uFill>
                <a:solidFill>
                  <a:srgbClr val="ffffff"/>
                </a:solidFill>
              </a:uFill>
              <a:latin typeface="Arial"/>
            </a:endParaRPr>
          </a:p>
        </p:txBody>
      </p:sp>
    </p:spTree>
  </p:cSld>
  <p:timing>
    <p:tnLst>
      <p:par>
        <p:cTn id="5617" dur="indefinite" restart="never" nodeType="tmRoot">
          <p:childTnLst>
            <p:seq>
              <p:cTn id="5618" dur="indefinite" nodeType="mainSeq">
                <p:childTnLst>
                  <p:par>
                    <p:cTn id="5619" fill="hold">
                      <p:stCondLst>
                        <p:cond delay="indefinite"/>
                      </p:stCondLst>
                      <p:childTnLst>
                        <p:par>
                          <p:cTn id="5620" fill="hold">
                            <p:stCondLst>
                              <p:cond delay="0"/>
                            </p:stCondLst>
                            <p:childTnLst>
                              <p:par>
                                <p:cTn id="5621" nodeType="clickEffect" fill="hold" presetClass="entr" presetID="1">
                                  <p:stCondLst>
                                    <p:cond delay="0"/>
                                  </p:stCondLst>
                                  <p:childTnLst>
                                    <p:set>
                                      <p:cBhvr>
                                        <p:cTn id="5622" dur="1" fill="hold">
                                          <p:stCondLst>
                                            <p:cond delay="0"/>
                                          </p:stCondLst>
                                        </p:cTn>
                                        <p:tgtEl>
                                          <p:spTgt spid="1092">
                                            <p:txEl>
                                              <p:pRg st="1" end="37"/>
                                            </p:txEl>
                                          </p:spTgt>
                                        </p:tgtEl>
                                        <p:attrNameLst>
                                          <p:attrName>style.visibility</p:attrName>
                                        </p:attrNameLst>
                                      </p:cBhvr>
                                      <p:to>
                                        <p:strVal val="visible"/>
                                      </p:to>
                                    </p:set>
                                  </p:childTnLst>
                                </p:cTn>
                              </p:par>
                              <p:par>
                                <p:cTn id="5623" nodeType="withEffect" fill="hold" presetClass="entr" presetID="1">
                                  <p:stCondLst>
                                    <p:cond delay="0"/>
                                  </p:stCondLst>
                                  <p:childTnLst>
                                    <p:set>
                                      <p:cBhvr>
                                        <p:cTn id="5624" dur="1" fill="hold">
                                          <p:stCondLst>
                                            <p:cond delay="0"/>
                                          </p:stCondLst>
                                        </p:cTn>
                                        <p:tgtEl>
                                          <p:spTgt spid="1092">
                                            <p:txEl>
                                              <p:pRg st="273" end="273"/>
                                            </p:txEl>
                                          </p:spTgt>
                                        </p:tgtEl>
                                        <p:attrNameLst>
                                          <p:attrName>style.visibility</p:attrName>
                                        </p:attrNameLst>
                                      </p:cBhvr>
                                      <p:to>
                                        <p:strVal val="visible"/>
                                      </p:to>
                                    </p:set>
                                  </p:childTnLst>
                                </p:cTn>
                              </p:par>
                            </p:childTnLst>
                          </p:cTn>
                        </p:par>
                      </p:childTnLst>
                    </p:cTn>
                  </p:par>
                  <p:par>
                    <p:cTn id="5625" fill="hold">
                      <p:stCondLst>
                        <p:cond delay="indefinite"/>
                      </p:stCondLst>
                      <p:childTnLst>
                        <p:par>
                          <p:cTn id="5626" fill="hold">
                            <p:stCondLst>
                              <p:cond delay="0"/>
                            </p:stCondLst>
                            <p:childTnLst>
                              <p:par>
                                <p:cTn id="5627" nodeType="clickEffect" fill="hold" presetClass="entr" presetID="1">
                                  <p:stCondLst>
                                    <p:cond delay="0"/>
                                  </p:stCondLst>
                                  <p:childTnLst>
                                    <p:set>
                                      <p:cBhvr>
                                        <p:cTn id="5628" dur="1" fill="hold">
                                          <p:stCondLst>
                                            <p:cond delay="0"/>
                                          </p:stCondLst>
                                        </p:cTn>
                                        <p:tgtEl>
                                          <p:spTgt spid="1092">
                                            <p:txEl>
                                              <p:pRg st="273" end="273"/>
                                            </p:txEl>
                                          </p:spTgt>
                                        </p:tgtEl>
                                        <p:attrNameLst>
                                          <p:attrName>style.visibility</p:attrName>
                                        </p:attrNameLst>
                                      </p:cBhvr>
                                      <p:to>
                                        <p:strVal val="visible"/>
                                      </p:to>
                                    </p:set>
                                  </p:childTnLst>
                                </p:cTn>
                              </p:par>
                              <p:par>
                                <p:cTn id="5629" nodeType="withEffect" fill="hold" presetClass="entr" presetID="1">
                                  <p:stCondLst>
                                    <p:cond delay="0"/>
                                  </p:stCondLst>
                                  <p:childTnLst>
                                    <p:set>
                                      <p:cBhvr>
                                        <p:cTn id="5630" dur="1" fill="hold">
                                          <p:stCondLst>
                                            <p:cond delay="0"/>
                                          </p:stCondLst>
                                        </p:cTn>
                                        <p:tgtEl>
                                          <p:spTgt spid="1092">
                                            <p:txEl>
                                              <p:pRg st="273" end="273"/>
                                            </p:txEl>
                                          </p:spTgt>
                                        </p:tgtEl>
                                        <p:attrNameLst>
                                          <p:attrName>style.visibility</p:attrName>
                                        </p:attrNameLst>
                                      </p:cBhvr>
                                      <p:to>
                                        <p:strVal val="visible"/>
                                      </p:to>
                                    </p:set>
                                  </p:childTnLst>
                                </p:cTn>
                              </p:par>
                            </p:childTnLst>
                          </p:cTn>
                        </p:par>
                      </p:childTnLst>
                    </p:cTn>
                  </p:par>
                  <p:par>
                    <p:cTn id="5631" fill="hold">
                      <p:stCondLst>
                        <p:cond delay="indefinite"/>
                      </p:stCondLst>
                      <p:childTnLst>
                        <p:par>
                          <p:cTn id="5632" fill="hold">
                            <p:stCondLst>
                              <p:cond delay="0"/>
                            </p:stCondLst>
                            <p:childTnLst>
                              <p:par>
                                <p:cTn id="5633" nodeType="clickEffect" fill="hold" presetClass="entr" presetID="1">
                                  <p:stCondLst>
                                    <p:cond delay="0"/>
                                  </p:stCondLst>
                                  <p:childTnLst>
                                    <p:set>
                                      <p:cBhvr>
                                        <p:cTn id="5634" dur="1" fill="hold">
                                          <p:stCondLst>
                                            <p:cond delay="0"/>
                                          </p:stCondLst>
                                        </p:cTn>
                                        <p:tgtEl>
                                          <p:spTgt spid="1092">
                                            <p:txEl>
                                              <p:pRg st="273" end="273"/>
                                            </p:txEl>
                                          </p:spTgt>
                                        </p:tgtEl>
                                        <p:attrNameLst>
                                          <p:attrName>style.visibility</p:attrName>
                                        </p:attrNameLst>
                                      </p:cBhvr>
                                      <p:to>
                                        <p:strVal val="visible"/>
                                      </p:to>
                                    </p:set>
                                  </p:childTnLst>
                                </p:cTn>
                              </p:par>
                            </p:childTnLst>
                          </p:cTn>
                        </p:par>
                      </p:childTnLst>
                    </p:cTn>
                  </p:par>
                  <p:par>
                    <p:cTn id="5635" fill="hold">
                      <p:stCondLst>
                        <p:cond delay="indefinite"/>
                      </p:stCondLst>
                      <p:childTnLst>
                        <p:par>
                          <p:cTn id="5636" fill="hold">
                            <p:stCondLst>
                              <p:cond delay="0"/>
                            </p:stCondLst>
                            <p:childTnLst>
                              <p:par>
                                <p:cTn id="5637" nodeType="clickEffect" fill="hold" presetClass="entr" presetID="1">
                                  <p:stCondLst>
                                    <p:cond delay="0"/>
                                  </p:stCondLst>
                                  <p:childTnLst>
                                    <p:set>
                                      <p:cBhvr>
                                        <p:cTn id="5638" dur="1" fill="hold">
                                          <p:stCondLst>
                                            <p:cond delay="0"/>
                                          </p:stCondLst>
                                        </p:cTn>
                                        <p:tgtEl>
                                          <p:spTgt spid="1092">
                                            <p:txEl>
                                              <p:pRg st="273" end="273"/>
                                            </p:txEl>
                                          </p:spTgt>
                                        </p:tgtEl>
                                        <p:attrNameLst>
                                          <p:attrName>style.visibility</p:attrName>
                                        </p:attrNameLst>
                                      </p:cBhvr>
                                      <p:to>
                                        <p:strVal val="visible"/>
                                      </p:to>
                                    </p:set>
                                  </p:childTnLst>
                                </p:cTn>
                              </p:par>
                            </p:childTnLst>
                          </p:cTn>
                        </p:par>
                      </p:childTnLst>
                    </p:cTn>
                  </p:par>
                  <p:par>
                    <p:cTn id="5639" fill="hold">
                      <p:stCondLst>
                        <p:cond delay="indefinite"/>
                      </p:stCondLst>
                      <p:childTnLst>
                        <p:par>
                          <p:cTn id="5640" fill="hold">
                            <p:stCondLst>
                              <p:cond delay="0"/>
                            </p:stCondLst>
                            <p:childTnLst>
                              <p:par>
                                <p:cTn id="5641" nodeType="clickEffect" fill="hold" presetClass="entr" presetID="1">
                                  <p:stCondLst>
                                    <p:cond delay="0"/>
                                  </p:stCondLst>
                                  <p:childTnLst>
                                    <p:set>
                                      <p:cBhvr>
                                        <p:cTn id="5642" dur="1" fill="hold">
                                          <p:stCondLst>
                                            <p:cond delay="0"/>
                                          </p:stCondLst>
                                        </p:cTn>
                                        <p:tgtEl>
                                          <p:spTgt spid="1095"/>
                                        </p:tgtEl>
                                        <p:attrNameLst>
                                          <p:attrName>style.visibility</p:attrName>
                                        </p:attrNameLst>
                                      </p:cBhvr>
                                      <p:to>
                                        <p:strVal val="visible"/>
                                      </p:to>
                                    </p:set>
                                  </p:childTnLst>
                                </p:cTn>
                              </p:par>
                            </p:childTnLst>
                          </p:cTn>
                        </p:par>
                      </p:childTnLst>
                    </p:cTn>
                  </p:par>
                  <p:par>
                    <p:cTn id="5643" fill="hold">
                      <p:stCondLst>
                        <p:cond delay="indefinite"/>
                      </p:stCondLst>
                      <p:childTnLst>
                        <p:par>
                          <p:cTn id="5644" fill="hold">
                            <p:stCondLst>
                              <p:cond delay="0"/>
                            </p:stCondLst>
                            <p:childTnLst>
                              <p:par>
                                <p:cTn id="5645" nodeType="clickEffect" fill="hold" presetClass="entr" presetID="1">
                                  <p:stCondLst>
                                    <p:cond delay="0"/>
                                  </p:stCondLst>
                                  <p:childTnLst>
                                    <p:set>
                                      <p:cBhvr>
                                        <p:cTn id="5646" dur="1" fill="hold">
                                          <p:stCondLst>
                                            <p:cond delay="0"/>
                                          </p:stCondLst>
                                        </p:cTn>
                                        <p:tgtEl>
                                          <p:spTgt spid="1092">
                                            <p:txEl>
                                              <p:pRg st="273" end="273"/>
                                            </p:txEl>
                                          </p:spTgt>
                                        </p:tgtEl>
                                        <p:attrNameLst>
                                          <p:attrName>style.visibility</p:attrName>
                                        </p:attrNameLst>
                                      </p:cBhvr>
                                      <p:to>
                                        <p:strVal val="visible"/>
                                      </p:to>
                                    </p:set>
                                  </p:childTnLst>
                                </p:cTn>
                              </p:par>
                            </p:childTnLst>
                          </p:cTn>
                        </p:par>
                      </p:childTnLst>
                    </p:cTn>
                  </p:par>
                  <p:par>
                    <p:cTn id="5647" fill="hold">
                      <p:stCondLst>
                        <p:cond delay="indefinite"/>
                      </p:stCondLst>
                      <p:childTnLst>
                        <p:par>
                          <p:cTn id="5648" fill="hold">
                            <p:stCondLst>
                              <p:cond delay="0"/>
                            </p:stCondLst>
                            <p:childTnLst>
                              <p:par>
                                <p:cTn id="5649" nodeType="clickEffect" fill="hold" presetClass="entr" presetID="1">
                                  <p:stCondLst>
                                    <p:cond delay="0"/>
                                  </p:stCondLst>
                                  <p:childTnLst>
                                    <p:set>
                                      <p:cBhvr>
                                        <p:cTn id="5650" dur="1" fill="hold">
                                          <p:stCondLst>
                                            <p:cond delay="0"/>
                                          </p:stCondLst>
                                        </p:cTn>
                                        <p:tgtEl>
                                          <p:spTgt spid="1092">
                                            <p:txEl>
                                              <p:pRg st="273" end="273"/>
                                            </p:txEl>
                                          </p:spTgt>
                                        </p:tgtEl>
                                        <p:attrNameLst>
                                          <p:attrName>style.visibility</p:attrName>
                                        </p:attrNameLst>
                                      </p:cBhvr>
                                      <p:to>
                                        <p:strVal val="visible"/>
                                      </p:to>
                                    </p:set>
                                  </p:childTnLst>
                                </p:cTn>
                              </p:par>
                            </p:childTnLst>
                          </p:cTn>
                        </p:par>
                      </p:childTnLst>
                    </p:cTn>
                  </p:par>
                  <p:par>
                    <p:cTn id="5651" fill="hold">
                      <p:stCondLst>
                        <p:cond delay="indefinite"/>
                      </p:stCondLst>
                      <p:childTnLst>
                        <p:par>
                          <p:cTn id="5652" fill="hold">
                            <p:stCondLst>
                              <p:cond delay="0"/>
                            </p:stCondLst>
                            <p:childTnLst>
                              <p:par>
                                <p:cTn id="5653" nodeType="clickEffect" fill="hold" presetClass="entr" presetID="1">
                                  <p:stCondLst>
                                    <p:cond delay="0"/>
                                  </p:stCondLst>
                                  <p:childTnLst>
                                    <p:set>
                                      <p:cBhvr>
                                        <p:cTn id="5654" dur="1" fill="hold">
                                          <p:stCondLst>
                                            <p:cond delay="0"/>
                                          </p:stCondLst>
                                        </p:cTn>
                                        <p:tgtEl>
                                          <p:spTgt spid="1092">
                                            <p:txEl>
                                              <p:pRg st="273" end="27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Actually in 1970</a:t>
            </a:r>
            <a:endParaRPr b="0" lang="en-IN" sz="1800" spc="-1" strike="noStrike">
              <a:solidFill>
                <a:srgbClr val="000000"/>
              </a:solidFill>
              <a:uFill>
                <a:solidFill>
                  <a:srgbClr val="ffffff"/>
                </a:solidFill>
              </a:uFill>
              <a:latin typeface="Arial"/>
            </a:endParaRPr>
          </a:p>
        </p:txBody>
      </p:sp>
      <p:sp>
        <p:nvSpPr>
          <p:cNvPr id="1097"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CECD9161-8E70-428A-A56E-29516C62B5E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098"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B-trees</a:t>
            </a:r>
            <a:endParaRPr b="0" lang="en-IN" sz="1800" spc="-1" strike="noStrike">
              <a:solidFill>
                <a:srgbClr val="000000"/>
              </a:solidFill>
              <a:uFill>
                <a:solidFill>
                  <a:srgbClr val="ffffff"/>
                </a:solidFill>
              </a:uFill>
              <a:latin typeface="Arial"/>
            </a:endParaRPr>
          </a:p>
        </p:txBody>
      </p:sp>
      <p:pic>
        <p:nvPicPr>
          <p:cNvPr id="1099" name="Picture 1" descr=""/>
          <p:cNvPicPr/>
          <p:nvPr/>
        </p:nvPicPr>
        <p:blipFill>
          <a:blip r:embed="rId1"/>
          <a:stretch/>
        </p:blipFill>
        <p:spPr>
          <a:xfrm>
            <a:off x="1051920" y="1371600"/>
            <a:ext cx="7056360" cy="1675800"/>
          </a:xfrm>
          <a:prstGeom prst="rect">
            <a:avLst/>
          </a:prstGeom>
          <a:ln>
            <a:noFill/>
          </a:ln>
        </p:spPr>
      </p:pic>
      <p:pic>
        <p:nvPicPr>
          <p:cNvPr id="1100" name="Picture 2" descr=""/>
          <p:cNvPicPr/>
          <p:nvPr/>
        </p:nvPicPr>
        <p:blipFill>
          <a:blip r:embed="rId2"/>
          <a:stretch/>
        </p:blipFill>
        <p:spPr>
          <a:xfrm>
            <a:off x="3451320" y="1396440"/>
            <a:ext cx="6133320" cy="5161680"/>
          </a:xfrm>
          <a:prstGeom prst="rect">
            <a:avLst/>
          </a:prstGeom>
          <a:ln>
            <a:noFill/>
          </a:ln>
        </p:spPr>
      </p:pic>
      <p:pic>
        <p:nvPicPr>
          <p:cNvPr id="1101" name="Picture 3" descr=""/>
          <p:cNvPicPr/>
          <p:nvPr/>
        </p:nvPicPr>
        <p:blipFill>
          <a:blip r:embed="rId3"/>
          <a:stretch/>
        </p:blipFill>
        <p:spPr>
          <a:xfrm>
            <a:off x="1905120" y="2868480"/>
            <a:ext cx="7381080" cy="4438080"/>
          </a:xfrm>
          <a:prstGeom prst="rect">
            <a:avLst/>
          </a:prstGeom>
          <a:ln w="57240">
            <a:solidFill>
              <a:srgbClr val="c00000"/>
            </a:solidFill>
            <a:round/>
          </a:ln>
        </p:spPr>
      </p:pic>
      <p:pic>
        <p:nvPicPr>
          <p:cNvPr id="1102" name="Picture 4" descr=""/>
          <p:cNvPicPr/>
          <p:nvPr/>
        </p:nvPicPr>
        <p:blipFill>
          <a:blip r:embed="rId4"/>
          <a:stretch/>
        </p:blipFill>
        <p:spPr>
          <a:xfrm>
            <a:off x="3401280" y="2837160"/>
            <a:ext cx="6019200" cy="4494960"/>
          </a:xfrm>
          <a:prstGeom prst="rect">
            <a:avLst/>
          </a:prstGeom>
          <a:ln w="38160">
            <a:solidFill>
              <a:srgbClr val="92d050"/>
            </a:solidFill>
            <a:round/>
          </a:ln>
        </p:spPr>
      </p:pic>
    </p:spTree>
  </p:cSld>
  <p:timing>
    <p:tnLst>
      <p:par>
        <p:cTn id="5655" dur="indefinite" restart="never" nodeType="tmRoot">
          <p:childTnLst>
            <p:seq>
              <p:cTn id="5656" dur="indefinite" nodeType="mainSeq">
                <p:childTnLst>
                  <p:par>
                    <p:cTn id="5657" fill="hold">
                      <p:stCondLst>
                        <p:cond delay="indefinite"/>
                      </p:stCondLst>
                      <p:childTnLst>
                        <p:par>
                          <p:cTn id="5658" fill="hold">
                            <p:stCondLst>
                              <p:cond delay="0"/>
                            </p:stCondLst>
                            <p:childTnLst>
                              <p:par>
                                <p:cTn id="5659" nodeType="clickEffect" fill="hold" presetClass="entr" presetID="1">
                                  <p:stCondLst>
                                    <p:cond delay="0"/>
                                  </p:stCondLst>
                                  <p:childTnLst>
                                    <p:set>
                                      <p:cBhvr>
                                        <p:cTn id="5660" dur="1" fill="hold">
                                          <p:stCondLst>
                                            <p:cond delay="0"/>
                                          </p:stCondLst>
                                        </p:cTn>
                                        <p:tgtEl>
                                          <p:spTgt spid="1099"/>
                                        </p:tgtEl>
                                        <p:attrNameLst>
                                          <p:attrName>style.visibility</p:attrName>
                                        </p:attrNameLst>
                                      </p:cBhvr>
                                      <p:to>
                                        <p:strVal val="visible"/>
                                      </p:to>
                                    </p:set>
                                  </p:childTnLst>
                                </p:cTn>
                              </p:par>
                            </p:childTnLst>
                          </p:cTn>
                        </p:par>
                      </p:childTnLst>
                    </p:cTn>
                  </p:par>
                  <p:par>
                    <p:cTn id="5661" fill="hold">
                      <p:stCondLst>
                        <p:cond delay="indefinite"/>
                      </p:stCondLst>
                      <p:childTnLst>
                        <p:par>
                          <p:cTn id="5662" fill="hold">
                            <p:stCondLst>
                              <p:cond delay="0"/>
                            </p:stCondLst>
                            <p:childTnLst>
                              <p:par>
                                <p:cTn id="5663" nodeType="clickEffect" fill="hold" presetClass="entr" presetID="1">
                                  <p:stCondLst>
                                    <p:cond delay="0"/>
                                  </p:stCondLst>
                                  <p:childTnLst>
                                    <p:set>
                                      <p:cBhvr>
                                        <p:cTn id="5664" dur="1" fill="hold">
                                          <p:stCondLst>
                                            <p:cond delay="0"/>
                                          </p:stCondLst>
                                        </p:cTn>
                                        <p:tgtEl>
                                          <p:spTgt spid="1096">
                                            <p:txEl>
                                              <p:pRg st="6" end="23"/>
                                            </p:txEl>
                                          </p:spTgt>
                                        </p:tgtEl>
                                        <p:attrNameLst>
                                          <p:attrName>style.visibility</p:attrName>
                                        </p:attrNameLst>
                                      </p:cBhvr>
                                      <p:to>
                                        <p:strVal val="visible"/>
                                      </p:to>
                                    </p:set>
                                  </p:childTnLst>
                                </p:cTn>
                              </p:par>
                            </p:childTnLst>
                          </p:cTn>
                        </p:par>
                      </p:childTnLst>
                    </p:cTn>
                  </p:par>
                  <p:par>
                    <p:cTn id="5665" fill="hold">
                      <p:stCondLst>
                        <p:cond delay="indefinite"/>
                      </p:stCondLst>
                      <p:childTnLst>
                        <p:par>
                          <p:cTn id="5666" fill="hold">
                            <p:stCondLst>
                              <p:cond delay="0"/>
                            </p:stCondLst>
                            <p:childTnLst>
                              <p:par>
                                <p:cTn id="5667" nodeType="clickEffect" fill="hold" presetClass="entr" presetID="1">
                                  <p:stCondLst>
                                    <p:cond delay="0"/>
                                  </p:stCondLst>
                                  <p:childTnLst>
                                    <p:set>
                                      <p:cBhvr>
                                        <p:cTn id="5668" dur="1" fill="hold">
                                          <p:stCondLst>
                                            <p:cond delay="0"/>
                                          </p:stCondLst>
                                        </p:cTn>
                                        <p:tgtEl>
                                          <p:spTgt spid="1100"/>
                                        </p:tgtEl>
                                        <p:attrNameLst>
                                          <p:attrName>style.visibility</p:attrName>
                                        </p:attrNameLst>
                                      </p:cBhvr>
                                      <p:to>
                                        <p:strVal val="visible"/>
                                      </p:to>
                                    </p:set>
                                  </p:childTnLst>
                                </p:cTn>
                              </p:par>
                            </p:childTnLst>
                          </p:cTn>
                        </p:par>
                      </p:childTnLst>
                    </p:cTn>
                  </p:par>
                  <p:par>
                    <p:cTn id="5669" fill="hold">
                      <p:stCondLst>
                        <p:cond delay="indefinite"/>
                      </p:stCondLst>
                      <p:childTnLst>
                        <p:par>
                          <p:cTn id="5670" fill="hold">
                            <p:stCondLst>
                              <p:cond delay="0"/>
                            </p:stCondLst>
                            <p:childTnLst>
                              <p:par>
                                <p:cTn id="5671" nodeType="clickEffect" fill="hold" presetClass="entr" presetID="1">
                                  <p:stCondLst>
                                    <p:cond delay="0"/>
                                  </p:stCondLst>
                                  <p:childTnLst>
                                    <p:set>
                                      <p:cBhvr>
                                        <p:cTn id="5672" dur="1" fill="hold">
                                          <p:stCondLst>
                                            <p:cond delay="0"/>
                                          </p:stCondLst>
                                        </p:cTn>
                                        <p:tgtEl>
                                          <p:spTgt spid="1101"/>
                                        </p:tgtEl>
                                        <p:attrNameLst>
                                          <p:attrName>style.visibility</p:attrName>
                                        </p:attrNameLst>
                                      </p:cBhvr>
                                      <p:to>
                                        <p:strVal val="visible"/>
                                      </p:to>
                                    </p:set>
                                  </p:childTnLst>
                                </p:cTn>
                              </p:par>
                            </p:childTnLst>
                          </p:cTn>
                        </p:par>
                      </p:childTnLst>
                    </p:cTn>
                  </p:par>
                  <p:par>
                    <p:cTn id="5673" fill="hold">
                      <p:stCondLst>
                        <p:cond delay="indefinite"/>
                      </p:stCondLst>
                      <p:childTnLst>
                        <p:par>
                          <p:cTn id="5674" fill="hold">
                            <p:stCondLst>
                              <p:cond delay="0"/>
                            </p:stCondLst>
                            <p:childTnLst>
                              <p:par>
                                <p:cTn id="5675" nodeType="clickEffect" fill="hold" presetClass="entr" presetID="1">
                                  <p:stCondLst>
                                    <p:cond delay="0"/>
                                  </p:stCondLst>
                                  <p:childTnLst>
                                    <p:set>
                                      <p:cBhvr>
                                        <p:cTn id="5676" dur="1" fill="hold">
                                          <p:stCondLst>
                                            <p:cond delay="0"/>
                                          </p:stCondLst>
                                        </p:cTn>
                                        <p:tgtEl>
                                          <p:spTgt spid="110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Need to store most of the data on disk (or in the cloud)</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getting data from these sources is MUCH slower than RAM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Key idea</a:t>
            </a:r>
            <a:r>
              <a:rPr b="0" lang="en-IN" sz="2000" spc="-1" strike="noStrike">
                <a:solidFill>
                  <a:srgbClr val="000000"/>
                </a:solidFill>
                <a:uFill>
                  <a:solidFill>
                    <a:srgbClr val="ffffff"/>
                  </a:solidFill>
                </a:uFill>
                <a:latin typeface="Trebuchet MS"/>
                <a:ea typeface="ＭＳ Ｐゴシック"/>
              </a:rPr>
              <a:t>: If we have to go to the disk, make it count!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each disk access fetches a whole </a:t>
            </a:r>
            <a:r>
              <a:rPr b="0" lang="en-IN" sz="2000" spc="-1" strike="noStrike">
                <a:solidFill>
                  <a:srgbClr val="3333ff"/>
                </a:solidFill>
                <a:uFill>
                  <a:solidFill>
                    <a:srgbClr val="ffffff"/>
                  </a:solidFill>
                </a:uFill>
                <a:latin typeface="Trebuchet MS"/>
                <a:ea typeface="ＭＳ Ｐゴシック"/>
              </a:rPr>
              <a:t>block</a:t>
            </a:r>
            <a:r>
              <a:rPr b="0" lang="en-IN" sz="2000" spc="-1" strike="noStrike">
                <a:solidFill>
                  <a:srgbClr val="000000"/>
                </a:solidFill>
                <a:uFill>
                  <a:solidFill>
                    <a:srgbClr val="ffffff"/>
                  </a:solidFill>
                </a:uFill>
                <a:latin typeface="Trebuchet MS"/>
                <a:ea typeface="ＭＳ Ｐゴシック"/>
              </a:rPr>
              <a:t> of data (a few KB)</a:t>
            </a:r>
            <a:endParaRPr b="0" lang="en-IN" sz="1800" spc="-1" strike="noStrike">
              <a:solidFill>
                <a:srgbClr val="000000"/>
              </a:solidFill>
              <a:uFill>
                <a:solidFill>
                  <a:srgbClr val="ffffff"/>
                </a:solidFill>
              </a:uFill>
              <a:latin typeface="Arial"/>
            </a:endParaRPr>
          </a:p>
        </p:txBody>
      </p:sp>
      <p:sp>
        <p:nvSpPr>
          <p:cNvPr id="1104"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977DF62B-2FD0-4FE2-BA20-4BF60BAF0CD7}"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105"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Large amount of data</a:t>
            </a:r>
            <a:endParaRPr b="0" lang="en-IN" sz="1800" spc="-1" strike="noStrike">
              <a:solidFill>
                <a:srgbClr val="000000"/>
              </a:solidFill>
              <a:uFill>
                <a:solidFill>
                  <a:srgbClr val="ffffff"/>
                </a:solidFill>
              </a:uFill>
              <a:latin typeface="Arial"/>
            </a:endParaRPr>
          </a:p>
        </p:txBody>
      </p:sp>
      <p:graphicFrame>
        <p:nvGraphicFramePr>
          <p:cNvPr id="1106" name="Table 4"/>
          <p:cNvGraphicFramePr/>
          <p:nvPr/>
        </p:nvGraphicFramePr>
        <p:xfrm>
          <a:off x="1523880" y="2286000"/>
          <a:ext cx="6705000" cy="3336840"/>
        </p:xfrm>
        <a:graphic>
          <a:graphicData uri="http://schemas.openxmlformats.org/drawingml/2006/table">
            <a:tbl>
              <a:tblPr/>
              <a:tblGrid>
                <a:gridCol w="2234880"/>
                <a:gridCol w="2234880"/>
                <a:gridCol w="2235600"/>
              </a:tblGrid>
              <a:tr h="368640">
                <a:tc>
                  <a:txBody>
                    <a:bodyPr/>
                    <a:p>
                      <a:pPr algn="ctr">
                        <a:lnSpc>
                          <a:spcPct val="100000"/>
                        </a:lnSpc>
                      </a:pPr>
                      <a:r>
                        <a:rPr b="1" lang="en-IN" sz="1800" spc="-1" strike="noStrike">
                          <a:solidFill>
                            <a:srgbClr val="000000"/>
                          </a:solidFill>
                          <a:uFill>
                            <a:solidFill>
                              <a:srgbClr val="ffffff"/>
                            </a:solidFill>
                          </a:uFill>
                          <a:latin typeface="Trebuchet MS"/>
                        </a:rPr>
                        <a:t>Component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gn="ctr">
                        <a:lnSpc>
                          <a:spcPct val="100000"/>
                        </a:lnSpc>
                      </a:pPr>
                      <a:r>
                        <a:rPr b="1" lang="en-IN" sz="1800" spc="-1" strike="noStrike">
                          <a:solidFill>
                            <a:srgbClr val="000000"/>
                          </a:solidFill>
                          <a:uFill>
                            <a:solidFill>
                              <a:srgbClr val="ffffff"/>
                            </a:solidFill>
                          </a:uFill>
                          <a:latin typeface="Trebuchet MS"/>
                        </a:rPr>
                        <a:t>Latency</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gn="ctr">
                        <a:lnSpc>
                          <a:spcPct val="100000"/>
                        </a:lnSpc>
                      </a:pPr>
                      <a:r>
                        <a:rPr b="1" lang="en-IN" sz="1800" spc="-1" strike="noStrike">
                          <a:solidFill>
                            <a:srgbClr val="000000"/>
                          </a:solidFill>
                          <a:uFill>
                            <a:solidFill>
                              <a:srgbClr val="ffffff"/>
                            </a:solidFill>
                          </a:uFill>
                          <a:latin typeface="Trebuchet MS"/>
                        </a:rPr>
                        <a:t>Adjusted</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r h="368640">
                <a:tc>
                  <a:txBody>
                    <a:bodyPr/>
                    <a:p>
                      <a:pPr algn="ctr">
                        <a:lnSpc>
                          <a:spcPct val="100000"/>
                        </a:lnSpc>
                      </a:pPr>
                      <a:r>
                        <a:rPr b="0" lang="en-IN" sz="1800" spc="-1" strike="noStrike">
                          <a:solidFill>
                            <a:srgbClr val="000000"/>
                          </a:solidFill>
                          <a:uFill>
                            <a:solidFill>
                              <a:srgbClr val="ffffff"/>
                            </a:solidFill>
                          </a:uFill>
                          <a:latin typeface="Trebuchet MS"/>
                        </a:rPr>
                        <a:t>1 CPU cycle</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lang="en-IN" sz="1800" spc="-1" strike="noStrike">
                          <a:solidFill>
                            <a:srgbClr val="000000"/>
                          </a:solidFill>
                          <a:uFill>
                            <a:solidFill>
                              <a:srgbClr val="ffffff"/>
                            </a:solidFill>
                          </a:uFill>
                          <a:latin typeface="Trebuchet MS"/>
                        </a:rPr>
                        <a:t>0.3 ns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lang="en-IN" sz="1800" spc="-1" strike="noStrike">
                          <a:solidFill>
                            <a:srgbClr val="000000"/>
                          </a:solidFill>
                          <a:uFill>
                            <a:solidFill>
                              <a:srgbClr val="ffffff"/>
                            </a:solidFill>
                          </a:uFill>
                          <a:latin typeface="Trebuchet MS"/>
                        </a:rPr>
                        <a:t>1 second</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r>
              <a:tr h="368640">
                <a:tc>
                  <a:txBody>
                    <a:bodyPr/>
                    <a:p>
                      <a:pPr algn="ctr">
                        <a:lnSpc>
                          <a:spcPct val="100000"/>
                        </a:lnSpc>
                      </a:pPr>
                      <a:r>
                        <a:rPr b="0" lang="en-IN" sz="1800" spc="-1" strike="noStrike">
                          <a:solidFill>
                            <a:srgbClr val="000000"/>
                          </a:solidFill>
                          <a:uFill>
                            <a:solidFill>
                              <a:srgbClr val="ffffff"/>
                            </a:solidFill>
                          </a:uFill>
                          <a:latin typeface="Trebuchet MS"/>
                        </a:rPr>
                        <a:t>L1 cache access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gn="ctr">
                        <a:lnSpc>
                          <a:spcPct val="100000"/>
                        </a:lnSpc>
                      </a:pPr>
                      <a:r>
                        <a:rPr b="0" lang="en-IN" sz="1800" spc="-1" strike="noStrike">
                          <a:solidFill>
                            <a:srgbClr val="000000"/>
                          </a:solidFill>
                          <a:uFill>
                            <a:solidFill>
                              <a:srgbClr val="ffffff"/>
                            </a:solidFill>
                          </a:uFill>
                          <a:latin typeface="Trebuchet MS"/>
                        </a:rPr>
                        <a:t>0.9 ns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gn="ctr">
                        <a:lnSpc>
                          <a:spcPct val="100000"/>
                        </a:lnSpc>
                      </a:pPr>
                      <a:r>
                        <a:rPr b="0" lang="en-IN" sz="1800" spc="-1" strike="noStrike">
                          <a:solidFill>
                            <a:srgbClr val="000000"/>
                          </a:solidFill>
                          <a:uFill>
                            <a:solidFill>
                              <a:srgbClr val="ffffff"/>
                            </a:solidFill>
                          </a:uFill>
                          <a:latin typeface="Trebuchet MS"/>
                        </a:rPr>
                        <a:t>3 seconds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r>
              <a:tr h="368640">
                <a:tc>
                  <a:txBody>
                    <a:bodyPr/>
                    <a:p>
                      <a:pPr algn="ctr">
                        <a:lnSpc>
                          <a:spcPct val="100000"/>
                        </a:lnSpc>
                      </a:pPr>
                      <a:r>
                        <a:rPr b="0" lang="en-IN" sz="1800" spc="-1" strike="noStrike">
                          <a:solidFill>
                            <a:srgbClr val="000000"/>
                          </a:solidFill>
                          <a:uFill>
                            <a:solidFill>
                              <a:srgbClr val="ffffff"/>
                            </a:solidFill>
                          </a:uFill>
                          <a:latin typeface="Trebuchet MS"/>
                        </a:rPr>
                        <a:t>L2 cache access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lang="en-IN" sz="1800" spc="-1" strike="noStrike">
                          <a:solidFill>
                            <a:srgbClr val="000000"/>
                          </a:solidFill>
                          <a:uFill>
                            <a:solidFill>
                              <a:srgbClr val="ffffff"/>
                            </a:solidFill>
                          </a:uFill>
                          <a:latin typeface="Trebuchet MS"/>
                        </a:rPr>
                        <a:t>2.8 ns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lang="en-IN" sz="1800" spc="-1" strike="noStrike">
                          <a:solidFill>
                            <a:srgbClr val="000000"/>
                          </a:solidFill>
                          <a:uFill>
                            <a:solidFill>
                              <a:srgbClr val="ffffff"/>
                            </a:solidFill>
                          </a:uFill>
                          <a:latin typeface="Trebuchet MS"/>
                        </a:rPr>
                        <a:t>9 seconds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r>
              <a:tr h="368640">
                <a:tc>
                  <a:txBody>
                    <a:bodyPr/>
                    <a:p>
                      <a:pPr algn="ctr">
                        <a:lnSpc>
                          <a:spcPct val="100000"/>
                        </a:lnSpc>
                      </a:pPr>
                      <a:r>
                        <a:rPr b="0" lang="en-IN" sz="1800" spc="-1" strike="noStrike">
                          <a:solidFill>
                            <a:srgbClr val="000000"/>
                          </a:solidFill>
                          <a:uFill>
                            <a:solidFill>
                              <a:srgbClr val="ffffff"/>
                            </a:solidFill>
                          </a:uFill>
                          <a:latin typeface="Trebuchet MS"/>
                        </a:rPr>
                        <a:t>L3 cache access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gn="ctr">
                        <a:lnSpc>
                          <a:spcPct val="100000"/>
                        </a:lnSpc>
                      </a:pPr>
                      <a:r>
                        <a:rPr b="0" lang="en-IN" sz="1800" spc="-1" strike="noStrike">
                          <a:solidFill>
                            <a:srgbClr val="000000"/>
                          </a:solidFill>
                          <a:uFill>
                            <a:solidFill>
                              <a:srgbClr val="ffffff"/>
                            </a:solidFill>
                          </a:uFill>
                          <a:latin typeface="Trebuchet MS"/>
                        </a:rPr>
                        <a:t>12.9 ns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gn="ctr">
                        <a:lnSpc>
                          <a:spcPct val="100000"/>
                        </a:lnSpc>
                      </a:pPr>
                      <a:r>
                        <a:rPr b="0" lang="en-IN" sz="1800" spc="-1" strike="noStrike">
                          <a:solidFill>
                            <a:srgbClr val="000000"/>
                          </a:solidFill>
                          <a:uFill>
                            <a:solidFill>
                              <a:srgbClr val="ffffff"/>
                            </a:solidFill>
                          </a:uFill>
                          <a:latin typeface="Trebuchet MS"/>
                        </a:rPr>
                        <a:t>43 seconds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r>
              <a:tr h="368640">
                <a:tc>
                  <a:txBody>
                    <a:bodyPr/>
                    <a:p>
                      <a:pPr algn="ctr">
                        <a:lnSpc>
                          <a:spcPct val="100000"/>
                        </a:lnSpc>
                      </a:pPr>
                      <a:r>
                        <a:rPr b="0" lang="en-IN" sz="1800" spc="-1" strike="noStrike">
                          <a:solidFill>
                            <a:srgbClr val="000000"/>
                          </a:solidFill>
                          <a:uFill>
                            <a:solidFill>
                              <a:srgbClr val="ffffff"/>
                            </a:solidFill>
                          </a:uFill>
                          <a:latin typeface="Trebuchet MS"/>
                        </a:rPr>
                        <a:t>RAM access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lang="en-IN" sz="1800" spc="-1" strike="noStrike">
                          <a:solidFill>
                            <a:srgbClr val="000000"/>
                          </a:solidFill>
                          <a:uFill>
                            <a:solidFill>
                              <a:srgbClr val="ffffff"/>
                            </a:solidFill>
                          </a:uFill>
                          <a:latin typeface="Trebuchet MS"/>
                        </a:rPr>
                        <a:t>120 ns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lang="en-IN" sz="1800" spc="-1" strike="noStrike">
                          <a:solidFill>
                            <a:srgbClr val="000000"/>
                          </a:solidFill>
                          <a:uFill>
                            <a:solidFill>
                              <a:srgbClr val="ffffff"/>
                            </a:solidFill>
                          </a:uFill>
                          <a:latin typeface="Trebuchet MS"/>
                        </a:rPr>
                        <a:t>6 minutes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r>
              <a:tr h="390600">
                <a:tc>
                  <a:txBody>
                    <a:bodyPr/>
                    <a:p>
                      <a:pPr algn="ctr">
                        <a:lnSpc>
                          <a:spcPct val="100000"/>
                        </a:lnSpc>
                      </a:pPr>
                      <a:r>
                        <a:rPr b="0" lang="en-IN" sz="1800" spc="-1" strike="noStrike">
                          <a:solidFill>
                            <a:srgbClr val="000000"/>
                          </a:solidFill>
                          <a:uFill>
                            <a:solidFill>
                              <a:srgbClr val="ffffff"/>
                            </a:solidFill>
                          </a:uFill>
                          <a:latin typeface="Trebuchet MS"/>
                        </a:rPr>
                        <a:t>SSD access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gn="ctr">
                        <a:lnSpc>
                          <a:spcPct val="100000"/>
                        </a:lnSpc>
                      </a:pPr>
                      <a:r>
                        <a:rPr b="0" lang="en-IN" sz="1800" spc="-1" strike="noStrike">
                          <a:solidFill>
                            <a:srgbClr val="000000"/>
                          </a:solidFill>
                          <a:uFill>
                            <a:solidFill>
                              <a:srgbClr val="ffffff"/>
                            </a:solidFill>
                          </a:uFill>
                          <a:latin typeface="Trebuchet MS"/>
                        </a:rPr>
                        <a:t>50-150 </a:t>
                      </a:r>
                      <a:r>
                        <a:rPr b="0" lang="en-IN" sz="1800" spc="-1" strike="noStrike">
                          <a:solidFill>
                            <a:srgbClr val="000000"/>
                          </a:solidFill>
                          <a:uFill>
                            <a:solidFill>
                              <a:srgbClr val="ffffff"/>
                            </a:solidFill>
                          </a:uFill>
                          <a:latin typeface="Symbol"/>
                        </a:rPr>
                        <a:t></a:t>
                      </a:r>
                      <a:r>
                        <a:rPr b="0" lang="en-IN" sz="1800" spc="-1" strike="noStrike">
                          <a:solidFill>
                            <a:srgbClr val="000000"/>
                          </a:solidFill>
                          <a:uFill>
                            <a:solidFill>
                              <a:srgbClr val="ffffff"/>
                            </a:solidFill>
                          </a:uFill>
                          <a:latin typeface="Trebuchet MS"/>
                        </a:rPr>
                        <a:t>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gn="ctr">
                        <a:lnSpc>
                          <a:spcPct val="100000"/>
                        </a:lnSpc>
                      </a:pPr>
                      <a:r>
                        <a:rPr b="0" lang="en-IN" sz="1800" spc="-1" strike="noStrike">
                          <a:solidFill>
                            <a:srgbClr val="000000"/>
                          </a:solidFill>
                          <a:uFill>
                            <a:solidFill>
                              <a:srgbClr val="ffffff"/>
                            </a:solidFill>
                          </a:uFill>
                          <a:latin typeface="Trebuchet MS"/>
                        </a:rPr>
                        <a:t>2-6 days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r>
              <a:tr h="368640">
                <a:tc>
                  <a:txBody>
                    <a:bodyPr/>
                    <a:p>
                      <a:pPr algn="ctr">
                        <a:lnSpc>
                          <a:spcPct val="100000"/>
                        </a:lnSpc>
                      </a:pPr>
                      <a:r>
                        <a:rPr b="0" lang="en-IN" sz="1800" spc="-1" strike="noStrike">
                          <a:solidFill>
                            <a:srgbClr val="000000"/>
                          </a:solidFill>
                          <a:uFill>
                            <a:solidFill>
                              <a:srgbClr val="ffffff"/>
                            </a:solidFill>
                          </a:uFill>
                          <a:latin typeface="Trebuchet MS"/>
                        </a:rPr>
                        <a:t>HDD access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lang="en-IN" sz="1800" spc="-1" strike="noStrike">
                          <a:solidFill>
                            <a:srgbClr val="000000"/>
                          </a:solidFill>
                          <a:uFill>
                            <a:solidFill>
                              <a:srgbClr val="ffffff"/>
                            </a:solidFill>
                          </a:uFill>
                          <a:latin typeface="Trebuchet MS"/>
                        </a:rPr>
                        <a:t>1-10 ms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gn="ctr">
                        <a:lnSpc>
                          <a:spcPct val="100000"/>
                        </a:lnSpc>
                      </a:pPr>
                      <a:r>
                        <a:rPr b="0" lang="en-IN" sz="1800" spc="-1" strike="noStrike">
                          <a:solidFill>
                            <a:srgbClr val="000000"/>
                          </a:solidFill>
                          <a:uFill>
                            <a:solidFill>
                              <a:srgbClr val="ffffff"/>
                            </a:solidFill>
                          </a:uFill>
                          <a:latin typeface="Trebuchet MS"/>
                        </a:rPr>
                        <a:t>1-12 months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r>
              <a:tr h="365760">
                <a:tc>
                  <a:txBody>
                    <a:bodyPr/>
                    <a:p>
                      <a:pPr algn="ctr">
                        <a:lnSpc>
                          <a:spcPct val="100000"/>
                        </a:lnSpc>
                      </a:pPr>
                      <a:r>
                        <a:rPr b="0" lang="en-IN" sz="1800" spc="-1" strike="noStrike">
                          <a:solidFill>
                            <a:srgbClr val="000000"/>
                          </a:solidFill>
                          <a:uFill>
                            <a:solidFill>
                              <a:srgbClr val="ffffff"/>
                            </a:solidFill>
                          </a:uFill>
                          <a:latin typeface="Trebuchet MS"/>
                        </a:rPr>
                        <a:t>SF to NYC internet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gn="ctr">
                        <a:lnSpc>
                          <a:spcPct val="100000"/>
                        </a:lnSpc>
                      </a:pPr>
                      <a:r>
                        <a:rPr b="0" lang="en-IN" sz="1800" spc="-1" strike="noStrike">
                          <a:solidFill>
                            <a:srgbClr val="000000"/>
                          </a:solidFill>
                          <a:uFill>
                            <a:solidFill>
                              <a:srgbClr val="ffffff"/>
                            </a:solidFill>
                          </a:uFill>
                          <a:latin typeface="Trebuchet MS"/>
                        </a:rPr>
                        <a:t>40 ms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gn="ctr">
                        <a:lnSpc>
                          <a:spcPct val="100000"/>
                        </a:lnSpc>
                      </a:pPr>
                      <a:r>
                        <a:rPr b="0" lang="en-IN" sz="1800" spc="-1" strike="noStrike">
                          <a:solidFill>
                            <a:srgbClr val="000000"/>
                          </a:solidFill>
                          <a:uFill>
                            <a:solidFill>
                              <a:srgbClr val="ffffff"/>
                            </a:solidFill>
                          </a:uFill>
                          <a:latin typeface="Trebuchet MS"/>
                        </a:rPr>
                        <a:t>4 years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r>
            </a:tbl>
          </a:graphicData>
        </a:graphic>
      </p:graphicFrame>
      <p:sp>
        <p:nvSpPr>
          <p:cNvPr id="1107" name="CustomShape 5"/>
          <p:cNvSpPr/>
          <p:nvPr/>
        </p:nvSpPr>
        <p:spPr>
          <a:xfrm rot="16200000">
            <a:off x="295920" y="3826080"/>
            <a:ext cx="1936080" cy="39456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Data from 2014</a:t>
            </a:r>
            <a:endParaRPr b="0" lang="en-IN" sz="1800" spc="-1" strike="noStrike">
              <a:solidFill>
                <a:srgbClr val="000000"/>
              </a:solidFill>
              <a:uFill>
                <a:solidFill>
                  <a:srgbClr val="ffffff"/>
                </a:solidFill>
              </a:uFill>
              <a:latin typeface="Arial"/>
            </a:endParaRPr>
          </a:p>
        </p:txBody>
      </p:sp>
      <p:sp>
        <p:nvSpPr>
          <p:cNvPr id="1108" name="CustomShape 6"/>
          <p:cNvSpPr/>
          <p:nvPr/>
        </p:nvSpPr>
        <p:spPr>
          <a:xfrm>
            <a:off x="5989680" y="2225160"/>
            <a:ext cx="2281320" cy="3489120"/>
          </a:xfrm>
          <a:prstGeom prst="rect">
            <a:avLst/>
          </a:prstGeom>
          <a:solidFill>
            <a:schemeClr val="bg1"/>
          </a:solidFill>
          <a:ln w="9360">
            <a:noFill/>
          </a:ln>
        </p:spPr>
        <p:style>
          <a:lnRef idx="0"/>
          <a:fillRef idx="0"/>
          <a:effectRef idx="0"/>
          <a:fontRef idx="minor"/>
        </p:style>
      </p:sp>
    </p:spTree>
  </p:cSld>
  <p:timing>
    <p:tnLst>
      <p:par>
        <p:cTn id="5677" dur="indefinite" restart="never" nodeType="tmRoot">
          <p:childTnLst>
            <p:seq>
              <p:cTn id="5678" dur="indefinite" nodeType="mainSeq">
                <p:childTnLst>
                  <p:par>
                    <p:cTn id="5679" fill="hold">
                      <p:stCondLst>
                        <p:cond delay="indefinite"/>
                      </p:stCondLst>
                      <p:childTnLst>
                        <p:par>
                          <p:cTn id="5680" fill="hold">
                            <p:stCondLst>
                              <p:cond delay="0"/>
                            </p:stCondLst>
                            <p:childTnLst>
                              <p:par>
                                <p:cTn id="5681" nodeType="clickEffect" fill="hold" presetClass="entr" presetID="1">
                                  <p:stCondLst>
                                    <p:cond delay="0"/>
                                  </p:stCondLst>
                                  <p:childTnLst>
                                    <p:set>
                                      <p:cBhvr>
                                        <p:cTn id="5682" dur="1" fill="hold">
                                          <p:stCondLst>
                                            <p:cond delay="0"/>
                                          </p:stCondLst>
                                        </p:cTn>
                                        <p:tgtEl>
                                          <p:spTgt spid="1103">
                                            <p:txEl>
                                              <p:pRg st="1" end="58"/>
                                            </p:txEl>
                                          </p:spTgt>
                                        </p:tgtEl>
                                        <p:attrNameLst>
                                          <p:attrName>style.visibility</p:attrName>
                                        </p:attrNameLst>
                                      </p:cBhvr>
                                      <p:to>
                                        <p:strVal val="visible"/>
                                      </p:to>
                                    </p:set>
                                  </p:childTnLst>
                                </p:cTn>
                              </p:par>
                            </p:childTnLst>
                          </p:cTn>
                        </p:par>
                      </p:childTnLst>
                    </p:cTn>
                  </p:par>
                  <p:par>
                    <p:cTn id="5683" fill="hold">
                      <p:stCondLst>
                        <p:cond delay="indefinite"/>
                      </p:stCondLst>
                      <p:childTnLst>
                        <p:par>
                          <p:cTn id="5684" fill="hold">
                            <p:stCondLst>
                              <p:cond delay="0"/>
                            </p:stCondLst>
                            <p:childTnLst>
                              <p:par>
                                <p:cTn id="5685" nodeType="clickEffect" fill="hold" presetClass="entr" presetID="1">
                                  <p:stCondLst>
                                    <p:cond delay="0"/>
                                  </p:stCondLst>
                                  <p:childTnLst>
                                    <p:set>
                                      <p:cBhvr>
                                        <p:cTn id="5686" dur="1" fill="hold">
                                          <p:stCondLst>
                                            <p:cond delay="0"/>
                                          </p:stCondLst>
                                        </p:cTn>
                                        <p:tgtEl>
                                          <p:spTgt spid="1103">
                                            <p:txEl>
                                              <p:pRg st="237" end="237"/>
                                            </p:txEl>
                                          </p:spTgt>
                                        </p:tgtEl>
                                        <p:attrNameLst>
                                          <p:attrName>style.visibility</p:attrName>
                                        </p:attrNameLst>
                                      </p:cBhvr>
                                      <p:to>
                                        <p:strVal val="visible"/>
                                      </p:to>
                                    </p:set>
                                  </p:childTnLst>
                                </p:cTn>
                              </p:par>
                            </p:childTnLst>
                          </p:cTn>
                        </p:par>
                      </p:childTnLst>
                    </p:cTn>
                  </p:par>
                  <p:par>
                    <p:cTn id="5687" fill="hold">
                      <p:stCondLst>
                        <p:cond delay="indefinite"/>
                      </p:stCondLst>
                      <p:childTnLst>
                        <p:par>
                          <p:cTn id="5688" fill="hold">
                            <p:stCondLst>
                              <p:cond delay="0"/>
                            </p:stCondLst>
                            <p:childTnLst>
                              <p:par>
                                <p:cTn id="5689" nodeType="clickEffect" fill="hold" presetClass="entr" presetID="1">
                                  <p:stCondLst>
                                    <p:cond delay="0"/>
                                  </p:stCondLst>
                                  <p:childTnLst>
                                    <p:set>
                                      <p:cBhvr>
                                        <p:cTn id="5690" dur="1" fill="hold">
                                          <p:stCondLst>
                                            <p:cond delay="0"/>
                                          </p:stCondLst>
                                        </p:cTn>
                                        <p:tgtEl>
                                          <p:spTgt spid="1106"/>
                                        </p:tgtEl>
                                        <p:attrNameLst>
                                          <p:attrName>style.visibility</p:attrName>
                                        </p:attrNameLst>
                                      </p:cBhvr>
                                      <p:to>
                                        <p:strVal val="visible"/>
                                      </p:to>
                                    </p:set>
                                  </p:childTnLst>
                                </p:cTn>
                              </p:par>
                              <p:par>
                                <p:cTn id="5691" nodeType="withEffect" fill="hold" presetClass="entr" presetID="1">
                                  <p:stCondLst>
                                    <p:cond delay="0"/>
                                  </p:stCondLst>
                                  <p:childTnLst>
                                    <p:set>
                                      <p:cBhvr>
                                        <p:cTn id="5692" dur="1" fill="hold">
                                          <p:stCondLst>
                                            <p:cond delay="0"/>
                                          </p:stCondLst>
                                        </p:cTn>
                                        <p:tgtEl>
                                          <p:spTgt spid="1107"/>
                                        </p:tgtEl>
                                        <p:attrNameLst>
                                          <p:attrName>style.visibility</p:attrName>
                                        </p:attrNameLst>
                                      </p:cBhvr>
                                      <p:to>
                                        <p:strVal val="visible"/>
                                      </p:to>
                                    </p:set>
                                  </p:childTnLst>
                                </p:cTn>
                              </p:par>
                            </p:childTnLst>
                          </p:cTn>
                        </p:par>
                      </p:childTnLst>
                    </p:cTn>
                  </p:par>
                  <p:par>
                    <p:cTn id="5693" fill="hold">
                      <p:stCondLst>
                        <p:cond delay="indefinite"/>
                      </p:stCondLst>
                      <p:childTnLst>
                        <p:par>
                          <p:cTn id="5694" fill="hold">
                            <p:stCondLst>
                              <p:cond delay="0"/>
                            </p:stCondLst>
                            <p:childTnLst>
                              <p:par>
                                <p:cTn id="5695" nodeType="clickEffect" fill="hold" presetClass="exit" presetID="10">
                                  <p:stCondLst>
                                    <p:cond delay="0"/>
                                  </p:stCondLst>
                                  <p:childTnLst>
                                    <p:animEffect filter="fade" transition="in">
                                      <p:cBhvr additive="repl">
                                        <p:cTn id="5696" dur="500"/>
                                        <p:tgtEl>
                                          <p:spTgt spid="1108"/>
                                        </p:tgtEl>
                                      </p:cBhvr>
                                    </p:animEffect>
                                    <p:set>
                                      <p:cBhvr>
                                        <p:cTn id="5697" dur="1" fill="hold">
                                          <p:stCondLst>
                                            <p:cond delay="499"/>
                                          </p:stCondLst>
                                        </p:cTn>
                                        <p:tgtEl>
                                          <p:spTgt spid="1108"/>
                                        </p:tgtEl>
                                        <p:attrNameLst>
                                          <p:attrName>style.visibility</p:attrName>
                                        </p:attrNameLst>
                                      </p:cBhvr>
                                      <p:to>
                                        <p:strVal val="hidden"/>
                                      </p:to>
                                    </p:set>
                                  </p:childTnLst>
                                </p:cTn>
                              </p:par>
                            </p:childTnLst>
                          </p:cTn>
                        </p:par>
                      </p:childTnLst>
                    </p:cTn>
                  </p:par>
                  <p:par>
                    <p:cTn id="5698" fill="hold">
                      <p:stCondLst>
                        <p:cond delay="indefinite"/>
                      </p:stCondLst>
                      <p:childTnLst>
                        <p:par>
                          <p:cTn id="5699" fill="hold">
                            <p:stCondLst>
                              <p:cond delay="0"/>
                            </p:stCondLst>
                            <p:childTnLst>
                              <p:par>
                                <p:cTn id="5700" nodeType="clickEffect" fill="hold" presetClass="entr" presetID="1">
                                  <p:stCondLst>
                                    <p:cond delay="0"/>
                                  </p:stCondLst>
                                  <p:childTnLst>
                                    <p:set>
                                      <p:cBhvr>
                                        <p:cTn id="5701" dur="1" fill="hold">
                                          <p:stCondLst>
                                            <p:cond delay="0"/>
                                          </p:stCondLst>
                                        </p:cTn>
                                        <p:tgtEl>
                                          <p:spTgt spid="1103">
                                            <p:txEl>
                                              <p:pRg st="237" end="237"/>
                                            </p:txEl>
                                          </p:spTgt>
                                        </p:tgtEl>
                                        <p:attrNameLst>
                                          <p:attrName>style.visibility</p:attrName>
                                        </p:attrNameLst>
                                      </p:cBhvr>
                                      <p:to>
                                        <p:strVal val="visible"/>
                                      </p:to>
                                    </p:set>
                                  </p:childTnLst>
                                </p:cTn>
                              </p:par>
                            </p:childTnLst>
                          </p:cTn>
                        </p:par>
                      </p:childTnLst>
                    </p:cTn>
                  </p:par>
                  <p:par>
                    <p:cTn id="5702" fill="hold">
                      <p:stCondLst>
                        <p:cond delay="indefinite"/>
                      </p:stCondLst>
                      <p:childTnLst>
                        <p:par>
                          <p:cTn id="5703" fill="hold">
                            <p:stCondLst>
                              <p:cond delay="0"/>
                            </p:stCondLst>
                            <p:childTnLst>
                              <p:par>
                                <p:cTn id="5704" nodeType="clickEffect" fill="hold" presetClass="entr" presetID="1">
                                  <p:stCondLst>
                                    <p:cond delay="0"/>
                                  </p:stCondLst>
                                  <p:childTnLst>
                                    <p:set>
                                      <p:cBhvr>
                                        <p:cTn id="5705" dur="1" fill="hold">
                                          <p:stCondLst>
                                            <p:cond delay="0"/>
                                          </p:stCondLst>
                                        </p:cTn>
                                        <p:tgtEl>
                                          <p:spTgt spid="1103">
                                            <p:txEl>
                                              <p:pRg st="237" end="23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1CA6EF29-8DE2-4297-91D0-CAC56C4152D2}"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71" name="CustomShape 2"/>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Code for </a:t>
            </a:r>
            <a:r>
              <a:rPr b="1" lang="en-IN" sz="2700" spc="-1" strike="noStrike">
                <a:solidFill>
                  <a:srgbClr val="000000"/>
                </a:solidFill>
                <a:uFill>
                  <a:solidFill>
                    <a:srgbClr val="ffffff"/>
                  </a:solidFill>
                </a:uFill>
                <a:latin typeface="Courier New"/>
                <a:ea typeface="ＭＳ Ｐゴシック"/>
              </a:rPr>
              <a:t>set_github</a:t>
            </a:r>
            <a:endParaRPr b="0" lang="en-IN" sz="1800" spc="-1" strike="noStrike">
              <a:solidFill>
                <a:srgbClr val="000000"/>
              </a:solidFill>
              <a:uFill>
                <a:solidFill>
                  <a:srgbClr val="ffffff"/>
                </a:solidFill>
              </a:uFill>
              <a:latin typeface="Arial"/>
            </a:endParaRPr>
          </a:p>
        </p:txBody>
      </p:sp>
      <p:sp>
        <p:nvSpPr>
          <p:cNvPr id="272" name="CustomShape 3"/>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Your friend wrote this function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critique it: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void set_github(student_t *list, int i, char *gh)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list[i].github = gh;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Suppose the </a:t>
            </a:r>
            <a:r>
              <a:rPr b="1" lang="en-IN" sz="2000" spc="-1" strike="noStrike">
                <a:solidFill>
                  <a:srgbClr val="000000"/>
                </a:solidFill>
                <a:uFill>
                  <a:solidFill>
                    <a:srgbClr val="ffffff"/>
                  </a:solidFill>
                </a:uFill>
                <a:latin typeface="Courier New"/>
                <a:ea typeface="ＭＳ Ｐゴシック"/>
              </a:rPr>
              <a:t>main</a:t>
            </a:r>
            <a:r>
              <a:rPr b="0" lang="en-IN" sz="2000" spc="-1" strike="noStrike">
                <a:solidFill>
                  <a:srgbClr val="000000"/>
                </a:solidFill>
                <a:uFill>
                  <a:solidFill>
                    <a:srgbClr val="ffffff"/>
                  </a:solidFill>
                </a:uFill>
                <a:latin typeface="Trebuchet MS"/>
                <a:ea typeface="ＭＳ Ｐゴシック"/>
              </a:rPr>
              <a:t> function contains:</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ourier New"/>
                <a:ea typeface="ＭＳ Ｐゴシック"/>
              </a:rPr>
              <a:t>int main() {</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student_t list[MAX_STUDENTS];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char URL[20];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scanf("%s", URL); set_github(list, 0, URL);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scanf("%s", URL); set_github(list, 1, URL);</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return 0;</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395" dur="indefinite" restart="never" nodeType="tmRoot">
          <p:childTnLst>
            <p:seq>
              <p:cTn id="396" dur="indefinite" nodeType="mainSeq">
                <p:childTnLst>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272">
                                            <p:txEl>
                                              <p:pRg st="1" end="48"/>
                                            </p:txEl>
                                          </p:spTgt>
                                        </p:tgtEl>
                                        <p:attrNameLst>
                                          <p:attrName>style.visibility</p:attrName>
                                        </p:attrNameLst>
                                      </p:cBhvr>
                                      <p:to>
                                        <p:strVal val="visible"/>
                                      </p:to>
                                    </p:set>
                                  </p:childTnLst>
                                </p:cTn>
                              </p:par>
                              <p:par>
                                <p:cTn id="401" nodeType="withEffect" fill="hold" presetClass="entr" presetID="1">
                                  <p:stCondLst>
                                    <p:cond delay="0"/>
                                  </p:stCondLst>
                                  <p:childTnLst>
                                    <p:set>
                                      <p:cBhvr>
                                        <p:cTn id="402" dur="1" fill="hold">
                                          <p:stCondLst>
                                            <p:cond delay="0"/>
                                          </p:stCondLst>
                                        </p:cTn>
                                        <p:tgtEl>
                                          <p:spTgt spid="272">
                                            <p:txEl>
                                              <p:pRg st="330" end="330"/>
                                            </p:txEl>
                                          </p:spTgt>
                                        </p:tgtEl>
                                        <p:attrNameLst>
                                          <p:attrName>style.visibility</p:attrName>
                                        </p:attrNameLst>
                                      </p:cBhvr>
                                      <p:to>
                                        <p:strVal val="visible"/>
                                      </p:to>
                                    </p:set>
                                  </p:childTnLst>
                                </p:cTn>
                              </p:par>
                              <p:par>
                                <p:cTn id="403" nodeType="withEffect" fill="hold" presetClass="entr" presetID="1">
                                  <p:stCondLst>
                                    <p:cond delay="0"/>
                                  </p:stCondLst>
                                  <p:childTnLst>
                                    <p:set>
                                      <p:cBhvr>
                                        <p:cTn id="404" dur="1" fill="hold">
                                          <p:stCondLst>
                                            <p:cond delay="0"/>
                                          </p:stCondLst>
                                        </p:cTn>
                                        <p:tgtEl>
                                          <p:spTgt spid="272">
                                            <p:txEl>
                                              <p:pRg st="330" end="330"/>
                                            </p:txEl>
                                          </p:spTgt>
                                        </p:tgtEl>
                                        <p:attrNameLst>
                                          <p:attrName>style.visibility</p:attrName>
                                        </p:attrNameLst>
                                      </p:cBhvr>
                                      <p:to>
                                        <p:strVal val="visible"/>
                                      </p:to>
                                    </p:set>
                                  </p:childTnLst>
                                </p:cTn>
                              </p:par>
                              <p:par>
                                <p:cTn id="405" nodeType="withEffect" fill="hold" presetClass="entr" presetID="1">
                                  <p:stCondLst>
                                    <p:cond delay="0"/>
                                  </p:stCondLst>
                                  <p:childTnLst>
                                    <p:set>
                                      <p:cBhvr>
                                        <p:cTn id="406" dur="1" fill="hold">
                                          <p:stCondLst>
                                            <p:cond delay="0"/>
                                          </p:stCondLst>
                                        </p:cTn>
                                        <p:tgtEl>
                                          <p:spTgt spid="272">
                                            <p:txEl>
                                              <p:pRg st="330" end="330"/>
                                            </p:txEl>
                                          </p:spTgt>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nodeType="clickEffect" fill="hold" presetClass="entr" presetID="1">
                                  <p:stCondLst>
                                    <p:cond delay="0"/>
                                  </p:stCondLst>
                                  <p:childTnLst>
                                    <p:set>
                                      <p:cBhvr>
                                        <p:cTn id="410" dur="1" fill="hold">
                                          <p:stCondLst>
                                            <p:cond delay="0"/>
                                          </p:stCondLst>
                                        </p:cTn>
                                        <p:tgtEl>
                                          <p:spTgt spid="272">
                                            <p:txEl>
                                              <p:pRg st="330" end="330"/>
                                            </p:txEl>
                                          </p:spTgt>
                                        </p:tgtEl>
                                        <p:attrNameLst>
                                          <p:attrName>style.visibility</p:attrName>
                                        </p:attrNameLst>
                                      </p:cBhvr>
                                      <p:to>
                                        <p:strVal val="visible"/>
                                      </p:to>
                                    </p:set>
                                  </p:childTnLst>
                                </p:cTn>
                              </p:par>
                              <p:par>
                                <p:cTn id="411" nodeType="withEffect" fill="hold" presetClass="entr" presetID="1">
                                  <p:stCondLst>
                                    <p:cond delay="0"/>
                                  </p:stCondLst>
                                  <p:childTnLst>
                                    <p:set>
                                      <p:cBhvr>
                                        <p:cTn id="412" dur="1" fill="hold">
                                          <p:stCondLst>
                                            <p:cond delay="0"/>
                                          </p:stCondLst>
                                        </p:cTn>
                                        <p:tgtEl>
                                          <p:spTgt spid="272">
                                            <p:txEl>
                                              <p:pRg st="330" end="330"/>
                                            </p:txEl>
                                          </p:spTgt>
                                        </p:tgtEl>
                                        <p:attrNameLst>
                                          <p:attrName>style.visibility</p:attrName>
                                        </p:attrNameLst>
                                      </p:cBhvr>
                                      <p:to>
                                        <p:strVal val="visible"/>
                                      </p:to>
                                    </p:set>
                                  </p:childTnLst>
                                </p:cTn>
                              </p:par>
                              <p:par>
                                <p:cTn id="413" nodeType="withEffect" fill="hold" presetClass="entr" presetID="1">
                                  <p:stCondLst>
                                    <p:cond delay="0"/>
                                  </p:stCondLst>
                                  <p:childTnLst>
                                    <p:set>
                                      <p:cBhvr>
                                        <p:cTn id="414" dur="1" fill="hold">
                                          <p:stCondLst>
                                            <p:cond delay="0"/>
                                          </p:stCondLst>
                                        </p:cTn>
                                        <p:tgtEl>
                                          <p:spTgt spid="272">
                                            <p:txEl>
                                              <p:pRg st="330" end="330"/>
                                            </p:txEl>
                                          </p:spTgt>
                                        </p:tgtEl>
                                        <p:attrNameLst>
                                          <p:attrName>style.visibility</p:attrName>
                                        </p:attrNameLst>
                                      </p:cBhvr>
                                      <p:to>
                                        <p:strVal val="visible"/>
                                      </p:to>
                                    </p:set>
                                  </p:childTnLst>
                                </p:cTn>
                              </p:par>
                              <p:par>
                                <p:cTn id="415" nodeType="withEffect" fill="hold" presetClass="entr" presetID="1">
                                  <p:stCondLst>
                                    <p:cond delay="0"/>
                                  </p:stCondLst>
                                  <p:childTnLst>
                                    <p:set>
                                      <p:cBhvr>
                                        <p:cTn id="416" dur="1" fill="hold">
                                          <p:stCondLst>
                                            <p:cond delay="0"/>
                                          </p:stCondLst>
                                        </p:cTn>
                                        <p:tgtEl>
                                          <p:spTgt spid="272">
                                            <p:txEl>
                                              <p:pRg st="330" end="330"/>
                                            </p:txEl>
                                          </p:spTgt>
                                        </p:tgtEl>
                                        <p:attrNameLst>
                                          <p:attrName>style.visibility</p:attrName>
                                        </p:attrNameLst>
                                      </p:cBhvr>
                                      <p:to>
                                        <p:strVal val="visible"/>
                                      </p:to>
                                    </p:set>
                                  </p:childTnLst>
                                </p:cTn>
                              </p:par>
                              <p:par>
                                <p:cTn id="417" nodeType="withEffect" fill="hold" presetClass="entr" presetID="1">
                                  <p:stCondLst>
                                    <p:cond delay="0"/>
                                  </p:stCondLst>
                                  <p:childTnLst>
                                    <p:set>
                                      <p:cBhvr>
                                        <p:cTn id="418" dur="1" fill="hold">
                                          <p:stCondLst>
                                            <p:cond delay="0"/>
                                          </p:stCondLst>
                                        </p:cTn>
                                        <p:tgtEl>
                                          <p:spTgt spid="272">
                                            <p:txEl>
                                              <p:pRg st="330" end="330"/>
                                            </p:txEl>
                                          </p:spTgt>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
                                  <p:stCondLst>
                                    <p:cond delay="0"/>
                                  </p:stCondLst>
                                  <p:childTnLst>
                                    <p:set>
                                      <p:cBhvr>
                                        <p:cTn id="422" dur="1" fill="hold">
                                          <p:stCondLst>
                                            <p:cond delay="0"/>
                                          </p:stCondLst>
                                        </p:cTn>
                                        <p:tgtEl>
                                          <p:spTgt spid="272">
                                            <p:txEl>
                                              <p:pRg st="330" end="330"/>
                                            </p:txEl>
                                          </p:spTgt>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nodeType="clickEffect" fill="hold" presetClass="entr" presetID="1">
                                  <p:stCondLst>
                                    <p:cond delay="0"/>
                                  </p:stCondLst>
                                  <p:childTnLst>
                                    <p:set>
                                      <p:cBhvr>
                                        <p:cTn id="426" dur="1" fill="hold">
                                          <p:stCondLst>
                                            <p:cond delay="0"/>
                                          </p:stCondLst>
                                        </p:cTn>
                                        <p:tgtEl>
                                          <p:spTgt spid="272">
                                            <p:txEl>
                                              <p:pRg st="330" end="330"/>
                                            </p:txEl>
                                          </p:spTgt>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nodeType="clickEffect" fill="hold" presetClass="entr" presetID="1">
                                  <p:stCondLst>
                                    <p:cond delay="0"/>
                                  </p:stCondLst>
                                  <p:childTnLst>
                                    <p:set>
                                      <p:cBhvr>
                                        <p:cTn id="430" dur="1" fill="hold">
                                          <p:stCondLst>
                                            <p:cond delay="0"/>
                                          </p:stCondLst>
                                        </p:cTn>
                                        <p:tgtEl>
                                          <p:spTgt spid="272">
                                            <p:txEl>
                                              <p:pRg st="330" end="33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In a B-tree of order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each node has up to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children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The root is either a leaf, or has at least two children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Each internal node except the root has between </a:t>
            </a:r>
            <a:r>
              <a:rPr b="0" lang="en-IN" sz="2000" spc="-1" strike="noStrike">
                <a:solidFill>
                  <a:srgbClr val="000000"/>
                </a:solidFill>
                <a:uFill>
                  <a:solidFill>
                    <a:srgbClr val="ffffff"/>
                  </a:solidFill>
                </a:uFill>
                <a:latin typeface="Symbol"/>
                <a:ea typeface="ＭＳ Ｐゴシック"/>
              </a:rPr>
              <a:t></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and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children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All leaves are at the same level</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tree height is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log</a:t>
            </a:r>
            <a:r>
              <a:rPr b="0" i="1" lang="en-IN" sz="2000" spc="-1" strike="noStrike" baseline="-25000">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is of the order of 10</a:t>
            </a:r>
            <a:r>
              <a:rPr b="0" lang="en-IN" sz="2000" spc="-1" strike="noStrike" baseline="30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 or more, so for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10</a:t>
            </a:r>
            <a:r>
              <a:rPr b="0" lang="en-IN" sz="2000" spc="-1" strike="noStrike" baseline="30000">
                <a:solidFill>
                  <a:srgbClr val="000000"/>
                </a:solidFill>
                <a:uFill>
                  <a:solidFill>
                    <a:srgbClr val="ffffff"/>
                  </a:solidFill>
                </a:uFill>
                <a:latin typeface="Trebuchet MS"/>
                <a:ea typeface="ＭＳ Ｐゴシック"/>
              </a:rPr>
              <a:t>9</a:t>
            </a:r>
            <a:r>
              <a:rPr b="0" lang="en-IN" sz="2000" spc="-1" strike="noStrike">
                <a:solidFill>
                  <a:srgbClr val="000000"/>
                </a:solidFill>
                <a:uFill>
                  <a:solidFill>
                    <a:srgbClr val="ffffff"/>
                  </a:solidFill>
                </a:uFill>
                <a:latin typeface="Trebuchet MS"/>
                <a:ea typeface="ＭＳ Ｐゴシック"/>
              </a:rPr>
              <a:t>, depth is around 5</a:t>
            </a:r>
            <a:endParaRPr b="0" lang="en-IN" sz="1800" spc="-1" strike="noStrike">
              <a:solidFill>
                <a:srgbClr val="000000"/>
              </a:solidFill>
              <a:uFill>
                <a:solidFill>
                  <a:srgbClr val="ffffff"/>
                </a:solidFill>
              </a:uFill>
              <a:latin typeface="Arial"/>
            </a:endParaRPr>
          </a:p>
        </p:txBody>
      </p:sp>
      <p:sp>
        <p:nvSpPr>
          <p:cNvPr id="1110"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6382CC7D-3669-4592-8686-2DEB5D761C68}"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111"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Nodes in a B-tree</a:t>
            </a:r>
            <a:endParaRPr b="0" lang="en-IN" sz="1800" spc="-1" strike="noStrike">
              <a:solidFill>
                <a:srgbClr val="000000"/>
              </a:solidFill>
              <a:uFill>
                <a:solidFill>
                  <a:srgbClr val="ffffff"/>
                </a:solidFill>
              </a:uFill>
              <a:latin typeface="Arial"/>
            </a:endParaRPr>
          </a:p>
        </p:txBody>
      </p:sp>
      <p:graphicFrame>
        <p:nvGraphicFramePr>
          <p:cNvPr id="1112" name="Table 4"/>
          <p:cNvGraphicFramePr/>
          <p:nvPr/>
        </p:nvGraphicFramePr>
        <p:xfrm>
          <a:off x="1706400" y="2133720"/>
          <a:ext cx="6705000" cy="527400"/>
        </p:xfrm>
        <a:graphic>
          <a:graphicData uri="http://schemas.openxmlformats.org/drawingml/2006/table">
            <a:tbl>
              <a:tblPr/>
              <a:tblGrid>
                <a:gridCol w="1676160"/>
                <a:gridCol w="1676160"/>
                <a:gridCol w="1676160"/>
                <a:gridCol w="1676880"/>
              </a:tblGrid>
              <a:tr h="527760">
                <a:tc>
                  <a:txBody>
                    <a:bodyPr/>
                    <a:p>
                      <a:pPr algn="ctr">
                        <a:lnSpc>
                          <a:spcPct val="100000"/>
                        </a:lnSpc>
                      </a:pPr>
                      <a:r>
                        <a:rPr b="0" i="1" lang="en-IN" sz="2400" spc="-1" strike="noStrike">
                          <a:solidFill>
                            <a:srgbClr val="000000"/>
                          </a:solidFill>
                          <a:uFill>
                            <a:solidFill>
                              <a:srgbClr val="ffffff"/>
                            </a:solidFill>
                          </a:uFill>
                          <a:latin typeface="Trebuchet MS"/>
                        </a:rPr>
                        <a:t>d</a:t>
                      </a:r>
                      <a:r>
                        <a:rPr b="0" lang="en-IN" sz="2400" spc="-1" strike="noStrike" baseline="-25000">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a:p>
                      <a:pPr algn="ctr">
                        <a:lnSpc>
                          <a:spcPct val="100000"/>
                        </a:lnSpc>
                      </a:pPr>
                      <a:r>
                        <a:rPr b="0" i="1" lang="en-IN" sz="2400" spc="-1" strike="noStrike">
                          <a:solidFill>
                            <a:srgbClr val="000000"/>
                          </a:solidFill>
                          <a:uFill>
                            <a:solidFill>
                              <a:srgbClr val="ffffff"/>
                            </a:solidFill>
                          </a:uFill>
                          <a:latin typeface="Trebuchet MS"/>
                        </a:rPr>
                        <a:t>d</a:t>
                      </a:r>
                      <a:r>
                        <a:rPr b="0" lang="en-IN" sz="2400" spc="-1" strike="noStrike" baseline="-25000">
                          <a:solidFill>
                            <a:srgbClr val="000000"/>
                          </a:solidFill>
                          <a:uFill>
                            <a:solidFill>
                              <a:srgbClr val="ffffff"/>
                            </a:solidFill>
                          </a:uFill>
                          <a:latin typeface="Trebuchet MS"/>
                        </a:rPr>
                        <a: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a:p>
                      <a:pPr algn="ctr">
                        <a:lnSpc>
                          <a:spcPct val="100000"/>
                        </a:lnSpc>
                      </a:pPr>
                      <a:r>
                        <a:rPr b="0" lang="en-IN" sz="24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a:p>
                      <a:pPr algn="ctr">
                        <a:lnSpc>
                          <a:spcPct val="100000"/>
                        </a:lnSpc>
                      </a:pPr>
                      <a:r>
                        <a:rPr b="0" i="1" lang="en-IN" sz="2400" spc="-1" strike="noStrike">
                          <a:solidFill>
                            <a:srgbClr val="000000"/>
                          </a:solidFill>
                          <a:uFill>
                            <a:solidFill>
                              <a:srgbClr val="ffffff"/>
                            </a:solidFill>
                          </a:uFill>
                          <a:latin typeface="Trebuchet MS"/>
                        </a:rPr>
                        <a:t>d</a:t>
                      </a:r>
                      <a:r>
                        <a:rPr b="0" i="1" lang="en-IN" sz="2400" spc="-1" strike="noStrike" baseline="-25000">
                          <a:solidFill>
                            <a:srgbClr val="000000"/>
                          </a:solidFill>
                          <a:uFill>
                            <a:solidFill>
                              <a:srgbClr val="ffffff"/>
                            </a:solidFill>
                          </a:uFill>
                          <a:latin typeface="Trebuchet MS"/>
                        </a:rPr>
                        <a:t>m</a:t>
                      </a:r>
                      <a:r>
                        <a:rPr b="0" lang="en-IN" sz="2400" spc="-1" strike="noStrike" baseline="-25000">
                          <a:solidFill>
                            <a:srgbClr val="000000"/>
                          </a:solidFill>
                          <a:uFill>
                            <a:solidFill>
                              <a:srgbClr val="ffffff"/>
                            </a:solidFill>
                          </a:uFill>
                          <a:latin typeface="Symbol"/>
                        </a:rPr>
                        <a:t></a:t>
                      </a:r>
                      <a:r>
                        <a:rPr b="0" lang="en-IN" sz="2400" spc="-1" strike="noStrike" baseline="-25000">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r>
            </a:tbl>
          </a:graphicData>
        </a:graphic>
      </p:graphicFrame>
      <p:sp>
        <p:nvSpPr>
          <p:cNvPr id="1113" name="CustomShape 5"/>
          <p:cNvSpPr/>
          <p:nvPr/>
        </p:nvSpPr>
        <p:spPr>
          <a:xfrm>
            <a:off x="700560" y="3048120"/>
            <a:ext cx="1409400" cy="101484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uFill>
                  <a:solidFill>
                    <a:srgbClr val="ffffff"/>
                  </a:solidFill>
                </a:uFill>
                <a:latin typeface="Symbol"/>
                <a:ea typeface="ＭＳ Ｐゴシック"/>
              </a:rPr>
              <a:t></a:t>
            </a:r>
            <a:r>
              <a:rPr b="0" lang="en-IN" sz="2400" spc="-1" strike="noStrike">
                <a:solidFill>
                  <a:srgbClr val="000000"/>
                </a:solidFill>
                <a:uFill>
                  <a:solidFill>
                    <a:srgbClr val="ffffff"/>
                  </a:solidFill>
                </a:uFill>
                <a:latin typeface="Trebuchet MS"/>
                <a:ea typeface="ＭＳ Ｐゴシック"/>
              </a:rPr>
              <a:t> </a:t>
            </a:r>
            <a:r>
              <a:rPr b="0" i="1" lang="en-IN" sz="2400" spc="-1" strike="noStrike">
                <a:solidFill>
                  <a:srgbClr val="000000"/>
                </a:solidFill>
                <a:uFill>
                  <a:solidFill>
                    <a:srgbClr val="ffffff"/>
                  </a:solidFill>
                </a:uFill>
                <a:latin typeface="Trebuchet MS"/>
                <a:ea typeface="ＭＳ Ｐゴシック"/>
              </a:rPr>
              <a:t>d</a:t>
            </a:r>
            <a:r>
              <a:rPr b="0" lang="en-IN" sz="24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1114" name="CustomShape 6"/>
          <p:cNvSpPr/>
          <p:nvPr/>
        </p:nvSpPr>
        <p:spPr>
          <a:xfrm flipH="1">
            <a:off x="1405080" y="2590920"/>
            <a:ext cx="300240" cy="456480"/>
          </a:xfrm>
          <a:custGeom>
            <a:avLst/>
            <a:gdLst/>
            <a:ahLst/>
            <a:rect l="l" t="t" r="r" b="b"/>
            <a:pathLst>
              <a:path w="21600" h="21600">
                <a:moveTo>
                  <a:pt x="0" y="0"/>
                </a:moveTo>
                <a:lnTo>
                  <a:pt x="21600" y="21600"/>
                </a:lnTo>
              </a:path>
            </a:pathLst>
          </a:custGeom>
          <a:noFill/>
          <a:ln w="38160">
            <a:solidFill>
              <a:srgbClr val="3333ff"/>
            </a:solidFill>
            <a:round/>
            <a:tailEnd len="med" type="triangle" w="med"/>
          </a:ln>
        </p:spPr>
        <p:style>
          <a:lnRef idx="0"/>
          <a:fillRef idx="0"/>
          <a:effectRef idx="0"/>
          <a:fontRef idx="minor"/>
        </p:style>
      </p:sp>
      <p:sp>
        <p:nvSpPr>
          <p:cNvPr id="1115" name="CustomShape 7"/>
          <p:cNvSpPr/>
          <p:nvPr/>
        </p:nvSpPr>
        <p:spPr>
          <a:xfrm>
            <a:off x="2778840" y="3048120"/>
            <a:ext cx="2265120" cy="101484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uFill>
                  <a:solidFill>
                    <a:srgbClr val="ffffff"/>
                  </a:solidFill>
                </a:uFill>
                <a:latin typeface="Trebuchet MS"/>
                <a:ea typeface="ＭＳ Ｐゴシック"/>
              </a:rPr>
              <a:t>(</a:t>
            </a:r>
            <a:r>
              <a:rPr b="0" i="1" lang="en-IN" sz="2400" spc="-1" strike="noStrike">
                <a:solidFill>
                  <a:srgbClr val="000000"/>
                </a:solidFill>
                <a:uFill>
                  <a:solidFill>
                    <a:srgbClr val="ffffff"/>
                  </a:solidFill>
                </a:uFill>
                <a:latin typeface="Trebuchet MS"/>
                <a:ea typeface="ＭＳ Ｐゴシック"/>
              </a:rPr>
              <a:t>d</a:t>
            </a:r>
            <a:r>
              <a:rPr b="0" lang="en-IN" sz="2400" spc="-1" strike="noStrike" baseline="-25000">
                <a:solidFill>
                  <a:srgbClr val="000000"/>
                </a:solidFill>
                <a:uFill>
                  <a:solidFill>
                    <a:srgbClr val="ffffff"/>
                  </a:solidFill>
                </a:uFill>
                <a:latin typeface="Trebuchet MS"/>
                <a:ea typeface="ＭＳ Ｐゴシック"/>
              </a:rPr>
              <a:t>1</a:t>
            </a:r>
            <a:r>
              <a:rPr b="0" lang="en-IN" sz="2400" spc="-1" strike="noStrike">
                <a:solidFill>
                  <a:srgbClr val="000000"/>
                </a:solidFill>
                <a:uFill>
                  <a:solidFill>
                    <a:srgbClr val="ffffff"/>
                  </a:solidFill>
                </a:uFill>
                <a:latin typeface="Trebuchet MS"/>
                <a:ea typeface="ＭＳ Ｐゴシック"/>
              </a:rPr>
              <a:t>, </a:t>
            </a:r>
            <a:r>
              <a:rPr b="0" i="1" lang="en-IN" sz="2400" spc="-1" strike="noStrike">
                <a:solidFill>
                  <a:srgbClr val="000000"/>
                </a:solidFill>
                <a:uFill>
                  <a:solidFill>
                    <a:srgbClr val="ffffff"/>
                  </a:solidFill>
                </a:uFill>
                <a:latin typeface="Trebuchet MS"/>
                <a:ea typeface="ＭＳ Ｐゴシック"/>
              </a:rPr>
              <a:t>d</a:t>
            </a:r>
            <a:r>
              <a:rPr b="0" lang="en-IN" sz="2400" spc="-1" strike="noStrike" baseline="-25000">
                <a:solidFill>
                  <a:srgbClr val="000000"/>
                </a:solidFill>
                <a:uFill>
                  <a:solidFill>
                    <a:srgbClr val="ffffff"/>
                  </a:solidFill>
                </a:uFill>
                <a:latin typeface="Trebuchet MS"/>
                <a:ea typeface="ＭＳ Ｐゴシック"/>
              </a:rPr>
              <a:t>2</a:t>
            </a:r>
            <a:r>
              <a:rPr b="0" lang="en-IN" sz="24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1116" name="CustomShape 8"/>
          <p:cNvSpPr/>
          <p:nvPr/>
        </p:nvSpPr>
        <p:spPr>
          <a:xfrm>
            <a:off x="3429000" y="2590920"/>
            <a:ext cx="482400" cy="456480"/>
          </a:xfrm>
          <a:custGeom>
            <a:avLst/>
            <a:gdLst/>
            <a:ahLst/>
            <a:rect l="l" t="t" r="r" b="b"/>
            <a:pathLst>
              <a:path w="21600" h="21600">
                <a:moveTo>
                  <a:pt x="0" y="0"/>
                </a:moveTo>
                <a:lnTo>
                  <a:pt x="21600" y="21600"/>
                </a:lnTo>
              </a:path>
            </a:pathLst>
          </a:custGeom>
          <a:noFill/>
          <a:ln w="38160">
            <a:solidFill>
              <a:srgbClr val="3333ff"/>
            </a:solidFill>
            <a:round/>
            <a:tailEnd len="med" type="triangle" w="med"/>
          </a:ln>
        </p:spPr>
        <p:style>
          <a:lnRef idx="0"/>
          <a:fillRef idx="0"/>
          <a:effectRef idx="0"/>
          <a:fontRef idx="minor"/>
        </p:style>
      </p:sp>
      <p:sp>
        <p:nvSpPr>
          <p:cNvPr id="1117" name="CustomShape 9"/>
          <p:cNvSpPr/>
          <p:nvPr/>
        </p:nvSpPr>
        <p:spPr>
          <a:xfrm>
            <a:off x="7746840" y="3048120"/>
            <a:ext cx="1896480" cy="101484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uFill>
                  <a:solidFill>
                    <a:srgbClr val="ffffff"/>
                  </a:solidFill>
                </a:uFill>
                <a:latin typeface="Symbol"/>
                <a:ea typeface="ＭＳ Ｐゴシック"/>
              </a:rPr>
              <a:t></a:t>
            </a:r>
            <a:r>
              <a:rPr b="0" lang="en-IN" sz="2400" spc="-1" strike="noStrike">
                <a:solidFill>
                  <a:srgbClr val="000000"/>
                </a:solidFill>
                <a:uFill>
                  <a:solidFill>
                    <a:srgbClr val="ffffff"/>
                  </a:solidFill>
                </a:uFill>
                <a:latin typeface="Trebuchet MS"/>
                <a:ea typeface="ＭＳ Ｐゴシック"/>
              </a:rPr>
              <a:t> </a:t>
            </a:r>
            <a:r>
              <a:rPr b="0" i="1" lang="en-IN" sz="2400" spc="-1" strike="noStrike">
                <a:solidFill>
                  <a:srgbClr val="000000"/>
                </a:solidFill>
                <a:uFill>
                  <a:solidFill>
                    <a:srgbClr val="ffffff"/>
                  </a:solidFill>
                </a:uFill>
                <a:latin typeface="Trebuchet MS"/>
                <a:ea typeface="ＭＳ Ｐゴシック"/>
              </a:rPr>
              <a:t>d</a:t>
            </a:r>
            <a:r>
              <a:rPr b="0" i="1" lang="en-IN" sz="2400" spc="-1" strike="noStrike" baseline="-25000">
                <a:solidFill>
                  <a:srgbClr val="000000"/>
                </a:solidFill>
                <a:uFill>
                  <a:solidFill>
                    <a:srgbClr val="ffffff"/>
                  </a:solidFill>
                </a:uFill>
                <a:latin typeface="Trebuchet MS"/>
                <a:ea typeface="ＭＳ Ｐゴシック"/>
              </a:rPr>
              <a:t>m</a:t>
            </a:r>
            <a:r>
              <a:rPr b="0" lang="en-IN" sz="2400" spc="-1" strike="noStrike" baseline="-25000">
                <a:solidFill>
                  <a:srgbClr val="000000"/>
                </a:solidFill>
                <a:uFill>
                  <a:solidFill>
                    <a:srgbClr val="ffffff"/>
                  </a:solidFill>
                </a:uFill>
                <a:latin typeface="Symbol"/>
                <a:ea typeface="ＭＳ Ｐゴシック"/>
              </a:rPr>
              <a:t></a:t>
            </a:r>
            <a:r>
              <a:rPr b="0" lang="en-IN" sz="24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1118" name="CustomShape 10"/>
          <p:cNvSpPr/>
          <p:nvPr/>
        </p:nvSpPr>
        <p:spPr>
          <a:xfrm>
            <a:off x="8412120" y="2590920"/>
            <a:ext cx="283680" cy="456480"/>
          </a:xfrm>
          <a:custGeom>
            <a:avLst/>
            <a:gdLst/>
            <a:ahLst/>
            <a:rect l="l" t="t" r="r" b="b"/>
            <a:pathLst>
              <a:path w="21600" h="21600">
                <a:moveTo>
                  <a:pt x="0" y="0"/>
                </a:moveTo>
                <a:lnTo>
                  <a:pt x="21600" y="21600"/>
                </a:lnTo>
              </a:path>
            </a:pathLst>
          </a:custGeom>
          <a:noFill/>
          <a:ln w="38160">
            <a:solidFill>
              <a:srgbClr val="3333ff"/>
            </a:solidFill>
            <a:round/>
            <a:tailEnd len="med" type="triangle" w="med"/>
          </a:ln>
        </p:spPr>
        <p:style>
          <a:lnRef idx="0"/>
          <a:fillRef idx="0"/>
          <a:effectRef idx="0"/>
          <a:fontRef idx="minor"/>
        </p:style>
      </p:sp>
      <p:sp>
        <p:nvSpPr>
          <p:cNvPr id="1119" name="CustomShape 11"/>
          <p:cNvSpPr/>
          <p:nvPr/>
        </p:nvSpPr>
        <p:spPr>
          <a:xfrm>
            <a:off x="5190120" y="2676600"/>
            <a:ext cx="2527560" cy="130968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chosen so that</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 data elements</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“pointers” fill a</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disk block</a:t>
            </a:r>
            <a:endParaRPr b="0" lang="en-IN" sz="1800" spc="-1" strike="noStrike">
              <a:solidFill>
                <a:srgbClr val="000000"/>
              </a:solidFill>
              <a:uFill>
                <a:solidFill>
                  <a:srgbClr val="ffffff"/>
                </a:solidFill>
              </a:uFill>
              <a:latin typeface="Arial"/>
            </a:endParaRPr>
          </a:p>
        </p:txBody>
      </p:sp>
    </p:spTree>
  </p:cSld>
  <p:timing>
    <p:tnLst>
      <p:par>
        <p:cTn id="5706" dur="indefinite" restart="never" nodeType="tmRoot">
          <p:childTnLst>
            <p:seq>
              <p:cTn id="5707" dur="indefinite" nodeType="mainSeq">
                <p:childTnLst>
                  <p:par>
                    <p:cTn id="5708" fill="hold">
                      <p:stCondLst>
                        <p:cond delay="indefinite"/>
                      </p:stCondLst>
                      <p:childTnLst>
                        <p:par>
                          <p:cTn id="5709" fill="hold">
                            <p:stCondLst>
                              <p:cond delay="0"/>
                            </p:stCondLst>
                            <p:childTnLst>
                              <p:par>
                                <p:cTn id="5710" nodeType="clickEffect" fill="hold" presetClass="entr" presetID="1">
                                  <p:stCondLst>
                                    <p:cond delay="0"/>
                                  </p:stCondLst>
                                  <p:childTnLst>
                                    <p:set>
                                      <p:cBhvr>
                                        <p:cTn id="5711" dur="1" fill="hold">
                                          <p:stCondLst>
                                            <p:cond delay="0"/>
                                          </p:stCondLst>
                                        </p:cTn>
                                        <p:tgtEl>
                                          <p:spTgt spid="1109">
                                            <p:txEl>
                                              <p:pRg st="1" end="56"/>
                                            </p:txEl>
                                          </p:spTgt>
                                        </p:tgtEl>
                                        <p:attrNameLst>
                                          <p:attrName>style.visibility</p:attrName>
                                        </p:attrNameLst>
                                      </p:cBhvr>
                                      <p:to>
                                        <p:strVal val="visible"/>
                                      </p:to>
                                    </p:set>
                                  </p:childTnLst>
                                </p:cTn>
                              </p:par>
                            </p:childTnLst>
                          </p:cTn>
                        </p:par>
                      </p:childTnLst>
                    </p:cTn>
                  </p:par>
                  <p:par>
                    <p:cTn id="5712" fill="hold">
                      <p:stCondLst>
                        <p:cond delay="indefinite"/>
                      </p:stCondLst>
                      <p:childTnLst>
                        <p:par>
                          <p:cTn id="5713" fill="hold">
                            <p:stCondLst>
                              <p:cond delay="0"/>
                            </p:stCondLst>
                            <p:childTnLst>
                              <p:par>
                                <p:cTn id="5714" nodeType="clickEffect" fill="hold" presetClass="entr" presetID="1">
                                  <p:stCondLst>
                                    <p:cond delay="0"/>
                                  </p:stCondLst>
                                  <p:childTnLst>
                                    <p:set>
                                      <p:cBhvr>
                                        <p:cTn id="5715" dur="1" fill="hold">
                                          <p:stCondLst>
                                            <p:cond delay="0"/>
                                          </p:stCondLst>
                                        </p:cTn>
                                        <p:tgtEl>
                                          <p:spTgt spid="1112"/>
                                        </p:tgtEl>
                                        <p:attrNameLst>
                                          <p:attrName>style.visibility</p:attrName>
                                        </p:attrNameLst>
                                      </p:cBhvr>
                                      <p:to>
                                        <p:strVal val="visible"/>
                                      </p:to>
                                    </p:set>
                                  </p:childTnLst>
                                </p:cTn>
                              </p:par>
                            </p:childTnLst>
                          </p:cTn>
                        </p:par>
                      </p:childTnLst>
                    </p:cTn>
                  </p:par>
                  <p:par>
                    <p:cTn id="5716" fill="hold">
                      <p:stCondLst>
                        <p:cond delay="indefinite"/>
                      </p:stCondLst>
                      <p:childTnLst>
                        <p:par>
                          <p:cTn id="5717" fill="hold">
                            <p:stCondLst>
                              <p:cond delay="0"/>
                            </p:stCondLst>
                            <p:childTnLst>
                              <p:par>
                                <p:cTn id="5718" nodeType="clickEffect" fill="hold" presetClass="entr" presetID="1">
                                  <p:stCondLst>
                                    <p:cond delay="0"/>
                                  </p:stCondLst>
                                  <p:childTnLst>
                                    <p:set>
                                      <p:cBhvr>
                                        <p:cTn id="5719" dur="1" fill="hold">
                                          <p:stCondLst>
                                            <p:cond delay="0"/>
                                          </p:stCondLst>
                                        </p:cTn>
                                        <p:attrNameLst>
                                          <p:attrName>style.visibility</p:attrName>
                                        </p:attrNameLst>
                                      </p:cBhvr>
                                      <p:to>
                                        <p:strVal val="visible"/>
                                      </p:to>
                                    </p:set>
                                  </p:childTnLst>
                                </p:cTn>
                              </p:par>
                            </p:childTnLst>
                          </p:cTn>
                        </p:par>
                      </p:childTnLst>
                    </p:cTn>
                  </p:par>
                  <p:par>
                    <p:cTn id="5720" fill="hold">
                      <p:stCondLst>
                        <p:cond delay="indefinite"/>
                      </p:stCondLst>
                      <p:childTnLst>
                        <p:par>
                          <p:cTn id="5721" fill="hold">
                            <p:stCondLst>
                              <p:cond delay="0"/>
                            </p:stCondLst>
                            <p:childTnLst>
                              <p:par>
                                <p:cTn id="5722" nodeType="clickEffect" fill="hold" presetClass="entr" presetID="1">
                                  <p:stCondLst>
                                    <p:cond delay="0"/>
                                  </p:stCondLst>
                                  <p:childTnLst>
                                    <p:set>
                                      <p:cBhvr>
                                        <p:cTn id="5723" dur="1" fill="hold">
                                          <p:stCondLst>
                                            <p:cond delay="0"/>
                                          </p:stCondLst>
                                        </p:cTn>
                                        <p:attrNameLst>
                                          <p:attrName>style.visibility</p:attrName>
                                        </p:attrNameLst>
                                      </p:cBhvr>
                                      <p:to>
                                        <p:strVal val="visible"/>
                                      </p:to>
                                    </p:set>
                                  </p:childTnLst>
                                </p:cTn>
                              </p:par>
                            </p:childTnLst>
                          </p:cTn>
                        </p:par>
                      </p:childTnLst>
                    </p:cTn>
                  </p:par>
                  <p:par>
                    <p:cTn id="5724" fill="hold">
                      <p:stCondLst>
                        <p:cond delay="indefinite"/>
                      </p:stCondLst>
                      <p:childTnLst>
                        <p:par>
                          <p:cTn id="5725" fill="hold">
                            <p:stCondLst>
                              <p:cond delay="0"/>
                            </p:stCondLst>
                            <p:childTnLst>
                              <p:par>
                                <p:cTn id="5726" nodeType="clickEffect" fill="hold" presetClass="entr" presetID="1">
                                  <p:stCondLst>
                                    <p:cond delay="0"/>
                                  </p:stCondLst>
                                  <p:childTnLst>
                                    <p:set>
                                      <p:cBhvr>
                                        <p:cTn id="5727" dur="1" fill="hold">
                                          <p:stCondLst>
                                            <p:cond delay="0"/>
                                          </p:stCondLst>
                                        </p:cTn>
                                        <p:attrNameLst>
                                          <p:attrName>style.visibility</p:attrName>
                                        </p:attrNameLst>
                                      </p:cBhvr>
                                      <p:to>
                                        <p:strVal val="visible"/>
                                      </p:to>
                                    </p:set>
                                  </p:childTnLst>
                                </p:cTn>
                              </p:par>
                            </p:childTnLst>
                          </p:cTn>
                        </p:par>
                      </p:childTnLst>
                    </p:cTn>
                  </p:par>
                  <p:par>
                    <p:cTn id="5728" fill="hold">
                      <p:stCondLst>
                        <p:cond delay="indefinite"/>
                      </p:stCondLst>
                      <p:childTnLst>
                        <p:par>
                          <p:cTn id="5729" fill="hold">
                            <p:stCondLst>
                              <p:cond delay="0"/>
                            </p:stCondLst>
                            <p:childTnLst>
                              <p:par>
                                <p:cTn id="5730" nodeType="clickEffect" fill="hold" presetClass="entr" presetID="1">
                                  <p:stCondLst>
                                    <p:cond delay="0"/>
                                  </p:stCondLst>
                                  <p:childTnLst>
                                    <p:set>
                                      <p:cBhvr>
                                        <p:cTn id="5731" dur="1" fill="hold">
                                          <p:stCondLst>
                                            <p:cond delay="0"/>
                                          </p:stCondLst>
                                        </p:cTn>
                                        <p:tgtEl>
                                          <p:spTgt spid="1119"/>
                                        </p:tgtEl>
                                        <p:attrNameLst>
                                          <p:attrName>style.visibility</p:attrName>
                                        </p:attrNameLst>
                                      </p:cBhvr>
                                      <p:to>
                                        <p:strVal val="visible"/>
                                      </p:to>
                                    </p:set>
                                  </p:childTnLst>
                                </p:cTn>
                              </p:par>
                            </p:childTnLst>
                          </p:cTn>
                        </p:par>
                      </p:childTnLst>
                    </p:cTn>
                  </p:par>
                  <p:par>
                    <p:cTn id="5732" fill="hold">
                      <p:stCondLst>
                        <p:cond delay="indefinite"/>
                      </p:stCondLst>
                      <p:childTnLst>
                        <p:par>
                          <p:cTn id="5733" fill="hold">
                            <p:stCondLst>
                              <p:cond delay="0"/>
                            </p:stCondLst>
                            <p:childTnLst>
                              <p:par>
                                <p:cTn id="5734" nodeType="clickEffect" fill="hold" presetClass="entr" presetID="1">
                                  <p:stCondLst>
                                    <p:cond delay="0"/>
                                  </p:stCondLst>
                                  <p:childTnLst>
                                    <p:set>
                                      <p:cBhvr>
                                        <p:cTn id="5735" dur="1" fill="hold">
                                          <p:stCondLst>
                                            <p:cond delay="0"/>
                                          </p:stCondLst>
                                        </p:cTn>
                                        <p:tgtEl>
                                          <p:spTgt spid="1109">
                                            <p:txEl>
                                              <p:pRg st="313" end="313"/>
                                            </p:txEl>
                                          </p:spTgt>
                                        </p:tgtEl>
                                        <p:attrNameLst>
                                          <p:attrName>style.visibility</p:attrName>
                                        </p:attrNameLst>
                                      </p:cBhvr>
                                      <p:to>
                                        <p:strVal val="visible"/>
                                      </p:to>
                                    </p:set>
                                  </p:childTnLst>
                                </p:cTn>
                              </p:par>
                            </p:childTnLst>
                          </p:cTn>
                        </p:par>
                      </p:childTnLst>
                    </p:cTn>
                  </p:par>
                  <p:par>
                    <p:cTn id="5736" fill="hold">
                      <p:stCondLst>
                        <p:cond delay="indefinite"/>
                      </p:stCondLst>
                      <p:childTnLst>
                        <p:par>
                          <p:cTn id="5737" fill="hold">
                            <p:stCondLst>
                              <p:cond delay="0"/>
                            </p:stCondLst>
                            <p:childTnLst>
                              <p:par>
                                <p:cTn id="5738" nodeType="clickEffect" fill="hold" presetClass="entr" presetID="1">
                                  <p:stCondLst>
                                    <p:cond delay="0"/>
                                  </p:stCondLst>
                                  <p:childTnLst>
                                    <p:set>
                                      <p:cBhvr>
                                        <p:cTn id="5739" dur="1" fill="hold">
                                          <p:stCondLst>
                                            <p:cond delay="0"/>
                                          </p:stCondLst>
                                        </p:cTn>
                                        <p:tgtEl>
                                          <p:spTgt spid="1109">
                                            <p:txEl>
                                              <p:pRg st="313" end="313"/>
                                            </p:txEl>
                                          </p:spTgt>
                                        </p:tgtEl>
                                        <p:attrNameLst>
                                          <p:attrName>style.visibility</p:attrName>
                                        </p:attrNameLst>
                                      </p:cBhvr>
                                      <p:to>
                                        <p:strVal val="visible"/>
                                      </p:to>
                                    </p:set>
                                  </p:childTnLst>
                                </p:cTn>
                              </p:par>
                            </p:childTnLst>
                          </p:cTn>
                        </p:par>
                      </p:childTnLst>
                    </p:cTn>
                  </p:par>
                  <p:par>
                    <p:cTn id="5740" fill="hold">
                      <p:stCondLst>
                        <p:cond delay="indefinite"/>
                      </p:stCondLst>
                      <p:childTnLst>
                        <p:par>
                          <p:cTn id="5741" fill="hold">
                            <p:stCondLst>
                              <p:cond delay="0"/>
                            </p:stCondLst>
                            <p:childTnLst>
                              <p:par>
                                <p:cTn id="5742" nodeType="clickEffect" fill="hold" presetClass="entr" presetID="1">
                                  <p:stCondLst>
                                    <p:cond delay="0"/>
                                  </p:stCondLst>
                                  <p:childTnLst>
                                    <p:set>
                                      <p:cBhvr>
                                        <p:cTn id="5743" dur="1" fill="hold">
                                          <p:stCondLst>
                                            <p:cond delay="0"/>
                                          </p:stCondLst>
                                        </p:cTn>
                                        <p:tgtEl>
                                          <p:spTgt spid="1109">
                                            <p:txEl>
                                              <p:pRg st="313" end="313"/>
                                            </p:txEl>
                                          </p:spTgt>
                                        </p:tgtEl>
                                        <p:attrNameLst>
                                          <p:attrName>style.visibility</p:attrName>
                                        </p:attrNameLst>
                                      </p:cBhvr>
                                      <p:to>
                                        <p:strVal val="visible"/>
                                      </p:to>
                                    </p:set>
                                  </p:childTnLst>
                                </p:cTn>
                              </p:par>
                            </p:childTnLst>
                          </p:cTn>
                        </p:par>
                      </p:childTnLst>
                    </p:cTn>
                  </p:par>
                  <p:par>
                    <p:cTn id="5744" fill="hold">
                      <p:stCondLst>
                        <p:cond delay="indefinite"/>
                      </p:stCondLst>
                      <p:childTnLst>
                        <p:par>
                          <p:cTn id="5745" fill="hold">
                            <p:stCondLst>
                              <p:cond delay="0"/>
                            </p:stCondLst>
                            <p:childTnLst>
                              <p:par>
                                <p:cTn id="5746" nodeType="clickEffect" fill="hold" presetClass="entr" presetID="1">
                                  <p:stCondLst>
                                    <p:cond delay="0"/>
                                  </p:stCondLst>
                                  <p:childTnLst>
                                    <p:set>
                                      <p:cBhvr>
                                        <p:cTn id="5747" dur="1" fill="hold">
                                          <p:stCondLst>
                                            <p:cond delay="0"/>
                                          </p:stCondLst>
                                        </p:cTn>
                                        <p:tgtEl>
                                          <p:spTgt spid="1109">
                                            <p:txEl>
                                              <p:pRg st="313" end="313"/>
                                            </p:txEl>
                                          </p:spTgt>
                                        </p:tgtEl>
                                        <p:attrNameLst>
                                          <p:attrName>style.visibility</p:attrName>
                                        </p:attrNameLst>
                                      </p:cBhvr>
                                      <p:to>
                                        <p:strVal val="visible"/>
                                      </p:to>
                                    </p:set>
                                  </p:childTnLst>
                                </p:cTn>
                              </p:par>
                            </p:childTnLst>
                          </p:cTn>
                        </p:par>
                      </p:childTnLst>
                    </p:cTn>
                  </p:par>
                  <p:par>
                    <p:cTn id="5748" fill="hold">
                      <p:stCondLst>
                        <p:cond delay="indefinite"/>
                      </p:stCondLst>
                      <p:childTnLst>
                        <p:par>
                          <p:cTn id="5749" fill="hold">
                            <p:stCondLst>
                              <p:cond delay="0"/>
                            </p:stCondLst>
                            <p:childTnLst>
                              <p:par>
                                <p:cTn id="5750" nodeType="clickEffect" fill="hold" presetClass="entr" presetID="1">
                                  <p:stCondLst>
                                    <p:cond delay="0"/>
                                  </p:stCondLst>
                                  <p:childTnLst>
                                    <p:set>
                                      <p:cBhvr>
                                        <p:cTn id="5751" dur="1" fill="hold">
                                          <p:stCondLst>
                                            <p:cond delay="0"/>
                                          </p:stCondLst>
                                        </p:cTn>
                                        <p:tgtEl>
                                          <p:spTgt spid="1109">
                                            <p:txEl>
                                              <p:pRg st="313" end="31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Find is a generalization of Find for ordered binary trees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binary search used to find the correct pointer to follow</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To insert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 find the leaf node where it should have been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insert into that node (in sorted order)</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if the node was full (i.e., it had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1 elements), promote the middle element to the parent-level and split this into two half-filled nodes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promote/split may cascade up to the root (tree height will grow)</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Delete is similar: remove data, then try to compress with adjacent sibling</a:t>
            </a:r>
            <a:endParaRPr b="0" lang="en-IN" sz="1800" spc="-1" strike="noStrike">
              <a:solidFill>
                <a:srgbClr val="000000"/>
              </a:solidFill>
              <a:uFill>
                <a:solidFill>
                  <a:srgbClr val="ffffff"/>
                </a:solidFill>
              </a:uFill>
              <a:latin typeface="Arial"/>
            </a:endParaRPr>
          </a:p>
        </p:txBody>
      </p:sp>
      <p:sp>
        <p:nvSpPr>
          <p:cNvPr id="1121"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7F231F5D-A6CA-457B-922D-633CEF299FF4}"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122"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Operations on B-trees</a:t>
            </a:r>
            <a:endParaRPr b="0" lang="en-IN" sz="1800" spc="-1" strike="noStrike">
              <a:solidFill>
                <a:srgbClr val="000000"/>
              </a:solidFill>
              <a:uFill>
                <a:solidFill>
                  <a:srgbClr val="ffffff"/>
                </a:solidFill>
              </a:uFill>
              <a:latin typeface="Arial"/>
            </a:endParaRPr>
          </a:p>
        </p:txBody>
      </p:sp>
      <p:graphicFrame>
        <p:nvGraphicFramePr>
          <p:cNvPr id="1123" name="Table 4"/>
          <p:cNvGraphicFramePr/>
          <p:nvPr/>
        </p:nvGraphicFramePr>
        <p:xfrm>
          <a:off x="1706400" y="2359440"/>
          <a:ext cx="6705000" cy="527400"/>
        </p:xfrm>
        <a:graphic>
          <a:graphicData uri="http://schemas.openxmlformats.org/drawingml/2006/table">
            <a:tbl>
              <a:tblPr/>
              <a:tblGrid>
                <a:gridCol w="1676160"/>
                <a:gridCol w="1676160"/>
                <a:gridCol w="1676160"/>
                <a:gridCol w="1676880"/>
              </a:tblGrid>
              <a:tr h="527760">
                <a:tc>
                  <a:txBody>
                    <a:bodyPr/>
                    <a:p>
                      <a:pPr algn="ctr">
                        <a:lnSpc>
                          <a:spcPct val="100000"/>
                        </a:lnSpc>
                      </a:pPr>
                      <a:r>
                        <a:rPr b="0" i="1" lang="en-IN" sz="2400" spc="-1" strike="noStrike">
                          <a:solidFill>
                            <a:srgbClr val="000000"/>
                          </a:solidFill>
                          <a:uFill>
                            <a:solidFill>
                              <a:srgbClr val="ffffff"/>
                            </a:solidFill>
                          </a:uFill>
                          <a:latin typeface="Trebuchet MS"/>
                        </a:rPr>
                        <a:t>d</a:t>
                      </a:r>
                      <a:r>
                        <a:rPr b="0" lang="en-IN" sz="2400" spc="-1" strike="noStrike" baseline="-25000">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a:p>
                      <a:pPr algn="ctr">
                        <a:lnSpc>
                          <a:spcPct val="100000"/>
                        </a:lnSpc>
                      </a:pPr>
                      <a:r>
                        <a:rPr b="0" i="1" lang="en-IN" sz="2400" spc="-1" strike="noStrike">
                          <a:solidFill>
                            <a:srgbClr val="000000"/>
                          </a:solidFill>
                          <a:uFill>
                            <a:solidFill>
                              <a:srgbClr val="ffffff"/>
                            </a:solidFill>
                          </a:uFill>
                          <a:latin typeface="Trebuchet MS"/>
                        </a:rPr>
                        <a:t>d</a:t>
                      </a:r>
                      <a:r>
                        <a:rPr b="0" lang="en-IN" sz="2400" spc="-1" strike="noStrike" baseline="-25000">
                          <a:solidFill>
                            <a:srgbClr val="000000"/>
                          </a:solidFill>
                          <a:uFill>
                            <a:solidFill>
                              <a:srgbClr val="ffffff"/>
                            </a:solidFill>
                          </a:uFill>
                          <a:latin typeface="Trebuchet MS"/>
                        </a:rPr>
                        <a: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a:p>
                      <a:pPr algn="ctr">
                        <a:lnSpc>
                          <a:spcPct val="100000"/>
                        </a:lnSpc>
                      </a:pPr>
                      <a:r>
                        <a:rPr b="0" lang="en-IN" sz="24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a:p>
                      <a:pPr algn="ctr">
                        <a:lnSpc>
                          <a:spcPct val="100000"/>
                        </a:lnSpc>
                      </a:pPr>
                      <a:r>
                        <a:rPr b="0" i="1" lang="en-IN" sz="2400" spc="-1" strike="noStrike">
                          <a:solidFill>
                            <a:srgbClr val="000000"/>
                          </a:solidFill>
                          <a:uFill>
                            <a:solidFill>
                              <a:srgbClr val="ffffff"/>
                            </a:solidFill>
                          </a:uFill>
                          <a:latin typeface="Trebuchet MS"/>
                        </a:rPr>
                        <a:t>d</a:t>
                      </a:r>
                      <a:r>
                        <a:rPr b="0" i="1" lang="en-IN" sz="2400" spc="-1" strike="noStrike" baseline="-25000">
                          <a:solidFill>
                            <a:srgbClr val="000000"/>
                          </a:solidFill>
                          <a:uFill>
                            <a:solidFill>
                              <a:srgbClr val="ffffff"/>
                            </a:solidFill>
                          </a:uFill>
                          <a:latin typeface="Trebuchet MS"/>
                        </a:rPr>
                        <a:t>m</a:t>
                      </a:r>
                      <a:r>
                        <a:rPr b="0" lang="en-IN" sz="2400" spc="-1" strike="noStrike" baseline="-25000">
                          <a:solidFill>
                            <a:srgbClr val="000000"/>
                          </a:solidFill>
                          <a:uFill>
                            <a:solidFill>
                              <a:srgbClr val="ffffff"/>
                            </a:solidFill>
                          </a:uFill>
                          <a:latin typeface="Symbol"/>
                        </a:rPr>
                        <a:t></a:t>
                      </a:r>
                      <a:r>
                        <a:rPr b="0" lang="en-IN" sz="2400" spc="-1" strike="noStrike" baseline="-25000">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r>
            </a:tbl>
          </a:graphicData>
        </a:graphic>
      </p:graphicFrame>
      <p:sp>
        <p:nvSpPr>
          <p:cNvPr id="1124" name="CustomShape 5"/>
          <p:cNvSpPr/>
          <p:nvPr/>
        </p:nvSpPr>
        <p:spPr>
          <a:xfrm>
            <a:off x="700560" y="3273840"/>
            <a:ext cx="1409400" cy="101484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uFill>
                  <a:solidFill>
                    <a:srgbClr val="ffffff"/>
                  </a:solidFill>
                </a:uFill>
                <a:latin typeface="Symbol"/>
                <a:ea typeface="ＭＳ Ｐゴシック"/>
              </a:rPr>
              <a:t></a:t>
            </a:r>
            <a:r>
              <a:rPr b="0" lang="en-IN" sz="2400" spc="-1" strike="noStrike">
                <a:solidFill>
                  <a:srgbClr val="000000"/>
                </a:solidFill>
                <a:uFill>
                  <a:solidFill>
                    <a:srgbClr val="ffffff"/>
                  </a:solidFill>
                </a:uFill>
                <a:latin typeface="Trebuchet MS"/>
                <a:ea typeface="ＭＳ Ｐゴシック"/>
              </a:rPr>
              <a:t> </a:t>
            </a:r>
            <a:r>
              <a:rPr b="0" i="1" lang="en-IN" sz="2400" spc="-1" strike="noStrike">
                <a:solidFill>
                  <a:srgbClr val="000000"/>
                </a:solidFill>
                <a:uFill>
                  <a:solidFill>
                    <a:srgbClr val="ffffff"/>
                  </a:solidFill>
                </a:uFill>
                <a:latin typeface="Trebuchet MS"/>
                <a:ea typeface="ＭＳ Ｐゴシック"/>
              </a:rPr>
              <a:t>d</a:t>
            </a:r>
            <a:r>
              <a:rPr b="0" lang="en-IN" sz="24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1125" name="CustomShape 6"/>
          <p:cNvSpPr/>
          <p:nvPr/>
        </p:nvSpPr>
        <p:spPr>
          <a:xfrm>
            <a:off x="2778840" y="3273840"/>
            <a:ext cx="2265120" cy="101484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uFill>
                  <a:solidFill>
                    <a:srgbClr val="ffffff"/>
                  </a:solidFill>
                </a:uFill>
                <a:latin typeface="Trebuchet MS"/>
                <a:ea typeface="ＭＳ Ｐゴシック"/>
              </a:rPr>
              <a:t>(</a:t>
            </a:r>
            <a:r>
              <a:rPr b="0" i="1" lang="en-IN" sz="2400" spc="-1" strike="noStrike">
                <a:solidFill>
                  <a:srgbClr val="000000"/>
                </a:solidFill>
                <a:uFill>
                  <a:solidFill>
                    <a:srgbClr val="ffffff"/>
                  </a:solidFill>
                </a:uFill>
                <a:latin typeface="Trebuchet MS"/>
                <a:ea typeface="ＭＳ Ｐゴシック"/>
              </a:rPr>
              <a:t>d</a:t>
            </a:r>
            <a:r>
              <a:rPr b="0" lang="en-IN" sz="2400" spc="-1" strike="noStrike" baseline="-25000">
                <a:solidFill>
                  <a:srgbClr val="000000"/>
                </a:solidFill>
                <a:uFill>
                  <a:solidFill>
                    <a:srgbClr val="ffffff"/>
                  </a:solidFill>
                </a:uFill>
                <a:latin typeface="Trebuchet MS"/>
                <a:ea typeface="ＭＳ Ｐゴシック"/>
              </a:rPr>
              <a:t>1</a:t>
            </a:r>
            <a:r>
              <a:rPr b="0" lang="en-IN" sz="2400" spc="-1" strike="noStrike">
                <a:solidFill>
                  <a:srgbClr val="000000"/>
                </a:solidFill>
                <a:uFill>
                  <a:solidFill>
                    <a:srgbClr val="ffffff"/>
                  </a:solidFill>
                </a:uFill>
                <a:latin typeface="Trebuchet MS"/>
                <a:ea typeface="ＭＳ Ｐゴシック"/>
              </a:rPr>
              <a:t>, </a:t>
            </a:r>
            <a:r>
              <a:rPr b="0" i="1" lang="en-IN" sz="2400" spc="-1" strike="noStrike">
                <a:solidFill>
                  <a:srgbClr val="000000"/>
                </a:solidFill>
                <a:uFill>
                  <a:solidFill>
                    <a:srgbClr val="ffffff"/>
                  </a:solidFill>
                </a:uFill>
                <a:latin typeface="Trebuchet MS"/>
                <a:ea typeface="ＭＳ Ｐゴシック"/>
              </a:rPr>
              <a:t>d</a:t>
            </a:r>
            <a:r>
              <a:rPr b="0" lang="en-IN" sz="2400" spc="-1" strike="noStrike" baseline="-25000">
                <a:solidFill>
                  <a:srgbClr val="000000"/>
                </a:solidFill>
                <a:uFill>
                  <a:solidFill>
                    <a:srgbClr val="ffffff"/>
                  </a:solidFill>
                </a:uFill>
                <a:latin typeface="Trebuchet MS"/>
                <a:ea typeface="ＭＳ Ｐゴシック"/>
              </a:rPr>
              <a:t>2</a:t>
            </a:r>
            <a:r>
              <a:rPr b="0" lang="en-IN" sz="24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1126" name="CustomShape 7"/>
          <p:cNvSpPr/>
          <p:nvPr/>
        </p:nvSpPr>
        <p:spPr>
          <a:xfrm>
            <a:off x="7746840" y="3273840"/>
            <a:ext cx="1896840" cy="1014840"/>
          </a:xfrm>
          <a:prstGeom prst="triangle">
            <a:avLst>
              <a:gd name="adj" fmla="val 50000"/>
            </a:avLst>
          </a:prstGeom>
          <a:noFill/>
          <a:ln w="9360">
            <a:solidFill>
              <a:schemeClr val="tx1"/>
            </a:solidFill>
            <a:round/>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uFill>
                  <a:solidFill>
                    <a:srgbClr val="ffffff"/>
                  </a:solidFill>
                </a:uFill>
                <a:latin typeface="Symbol"/>
                <a:ea typeface="ＭＳ Ｐゴシック"/>
              </a:rPr>
              <a:t></a:t>
            </a:r>
            <a:r>
              <a:rPr b="0" lang="en-IN" sz="2400" spc="-1" strike="noStrike">
                <a:solidFill>
                  <a:srgbClr val="000000"/>
                </a:solidFill>
                <a:uFill>
                  <a:solidFill>
                    <a:srgbClr val="ffffff"/>
                  </a:solidFill>
                </a:uFill>
                <a:latin typeface="Trebuchet MS"/>
                <a:ea typeface="ＭＳ Ｐゴシック"/>
              </a:rPr>
              <a:t> </a:t>
            </a:r>
            <a:r>
              <a:rPr b="0" i="1" lang="en-IN" sz="2400" spc="-1" strike="noStrike">
                <a:solidFill>
                  <a:srgbClr val="000000"/>
                </a:solidFill>
                <a:uFill>
                  <a:solidFill>
                    <a:srgbClr val="ffffff"/>
                  </a:solidFill>
                </a:uFill>
                <a:latin typeface="Trebuchet MS"/>
                <a:ea typeface="ＭＳ Ｐゴシック"/>
              </a:rPr>
              <a:t>d</a:t>
            </a:r>
            <a:r>
              <a:rPr b="0" i="1" lang="en-IN" sz="2400" spc="-1" strike="noStrike" baseline="-25000">
                <a:solidFill>
                  <a:srgbClr val="000000"/>
                </a:solidFill>
                <a:uFill>
                  <a:solidFill>
                    <a:srgbClr val="ffffff"/>
                  </a:solidFill>
                </a:uFill>
                <a:latin typeface="Trebuchet MS"/>
                <a:ea typeface="ＭＳ Ｐゴシック"/>
              </a:rPr>
              <a:t>m</a:t>
            </a:r>
            <a:r>
              <a:rPr b="0" lang="en-IN" sz="2400" spc="-1" strike="noStrike" baseline="-25000">
                <a:solidFill>
                  <a:srgbClr val="000000"/>
                </a:solidFill>
                <a:uFill>
                  <a:solidFill>
                    <a:srgbClr val="ffffff"/>
                  </a:solidFill>
                </a:uFill>
                <a:latin typeface="Symbol"/>
                <a:ea typeface="ＭＳ Ｐゴシック"/>
              </a:rPr>
              <a:t></a:t>
            </a:r>
            <a:r>
              <a:rPr b="0" lang="en-IN" sz="24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1127" name="CustomShape 8"/>
          <p:cNvSpPr/>
          <p:nvPr/>
        </p:nvSpPr>
        <p:spPr>
          <a:xfrm flipH="1">
            <a:off x="1405080" y="2816640"/>
            <a:ext cx="300240" cy="456480"/>
          </a:xfrm>
          <a:custGeom>
            <a:avLst/>
            <a:gdLst/>
            <a:ahLst/>
            <a:rect l="l" t="t" r="r" b="b"/>
            <a:pathLst>
              <a:path w="21600" h="21600">
                <a:moveTo>
                  <a:pt x="0" y="0"/>
                </a:moveTo>
                <a:lnTo>
                  <a:pt x="21600" y="21600"/>
                </a:lnTo>
              </a:path>
            </a:pathLst>
          </a:custGeom>
          <a:noFill/>
          <a:ln w="38160">
            <a:solidFill>
              <a:srgbClr val="3333ff"/>
            </a:solidFill>
            <a:round/>
            <a:tailEnd len="med" type="triangle" w="med"/>
          </a:ln>
        </p:spPr>
        <p:style>
          <a:lnRef idx="0"/>
          <a:fillRef idx="0"/>
          <a:effectRef idx="0"/>
          <a:fontRef idx="minor"/>
        </p:style>
      </p:sp>
      <p:sp>
        <p:nvSpPr>
          <p:cNvPr id="1128" name="CustomShape 9"/>
          <p:cNvSpPr/>
          <p:nvPr/>
        </p:nvSpPr>
        <p:spPr>
          <a:xfrm>
            <a:off x="3429000" y="2816640"/>
            <a:ext cx="482400" cy="456480"/>
          </a:xfrm>
          <a:custGeom>
            <a:avLst/>
            <a:gdLst/>
            <a:ahLst/>
            <a:rect l="l" t="t" r="r" b="b"/>
            <a:pathLst>
              <a:path w="21600" h="21600">
                <a:moveTo>
                  <a:pt x="0" y="0"/>
                </a:moveTo>
                <a:lnTo>
                  <a:pt x="21600" y="21600"/>
                </a:lnTo>
              </a:path>
            </a:pathLst>
          </a:custGeom>
          <a:noFill/>
          <a:ln w="38160">
            <a:solidFill>
              <a:srgbClr val="3333ff"/>
            </a:solidFill>
            <a:round/>
            <a:tailEnd len="med" type="triangle" w="med"/>
          </a:ln>
        </p:spPr>
        <p:style>
          <a:lnRef idx="0"/>
          <a:fillRef idx="0"/>
          <a:effectRef idx="0"/>
          <a:fontRef idx="minor"/>
        </p:style>
      </p:sp>
      <p:sp>
        <p:nvSpPr>
          <p:cNvPr id="1129" name="CustomShape 10"/>
          <p:cNvSpPr/>
          <p:nvPr/>
        </p:nvSpPr>
        <p:spPr>
          <a:xfrm>
            <a:off x="8412120" y="2816640"/>
            <a:ext cx="283680" cy="456480"/>
          </a:xfrm>
          <a:custGeom>
            <a:avLst/>
            <a:gdLst/>
            <a:ahLst/>
            <a:rect l="l" t="t" r="r" b="b"/>
            <a:pathLst>
              <a:path w="21600" h="21600">
                <a:moveTo>
                  <a:pt x="0" y="0"/>
                </a:moveTo>
                <a:lnTo>
                  <a:pt x="21600" y="21600"/>
                </a:lnTo>
              </a:path>
            </a:pathLst>
          </a:custGeom>
          <a:noFill/>
          <a:ln w="38160">
            <a:solidFill>
              <a:srgbClr val="3333ff"/>
            </a:solidFill>
            <a:round/>
            <a:tailEnd len="med" type="triangle" w="med"/>
          </a:ln>
        </p:spPr>
        <p:style>
          <a:lnRef idx="0"/>
          <a:fillRef idx="0"/>
          <a:effectRef idx="0"/>
          <a:fontRef idx="minor"/>
        </p:style>
      </p:sp>
    </p:spTree>
  </p:cSld>
  <p:timing>
    <p:tnLst>
      <p:par>
        <p:cTn id="5752" dur="indefinite" restart="never" nodeType="tmRoot">
          <p:childTnLst>
            <p:seq>
              <p:cTn id="5753" dur="indefinite" nodeType="mainSeq">
                <p:childTnLst>
                  <p:par>
                    <p:cTn id="5754" fill="hold">
                      <p:stCondLst>
                        <p:cond delay="indefinite"/>
                      </p:stCondLst>
                      <p:childTnLst>
                        <p:par>
                          <p:cTn id="5755" fill="hold">
                            <p:stCondLst>
                              <p:cond delay="0"/>
                            </p:stCondLst>
                            <p:childTnLst>
                              <p:par>
                                <p:cTn id="5756" nodeType="clickEffect" fill="hold" presetClass="entr" presetID="1">
                                  <p:stCondLst>
                                    <p:cond delay="0"/>
                                  </p:stCondLst>
                                  <p:childTnLst>
                                    <p:set>
                                      <p:cBhvr>
                                        <p:cTn id="5757" dur="1" fill="hold">
                                          <p:stCondLst>
                                            <p:cond delay="0"/>
                                          </p:stCondLst>
                                        </p:cTn>
                                        <p:tgtEl>
                                          <p:spTgt spid="1120">
                                            <p:txEl>
                                              <p:pRg st="502" end="502"/>
                                            </p:txEl>
                                          </p:spTgt>
                                        </p:tgtEl>
                                        <p:attrNameLst>
                                          <p:attrName>style.visibility</p:attrName>
                                        </p:attrNameLst>
                                      </p:cBhvr>
                                      <p:to>
                                        <p:strVal val="visible"/>
                                      </p:to>
                                    </p:set>
                                  </p:childTnLst>
                                </p:cTn>
                              </p:par>
                            </p:childTnLst>
                          </p:cTn>
                        </p:par>
                      </p:childTnLst>
                    </p:cTn>
                  </p:par>
                  <p:par>
                    <p:cTn id="5758" fill="hold">
                      <p:stCondLst>
                        <p:cond delay="indefinite"/>
                      </p:stCondLst>
                      <p:childTnLst>
                        <p:par>
                          <p:cTn id="5759" fill="hold">
                            <p:stCondLst>
                              <p:cond delay="0"/>
                            </p:stCondLst>
                            <p:childTnLst>
                              <p:par>
                                <p:cTn id="5760" nodeType="clickEffect" fill="hold" presetClass="entr" presetID="1">
                                  <p:stCondLst>
                                    <p:cond delay="0"/>
                                  </p:stCondLst>
                                  <p:childTnLst>
                                    <p:set>
                                      <p:cBhvr>
                                        <p:cTn id="5761" dur="1" fill="hold">
                                          <p:stCondLst>
                                            <p:cond delay="0"/>
                                          </p:stCondLst>
                                        </p:cTn>
                                        <p:tgtEl>
                                          <p:spTgt spid="1120">
                                            <p:txEl>
                                              <p:pRg st="502" end="502"/>
                                            </p:txEl>
                                          </p:spTgt>
                                        </p:tgtEl>
                                        <p:attrNameLst>
                                          <p:attrName>style.visibility</p:attrName>
                                        </p:attrNameLst>
                                      </p:cBhvr>
                                      <p:to>
                                        <p:strVal val="visible"/>
                                      </p:to>
                                    </p:set>
                                  </p:childTnLst>
                                </p:cTn>
                              </p:par>
                            </p:childTnLst>
                          </p:cTn>
                        </p:par>
                      </p:childTnLst>
                    </p:cTn>
                  </p:par>
                  <p:par>
                    <p:cTn id="5762" fill="hold">
                      <p:stCondLst>
                        <p:cond delay="indefinite"/>
                      </p:stCondLst>
                      <p:childTnLst>
                        <p:par>
                          <p:cTn id="5763" fill="hold">
                            <p:stCondLst>
                              <p:cond delay="0"/>
                            </p:stCondLst>
                            <p:childTnLst>
                              <p:par>
                                <p:cTn id="5764" nodeType="clickEffect" fill="hold" presetClass="entr" presetID="1">
                                  <p:stCondLst>
                                    <p:cond delay="0"/>
                                  </p:stCondLst>
                                  <p:childTnLst>
                                    <p:set>
                                      <p:cBhvr>
                                        <p:cTn id="5765" dur="1" fill="hold">
                                          <p:stCondLst>
                                            <p:cond delay="0"/>
                                          </p:stCondLst>
                                        </p:cTn>
                                        <p:tgtEl>
                                          <p:spTgt spid="1120">
                                            <p:txEl>
                                              <p:pRg st="502" end="502"/>
                                            </p:txEl>
                                          </p:spTgt>
                                        </p:tgtEl>
                                        <p:attrNameLst>
                                          <p:attrName>style.visibility</p:attrName>
                                        </p:attrNameLst>
                                      </p:cBhvr>
                                      <p:to>
                                        <p:strVal val="visible"/>
                                      </p:to>
                                    </p:set>
                                  </p:childTnLst>
                                </p:cTn>
                              </p:par>
                            </p:childTnLst>
                          </p:cTn>
                        </p:par>
                      </p:childTnLst>
                    </p:cTn>
                  </p:par>
                  <p:par>
                    <p:cTn id="5766" fill="hold">
                      <p:stCondLst>
                        <p:cond delay="indefinite"/>
                      </p:stCondLst>
                      <p:childTnLst>
                        <p:par>
                          <p:cTn id="5767" fill="hold">
                            <p:stCondLst>
                              <p:cond delay="0"/>
                            </p:stCondLst>
                            <p:childTnLst>
                              <p:par>
                                <p:cTn id="5768" nodeType="clickEffect" fill="hold" presetClass="entr" presetID="1">
                                  <p:stCondLst>
                                    <p:cond delay="0"/>
                                  </p:stCondLst>
                                  <p:childTnLst>
                                    <p:set>
                                      <p:cBhvr>
                                        <p:cTn id="5769" dur="1" fill="hold">
                                          <p:stCondLst>
                                            <p:cond delay="0"/>
                                          </p:stCondLst>
                                        </p:cTn>
                                        <p:tgtEl>
                                          <p:spTgt spid="1120">
                                            <p:txEl>
                                              <p:pRg st="502" end="502"/>
                                            </p:txEl>
                                          </p:spTgt>
                                        </p:tgtEl>
                                        <p:attrNameLst>
                                          <p:attrName>style.visibility</p:attrName>
                                        </p:attrNameLst>
                                      </p:cBhvr>
                                      <p:to>
                                        <p:strVal val="visible"/>
                                      </p:to>
                                    </p:set>
                                  </p:childTnLst>
                                </p:cTn>
                              </p:par>
                            </p:childTnLst>
                          </p:cTn>
                        </p:par>
                      </p:childTnLst>
                    </p:cTn>
                  </p:par>
                  <p:par>
                    <p:cTn id="5770" fill="hold">
                      <p:stCondLst>
                        <p:cond delay="indefinite"/>
                      </p:stCondLst>
                      <p:childTnLst>
                        <p:par>
                          <p:cTn id="5771" fill="hold">
                            <p:stCondLst>
                              <p:cond delay="0"/>
                            </p:stCondLst>
                            <p:childTnLst>
                              <p:par>
                                <p:cTn id="5772" nodeType="clickEffect" fill="hold" presetClass="entr" presetID="1">
                                  <p:stCondLst>
                                    <p:cond delay="0"/>
                                  </p:stCondLst>
                                  <p:childTnLst>
                                    <p:set>
                                      <p:cBhvr>
                                        <p:cTn id="5773" dur="1" fill="hold">
                                          <p:stCondLst>
                                            <p:cond delay="0"/>
                                          </p:stCondLst>
                                        </p:cTn>
                                        <p:tgtEl>
                                          <p:spTgt spid="1120">
                                            <p:txEl>
                                              <p:pRg st="502" end="502"/>
                                            </p:txEl>
                                          </p:spTgt>
                                        </p:tgtEl>
                                        <p:attrNameLst>
                                          <p:attrName>style.visibility</p:attrName>
                                        </p:attrNameLst>
                                      </p:cBhvr>
                                      <p:to>
                                        <p:strVal val="visible"/>
                                      </p:to>
                                    </p:set>
                                  </p:childTnLst>
                                </p:cTn>
                              </p:par>
                            </p:childTnLst>
                          </p:cTn>
                        </p:par>
                      </p:childTnLst>
                    </p:cTn>
                  </p:par>
                  <p:par>
                    <p:cTn id="5774" fill="hold">
                      <p:stCondLst>
                        <p:cond delay="indefinite"/>
                      </p:stCondLst>
                      <p:childTnLst>
                        <p:par>
                          <p:cTn id="5775" fill="hold">
                            <p:stCondLst>
                              <p:cond delay="0"/>
                            </p:stCondLst>
                            <p:childTnLst>
                              <p:par>
                                <p:cTn id="5776" nodeType="clickEffect" fill="hold" presetClass="entr" presetID="1">
                                  <p:stCondLst>
                                    <p:cond delay="0"/>
                                  </p:stCondLst>
                                  <p:childTnLst>
                                    <p:set>
                                      <p:cBhvr>
                                        <p:cTn id="5777" dur="1" fill="hold">
                                          <p:stCondLst>
                                            <p:cond delay="0"/>
                                          </p:stCondLst>
                                        </p:cTn>
                                        <p:tgtEl>
                                          <p:spTgt spid="1120">
                                            <p:txEl>
                                              <p:pRg st="502" end="50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Suppose data is made up of (small) keys and (large) values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search done on the basis of keys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Internal nodes only store keys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values are stored only at leaves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Thus, a single disk block can accommodate many more keys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bushier tree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shallower tree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Insert animation from OpenDSA</a:t>
            </a:r>
            <a:endParaRPr b="0" lang="en-IN" sz="1800" spc="-1" strike="noStrike">
              <a:solidFill>
                <a:srgbClr val="000000"/>
              </a:solidFill>
              <a:uFill>
                <a:solidFill>
                  <a:srgbClr val="ffffff"/>
                </a:solidFill>
              </a:uFill>
              <a:latin typeface="Arial"/>
            </a:endParaRPr>
          </a:p>
        </p:txBody>
      </p:sp>
      <p:sp>
        <p:nvSpPr>
          <p:cNvPr id="1131"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DFD69259-7810-4166-B776-91EA6BB84E21}"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132"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An optimization: B</a:t>
            </a:r>
            <a:r>
              <a:rPr b="1" lang="en-IN" sz="2700" spc="-1" strike="noStrike" baseline="30000">
                <a:solidFill>
                  <a:srgbClr val="000000"/>
                </a:solidFill>
                <a:uFill>
                  <a:solidFill>
                    <a:srgbClr val="ffffff"/>
                  </a:solidFill>
                </a:uFill>
                <a:latin typeface="Trebuchet MS"/>
                <a:ea typeface="ＭＳ Ｐゴシック"/>
              </a:rPr>
              <a:t>+</a:t>
            </a:r>
            <a:r>
              <a:rPr b="1" lang="en-IN" sz="2700" spc="-1" strike="noStrike">
                <a:solidFill>
                  <a:srgbClr val="000000"/>
                </a:solidFill>
                <a:uFill>
                  <a:solidFill>
                    <a:srgbClr val="ffffff"/>
                  </a:solidFill>
                </a:uFill>
                <a:latin typeface="Trebuchet MS"/>
                <a:ea typeface="ＭＳ Ｐゴシック"/>
              </a:rPr>
              <a:t> trees</a:t>
            </a:r>
            <a:endParaRPr b="0" lang="en-IN" sz="1800" spc="-1" strike="noStrike">
              <a:solidFill>
                <a:srgbClr val="000000"/>
              </a:solidFill>
              <a:uFill>
                <a:solidFill>
                  <a:srgbClr val="ffffff"/>
                </a:solidFill>
              </a:uFill>
              <a:latin typeface="Arial"/>
            </a:endParaRPr>
          </a:p>
        </p:txBody>
      </p:sp>
    </p:spTree>
  </p:cSld>
  <p:timing>
    <p:tnLst>
      <p:par>
        <p:cTn id="5778" dur="indefinite" restart="never" nodeType="tmRoot">
          <p:childTnLst>
            <p:seq>
              <p:cTn id="5779" dur="indefinite" nodeType="mainSeq">
                <p:childTnLst>
                  <p:par>
                    <p:cTn id="5780" fill="hold">
                      <p:stCondLst>
                        <p:cond delay="indefinite"/>
                      </p:stCondLst>
                      <p:childTnLst>
                        <p:par>
                          <p:cTn id="5781" fill="hold">
                            <p:stCondLst>
                              <p:cond delay="0"/>
                            </p:stCondLst>
                            <p:childTnLst>
                              <p:par>
                                <p:cTn id="5782" nodeType="clickEffect" fill="hold" presetClass="entr" presetID="1">
                                  <p:stCondLst>
                                    <p:cond delay="0"/>
                                  </p:stCondLst>
                                  <p:childTnLst>
                                    <p:set>
                                      <p:cBhvr>
                                        <p:cTn id="5783" dur="1" fill="hold">
                                          <p:stCondLst>
                                            <p:cond delay="0"/>
                                          </p:stCondLst>
                                        </p:cTn>
                                        <p:tgtEl>
                                          <p:spTgt spid="1130">
                                            <p:txEl>
                                              <p:pRg st="1" end="60"/>
                                            </p:txEl>
                                          </p:spTgt>
                                        </p:tgtEl>
                                        <p:attrNameLst>
                                          <p:attrName>style.visibility</p:attrName>
                                        </p:attrNameLst>
                                      </p:cBhvr>
                                      <p:to>
                                        <p:strVal val="visible"/>
                                      </p:to>
                                    </p:set>
                                  </p:childTnLst>
                                </p:cTn>
                              </p:par>
                            </p:childTnLst>
                          </p:cTn>
                        </p:par>
                      </p:childTnLst>
                    </p:cTn>
                  </p:par>
                  <p:par>
                    <p:cTn id="5784" fill="hold">
                      <p:stCondLst>
                        <p:cond delay="indefinite"/>
                      </p:stCondLst>
                      <p:childTnLst>
                        <p:par>
                          <p:cTn id="5785" fill="hold">
                            <p:stCondLst>
                              <p:cond delay="0"/>
                            </p:stCondLst>
                            <p:childTnLst>
                              <p:par>
                                <p:cTn id="5786" nodeType="clickEffect" fill="hold" presetClass="entr" presetID="1">
                                  <p:stCondLst>
                                    <p:cond delay="0"/>
                                  </p:stCondLst>
                                  <p:childTnLst>
                                    <p:set>
                                      <p:cBhvr>
                                        <p:cTn id="5787" dur="1" fill="hold">
                                          <p:stCondLst>
                                            <p:cond delay="0"/>
                                          </p:stCondLst>
                                        </p:cTn>
                                        <p:tgtEl>
                                          <p:spTgt spid="1130">
                                            <p:txEl>
                                              <p:pRg st="277" end="277"/>
                                            </p:txEl>
                                          </p:spTgt>
                                        </p:tgtEl>
                                        <p:attrNameLst>
                                          <p:attrName>style.visibility</p:attrName>
                                        </p:attrNameLst>
                                      </p:cBhvr>
                                      <p:to>
                                        <p:strVal val="visible"/>
                                      </p:to>
                                    </p:set>
                                  </p:childTnLst>
                                </p:cTn>
                              </p:par>
                            </p:childTnLst>
                          </p:cTn>
                        </p:par>
                      </p:childTnLst>
                    </p:cTn>
                  </p:par>
                  <p:par>
                    <p:cTn id="5788" fill="hold">
                      <p:stCondLst>
                        <p:cond delay="indefinite"/>
                      </p:stCondLst>
                      <p:childTnLst>
                        <p:par>
                          <p:cTn id="5789" fill="hold">
                            <p:stCondLst>
                              <p:cond delay="0"/>
                            </p:stCondLst>
                            <p:childTnLst>
                              <p:par>
                                <p:cTn id="5790" nodeType="clickEffect" fill="hold" presetClass="entr" presetID="1">
                                  <p:stCondLst>
                                    <p:cond delay="0"/>
                                  </p:stCondLst>
                                  <p:childTnLst>
                                    <p:set>
                                      <p:cBhvr>
                                        <p:cTn id="5791" dur="1" fill="hold">
                                          <p:stCondLst>
                                            <p:cond delay="0"/>
                                          </p:stCondLst>
                                        </p:cTn>
                                        <p:tgtEl>
                                          <p:spTgt spid="1130">
                                            <p:txEl>
                                              <p:pRg st="277" end="277"/>
                                            </p:txEl>
                                          </p:spTgt>
                                        </p:tgtEl>
                                        <p:attrNameLst>
                                          <p:attrName>style.visibility</p:attrName>
                                        </p:attrNameLst>
                                      </p:cBhvr>
                                      <p:to>
                                        <p:strVal val="visible"/>
                                      </p:to>
                                    </p:set>
                                  </p:childTnLst>
                                </p:cTn>
                              </p:par>
                            </p:childTnLst>
                          </p:cTn>
                        </p:par>
                      </p:childTnLst>
                    </p:cTn>
                  </p:par>
                  <p:par>
                    <p:cTn id="5792" fill="hold">
                      <p:stCondLst>
                        <p:cond delay="indefinite"/>
                      </p:stCondLst>
                      <p:childTnLst>
                        <p:par>
                          <p:cTn id="5793" fill="hold">
                            <p:stCondLst>
                              <p:cond delay="0"/>
                            </p:stCondLst>
                            <p:childTnLst>
                              <p:par>
                                <p:cTn id="5794" nodeType="clickEffect" fill="hold" presetClass="entr" presetID="1">
                                  <p:stCondLst>
                                    <p:cond delay="0"/>
                                  </p:stCondLst>
                                  <p:childTnLst>
                                    <p:set>
                                      <p:cBhvr>
                                        <p:cTn id="5795" dur="1" fill="hold">
                                          <p:stCondLst>
                                            <p:cond delay="0"/>
                                          </p:stCondLst>
                                        </p:cTn>
                                        <p:tgtEl>
                                          <p:spTgt spid="1130">
                                            <p:txEl>
                                              <p:pRg st="277" end="277"/>
                                            </p:txEl>
                                          </p:spTgt>
                                        </p:tgtEl>
                                        <p:attrNameLst>
                                          <p:attrName>style.visibility</p:attrName>
                                        </p:attrNameLst>
                                      </p:cBhvr>
                                      <p:to>
                                        <p:strVal val="visible"/>
                                      </p:to>
                                    </p:set>
                                  </p:childTnLst>
                                </p:cTn>
                              </p:par>
                            </p:childTnLst>
                          </p:cTn>
                        </p:par>
                      </p:childTnLst>
                    </p:cTn>
                  </p:par>
                  <p:par>
                    <p:cTn id="5796" fill="hold">
                      <p:stCondLst>
                        <p:cond delay="indefinite"/>
                      </p:stCondLst>
                      <p:childTnLst>
                        <p:par>
                          <p:cTn id="5797" fill="hold">
                            <p:stCondLst>
                              <p:cond delay="0"/>
                            </p:stCondLst>
                            <p:childTnLst>
                              <p:par>
                                <p:cTn id="5798" nodeType="clickEffect" fill="hold" presetClass="entr" presetID="1">
                                  <p:stCondLst>
                                    <p:cond delay="0"/>
                                  </p:stCondLst>
                                  <p:childTnLst>
                                    <p:set>
                                      <p:cBhvr>
                                        <p:cTn id="5799" dur="1" fill="hold">
                                          <p:stCondLst>
                                            <p:cond delay="0"/>
                                          </p:stCondLst>
                                        </p:cTn>
                                        <p:tgtEl>
                                          <p:spTgt spid="1130">
                                            <p:txEl>
                                              <p:pRg st="277" end="277"/>
                                            </p:txEl>
                                          </p:spTgt>
                                        </p:tgtEl>
                                        <p:attrNameLst>
                                          <p:attrName>style.visibility</p:attrName>
                                        </p:attrNameLst>
                                      </p:cBhvr>
                                      <p:to>
                                        <p:strVal val="visible"/>
                                      </p:to>
                                    </p:set>
                                  </p:childTnLst>
                                </p:cTn>
                              </p:par>
                            </p:childTnLst>
                          </p:cTn>
                        </p:par>
                      </p:childTnLst>
                    </p:cTn>
                  </p:par>
                  <p:par>
                    <p:cTn id="5800" fill="hold">
                      <p:stCondLst>
                        <p:cond delay="indefinite"/>
                      </p:stCondLst>
                      <p:childTnLst>
                        <p:par>
                          <p:cTn id="5801" fill="hold">
                            <p:stCondLst>
                              <p:cond delay="0"/>
                            </p:stCondLst>
                            <p:childTnLst>
                              <p:par>
                                <p:cTn id="5802" nodeType="clickEffect" fill="hold" presetClass="entr" presetID="1">
                                  <p:stCondLst>
                                    <p:cond delay="0"/>
                                  </p:stCondLst>
                                  <p:childTnLst>
                                    <p:set>
                                      <p:cBhvr>
                                        <p:cTn id="5803" dur="1" fill="hold">
                                          <p:stCondLst>
                                            <p:cond delay="0"/>
                                          </p:stCondLst>
                                        </p:cTn>
                                        <p:tgtEl>
                                          <p:spTgt spid="1130">
                                            <p:txEl>
                                              <p:pRg st="277" end="277"/>
                                            </p:txEl>
                                          </p:spTgt>
                                        </p:tgtEl>
                                        <p:attrNameLst>
                                          <p:attrName>style.visibility</p:attrName>
                                        </p:attrNameLst>
                                      </p:cBhvr>
                                      <p:to>
                                        <p:strVal val="visible"/>
                                      </p:to>
                                    </p:set>
                                  </p:childTnLst>
                                </p:cTn>
                              </p:par>
                            </p:childTnLst>
                          </p:cTn>
                        </p:par>
                      </p:childTnLst>
                    </p:cTn>
                  </p:par>
                  <p:par>
                    <p:cTn id="5804" fill="hold">
                      <p:stCondLst>
                        <p:cond delay="indefinite"/>
                      </p:stCondLst>
                      <p:childTnLst>
                        <p:par>
                          <p:cTn id="5805" fill="hold">
                            <p:stCondLst>
                              <p:cond delay="0"/>
                            </p:stCondLst>
                            <p:childTnLst>
                              <p:par>
                                <p:cTn id="5806" nodeType="clickEffect" fill="hold" presetClass="entr" presetID="1">
                                  <p:stCondLst>
                                    <p:cond delay="0"/>
                                  </p:stCondLst>
                                  <p:childTnLst>
                                    <p:set>
                                      <p:cBhvr>
                                        <p:cTn id="5807" dur="1" fill="hold">
                                          <p:stCondLst>
                                            <p:cond delay="0"/>
                                          </p:stCondLst>
                                        </p:cTn>
                                        <p:tgtEl>
                                          <p:spTgt spid="1130">
                                            <p:txEl>
                                              <p:pRg st="277" end="27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In both B-trees and B</a:t>
            </a:r>
            <a:r>
              <a:rPr b="0" lang="en-IN" sz="2000" spc="-1" strike="noStrike" baseline="30000">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-trees, the root is processed frequently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While the data structure is needed, the root can be stored in RAM</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the root can be written out to the disk when the data structure is no longer needed by the program (e.g., when the program terminates)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RAM is large enough to accommodate more than just the root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but it cannot accommodate everything</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Note</a:t>
            </a:r>
            <a:r>
              <a:rPr b="0" lang="en-IN" sz="2000" spc="-1" strike="noStrike">
                <a:solidFill>
                  <a:srgbClr val="000000"/>
                </a:solidFill>
                <a:uFill>
                  <a:solidFill>
                    <a:srgbClr val="ffffff"/>
                  </a:solidFill>
                </a:uFill>
                <a:latin typeface="Trebuchet MS"/>
                <a:ea typeface="ＭＳ Ｐゴシック"/>
              </a:rPr>
              <a:t>: This is exactly the problem of </a:t>
            </a:r>
            <a:r>
              <a:rPr b="0" lang="en-IN" sz="2000" spc="-1" strike="noStrike">
                <a:solidFill>
                  <a:srgbClr val="3333ff"/>
                </a:solidFill>
                <a:uFill>
                  <a:solidFill>
                    <a:srgbClr val="ffffff"/>
                  </a:solidFill>
                </a:uFill>
                <a:latin typeface="Trebuchet MS"/>
                <a:ea typeface="ＭＳ Ｐゴシック"/>
              </a:rPr>
              <a:t>caching</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cache faster than RAM</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(just like RAM faster than disk)</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cache smaller than RAM</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(just like RAM smaller than disk)</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Key Question</a:t>
            </a:r>
            <a:r>
              <a:rPr b="0" lang="en-IN" sz="2000" spc="-1" strike="noStrike">
                <a:solidFill>
                  <a:srgbClr val="000000"/>
                </a:solidFill>
                <a:uFill>
                  <a:solidFill>
                    <a:srgbClr val="ffffff"/>
                  </a:solidFill>
                </a:uFill>
                <a:latin typeface="Trebuchet MS"/>
                <a:ea typeface="ＭＳ Ｐゴシック"/>
              </a:rPr>
              <a:t>: What to save and what to </a:t>
            </a:r>
            <a:r>
              <a:rPr b="0" lang="en-IN" sz="2000" spc="-1" strike="noStrike">
                <a:solidFill>
                  <a:srgbClr val="3333ff"/>
                </a:solidFill>
                <a:uFill>
                  <a:solidFill>
                    <a:srgbClr val="ffffff"/>
                  </a:solidFill>
                </a:uFill>
                <a:latin typeface="Trebuchet MS"/>
                <a:ea typeface="ＭＳ Ｐゴシック"/>
              </a:rPr>
              <a:t>evict</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1134"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25815A03-0AA8-4474-B02C-D897CFC7582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135"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B/B</a:t>
            </a:r>
            <a:r>
              <a:rPr b="1" lang="en-IN" sz="2700" spc="-1" strike="noStrike" baseline="30000">
                <a:solidFill>
                  <a:srgbClr val="000000"/>
                </a:solidFill>
                <a:uFill>
                  <a:solidFill>
                    <a:srgbClr val="ffffff"/>
                  </a:solidFill>
                </a:uFill>
                <a:latin typeface="Trebuchet MS"/>
                <a:ea typeface="ＭＳ Ｐゴシック"/>
              </a:rPr>
              <a:t>+</a:t>
            </a:r>
            <a:r>
              <a:rPr b="1" lang="en-IN" sz="2700" spc="-1" strike="noStrike">
                <a:solidFill>
                  <a:srgbClr val="000000"/>
                </a:solidFill>
                <a:uFill>
                  <a:solidFill>
                    <a:srgbClr val="ffffff"/>
                  </a:solidFill>
                </a:uFill>
                <a:latin typeface="Trebuchet MS"/>
                <a:ea typeface="ＭＳ Ｐゴシック"/>
              </a:rPr>
              <a:t> trees: Frequent nodes</a:t>
            </a:r>
            <a:endParaRPr b="0" lang="en-IN" sz="1800" spc="-1" strike="noStrike">
              <a:solidFill>
                <a:srgbClr val="000000"/>
              </a:solidFill>
              <a:uFill>
                <a:solidFill>
                  <a:srgbClr val="ffffff"/>
                </a:solidFill>
              </a:uFill>
              <a:latin typeface="Arial"/>
            </a:endParaRPr>
          </a:p>
        </p:txBody>
      </p:sp>
    </p:spTree>
  </p:cSld>
  <p:timing>
    <p:tnLst>
      <p:par>
        <p:cTn id="5808" dur="indefinite" restart="never" nodeType="tmRoot">
          <p:childTnLst>
            <p:seq>
              <p:cTn id="5809" dur="indefinite" nodeType="mainSeq">
                <p:childTnLst>
                  <p:par>
                    <p:cTn id="5810" fill="hold">
                      <p:stCondLst>
                        <p:cond delay="indefinite"/>
                      </p:stCondLst>
                      <p:childTnLst>
                        <p:par>
                          <p:cTn id="5811" fill="hold">
                            <p:stCondLst>
                              <p:cond delay="0"/>
                            </p:stCondLst>
                            <p:childTnLst>
                              <p:par>
                                <p:cTn id="5812" nodeType="clickEffect" fill="hold" presetClass="entr" presetID="1">
                                  <p:stCondLst>
                                    <p:cond delay="0"/>
                                  </p:stCondLst>
                                  <p:childTnLst>
                                    <p:set>
                                      <p:cBhvr>
                                        <p:cTn id="5813" dur="1" fill="hold">
                                          <p:stCondLst>
                                            <p:cond delay="0"/>
                                          </p:stCondLst>
                                        </p:cTn>
                                        <p:tgtEl>
                                          <p:spTgt spid="1133">
                                            <p:txEl>
                                              <p:pRg st="1" end="64"/>
                                            </p:txEl>
                                          </p:spTgt>
                                        </p:tgtEl>
                                        <p:attrNameLst>
                                          <p:attrName>style.visibility</p:attrName>
                                        </p:attrNameLst>
                                      </p:cBhvr>
                                      <p:to>
                                        <p:strVal val="visible"/>
                                      </p:to>
                                    </p:set>
                                  </p:childTnLst>
                                </p:cTn>
                              </p:par>
                            </p:childTnLst>
                          </p:cTn>
                        </p:par>
                      </p:childTnLst>
                    </p:cTn>
                  </p:par>
                  <p:par>
                    <p:cTn id="5814" fill="hold">
                      <p:stCondLst>
                        <p:cond delay="indefinite"/>
                      </p:stCondLst>
                      <p:childTnLst>
                        <p:par>
                          <p:cTn id="5815" fill="hold">
                            <p:stCondLst>
                              <p:cond delay="0"/>
                            </p:stCondLst>
                            <p:childTnLst>
                              <p:par>
                                <p:cTn id="5816" nodeType="clickEffect" fill="hold" presetClass="entr" presetID="1">
                                  <p:stCondLst>
                                    <p:cond delay="0"/>
                                  </p:stCondLst>
                                  <p:childTnLst>
                                    <p:set>
                                      <p:cBhvr>
                                        <p:cTn id="5817" dur="1" fill="hold">
                                          <p:stCondLst>
                                            <p:cond delay="0"/>
                                          </p:stCondLst>
                                        </p:cTn>
                                        <p:tgtEl>
                                          <p:spTgt spid="1133">
                                            <p:txEl>
                                              <p:pRg st="568" end="568"/>
                                            </p:txEl>
                                          </p:spTgt>
                                        </p:tgtEl>
                                        <p:attrNameLst>
                                          <p:attrName>style.visibility</p:attrName>
                                        </p:attrNameLst>
                                      </p:cBhvr>
                                      <p:to>
                                        <p:strVal val="visible"/>
                                      </p:to>
                                    </p:set>
                                  </p:childTnLst>
                                </p:cTn>
                              </p:par>
                            </p:childTnLst>
                          </p:cTn>
                        </p:par>
                      </p:childTnLst>
                    </p:cTn>
                  </p:par>
                  <p:par>
                    <p:cTn id="5818" fill="hold">
                      <p:stCondLst>
                        <p:cond delay="indefinite"/>
                      </p:stCondLst>
                      <p:childTnLst>
                        <p:par>
                          <p:cTn id="5819" fill="hold">
                            <p:stCondLst>
                              <p:cond delay="0"/>
                            </p:stCondLst>
                            <p:childTnLst>
                              <p:par>
                                <p:cTn id="5820" nodeType="clickEffect" fill="hold" presetClass="entr" presetID="1">
                                  <p:stCondLst>
                                    <p:cond delay="0"/>
                                  </p:stCondLst>
                                  <p:childTnLst>
                                    <p:set>
                                      <p:cBhvr>
                                        <p:cTn id="5821" dur="1" fill="hold">
                                          <p:stCondLst>
                                            <p:cond delay="0"/>
                                          </p:stCondLst>
                                        </p:cTn>
                                        <p:tgtEl>
                                          <p:spTgt spid="1133">
                                            <p:txEl>
                                              <p:pRg st="568" end="568"/>
                                            </p:txEl>
                                          </p:spTgt>
                                        </p:tgtEl>
                                        <p:attrNameLst>
                                          <p:attrName>style.visibility</p:attrName>
                                        </p:attrNameLst>
                                      </p:cBhvr>
                                      <p:to>
                                        <p:strVal val="visible"/>
                                      </p:to>
                                    </p:set>
                                  </p:childTnLst>
                                </p:cTn>
                              </p:par>
                            </p:childTnLst>
                          </p:cTn>
                        </p:par>
                      </p:childTnLst>
                    </p:cTn>
                  </p:par>
                  <p:par>
                    <p:cTn id="5822" fill="hold">
                      <p:stCondLst>
                        <p:cond delay="indefinite"/>
                      </p:stCondLst>
                      <p:childTnLst>
                        <p:par>
                          <p:cTn id="5823" fill="hold">
                            <p:stCondLst>
                              <p:cond delay="0"/>
                            </p:stCondLst>
                            <p:childTnLst>
                              <p:par>
                                <p:cTn id="5824" nodeType="clickEffect" fill="hold" presetClass="entr" presetID="1">
                                  <p:stCondLst>
                                    <p:cond delay="0"/>
                                  </p:stCondLst>
                                  <p:childTnLst>
                                    <p:set>
                                      <p:cBhvr>
                                        <p:cTn id="5825" dur="1" fill="hold">
                                          <p:stCondLst>
                                            <p:cond delay="0"/>
                                          </p:stCondLst>
                                        </p:cTn>
                                        <p:tgtEl>
                                          <p:spTgt spid="1133">
                                            <p:txEl>
                                              <p:pRg st="568" end="568"/>
                                            </p:txEl>
                                          </p:spTgt>
                                        </p:tgtEl>
                                        <p:attrNameLst>
                                          <p:attrName>style.visibility</p:attrName>
                                        </p:attrNameLst>
                                      </p:cBhvr>
                                      <p:to>
                                        <p:strVal val="visible"/>
                                      </p:to>
                                    </p:set>
                                  </p:childTnLst>
                                </p:cTn>
                              </p:par>
                            </p:childTnLst>
                          </p:cTn>
                        </p:par>
                      </p:childTnLst>
                    </p:cTn>
                  </p:par>
                  <p:par>
                    <p:cTn id="5826" fill="hold">
                      <p:stCondLst>
                        <p:cond delay="indefinite"/>
                      </p:stCondLst>
                      <p:childTnLst>
                        <p:par>
                          <p:cTn id="5827" fill="hold">
                            <p:stCondLst>
                              <p:cond delay="0"/>
                            </p:stCondLst>
                            <p:childTnLst>
                              <p:par>
                                <p:cTn id="5828" nodeType="clickEffect" fill="hold" presetClass="entr" presetID="1">
                                  <p:stCondLst>
                                    <p:cond delay="0"/>
                                  </p:stCondLst>
                                  <p:childTnLst>
                                    <p:set>
                                      <p:cBhvr>
                                        <p:cTn id="5829" dur="1" fill="hold">
                                          <p:stCondLst>
                                            <p:cond delay="0"/>
                                          </p:stCondLst>
                                        </p:cTn>
                                        <p:tgtEl>
                                          <p:spTgt spid="1133">
                                            <p:txEl>
                                              <p:pRg st="568" end="568"/>
                                            </p:txEl>
                                          </p:spTgt>
                                        </p:tgtEl>
                                        <p:attrNameLst>
                                          <p:attrName>style.visibility</p:attrName>
                                        </p:attrNameLst>
                                      </p:cBhvr>
                                      <p:to>
                                        <p:strVal val="visible"/>
                                      </p:to>
                                    </p:set>
                                  </p:childTnLst>
                                </p:cTn>
                              </p:par>
                            </p:childTnLst>
                          </p:cTn>
                        </p:par>
                      </p:childTnLst>
                    </p:cTn>
                  </p:par>
                  <p:par>
                    <p:cTn id="5830" fill="hold">
                      <p:stCondLst>
                        <p:cond delay="indefinite"/>
                      </p:stCondLst>
                      <p:childTnLst>
                        <p:par>
                          <p:cTn id="5831" fill="hold">
                            <p:stCondLst>
                              <p:cond delay="0"/>
                            </p:stCondLst>
                            <p:childTnLst>
                              <p:par>
                                <p:cTn id="5832" nodeType="clickEffect" fill="hold" presetClass="entr" presetID="1">
                                  <p:stCondLst>
                                    <p:cond delay="0"/>
                                  </p:stCondLst>
                                  <p:childTnLst>
                                    <p:set>
                                      <p:cBhvr>
                                        <p:cTn id="5833" dur="1" fill="hold">
                                          <p:stCondLst>
                                            <p:cond delay="0"/>
                                          </p:stCondLst>
                                        </p:cTn>
                                        <p:tgtEl>
                                          <p:spTgt spid="1133">
                                            <p:txEl>
                                              <p:pRg st="568" end="568"/>
                                            </p:txEl>
                                          </p:spTgt>
                                        </p:tgtEl>
                                        <p:attrNameLst>
                                          <p:attrName>style.visibility</p:attrName>
                                        </p:attrNameLst>
                                      </p:cBhvr>
                                      <p:to>
                                        <p:strVal val="visible"/>
                                      </p:to>
                                    </p:set>
                                  </p:childTnLst>
                                </p:cTn>
                              </p:par>
                            </p:childTnLst>
                          </p:cTn>
                        </p:par>
                      </p:childTnLst>
                    </p:cTn>
                  </p:par>
                  <p:par>
                    <p:cTn id="5834" fill="hold">
                      <p:stCondLst>
                        <p:cond delay="indefinite"/>
                      </p:stCondLst>
                      <p:childTnLst>
                        <p:par>
                          <p:cTn id="5835" fill="hold">
                            <p:stCondLst>
                              <p:cond delay="0"/>
                            </p:stCondLst>
                            <p:childTnLst>
                              <p:par>
                                <p:cTn id="5836" nodeType="clickEffect" fill="hold" presetClass="entr" presetID="1">
                                  <p:stCondLst>
                                    <p:cond delay="0"/>
                                  </p:stCondLst>
                                  <p:childTnLst>
                                    <p:set>
                                      <p:cBhvr>
                                        <p:cTn id="5837" dur="1" fill="hold">
                                          <p:stCondLst>
                                            <p:cond delay="0"/>
                                          </p:stCondLst>
                                        </p:cTn>
                                        <p:tgtEl>
                                          <p:spTgt spid="1133">
                                            <p:txEl>
                                              <p:pRg st="568" end="568"/>
                                            </p:txEl>
                                          </p:spTgt>
                                        </p:tgtEl>
                                        <p:attrNameLst>
                                          <p:attrName>style.visibility</p:attrName>
                                        </p:attrNameLst>
                                      </p:cBhvr>
                                      <p:to>
                                        <p:strVal val="visible"/>
                                      </p:to>
                                    </p:set>
                                  </p:childTnLst>
                                </p:cTn>
                              </p:par>
                            </p:childTnLst>
                          </p:cTn>
                        </p:par>
                      </p:childTnLst>
                    </p:cTn>
                  </p:par>
                  <p:par>
                    <p:cTn id="5838" fill="hold">
                      <p:stCondLst>
                        <p:cond delay="indefinite"/>
                      </p:stCondLst>
                      <p:childTnLst>
                        <p:par>
                          <p:cTn id="5839" fill="hold">
                            <p:stCondLst>
                              <p:cond delay="0"/>
                            </p:stCondLst>
                            <p:childTnLst>
                              <p:par>
                                <p:cTn id="5840" nodeType="clickEffect" fill="hold" presetClass="entr" presetID="1">
                                  <p:stCondLst>
                                    <p:cond delay="0"/>
                                  </p:stCondLst>
                                  <p:childTnLst>
                                    <p:set>
                                      <p:cBhvr>
                                        <p:cTn id="5841" dur="1" fill="hold">
                                          <p:stCondLst>
                                            <p:cond delay="0"/>
                                          </p:stCondLst>
                                        </p:cTn>
                                        <p:tgtEl>
                                          <p:spTgt spid="1133">
                                            <p:txEl>
                                              <p:pRg st="568" end="568"/>
                                            </p:txEl>
                                          </p:spTgt>
                                        </p:tgtEl>
                                        <p:attrNameLst>
                                          <p:attrName>style.visibility</p:attrName>
                                        </p:attrNameLst>
                                      </p:cBhvr>
                                      <p:to>
                                        <p:strVal val="visible"/>
                                      </p:to>
                                    </p:set>
                                  </p:childTnLst>
                                </p:cTn>
                              </p:par>
                            </p:childTnLst>
                          </p:cTn>
                        </p:par>
                      </p:childTnLst>
                    </p:cTn>
                  </p:par>
                  <p:par>
                    <p:cTn id="5842" fill="hold">
                      <p:stCondLst>
                        <p:cond delay="indefinite"/>
                      </p:stCondLst>
                      <p:childTnLst>
                        <p:par>
                          <p:cTn id="5843" fill="hold">
                            <p:stCondLst>
                              <p:cond delay="0"/>
                            </p:stCondLst>
                            <p:childTnLst>
                              <p:par>
                                <p:cTn id="5844" nodeType="clickEffect" fill="hold" presetClass="entr" presetID="1">
                                  <p:stCondLst>
                                    <p:cond delay="0"/>
                                  </p:stCondLst>
                                  <p:childTnLst>
                                    <p:set>
                                      <p:cBhvr>
                                        <p:cTn id="5845" dur="1" fill="hold">
                                          <p:stCondLst>
                                            <p:cond delay="0"/>
                                          </p:stCondLst>
                                        </p:cTn>
                                        <p:tgtEl>
                                          <p:spTgt spid="1133">
                                            <p:txEl>
                                              <p:pRg st="568" end="56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FIFO: First In First Out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data structure?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LRU: Least Recently Used</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data structure?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FF: Furthest in Future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provably optimal</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data structure?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Aside: Splay trees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whenever you insert or find something, </a:t>
            </a:r>
            <a:r>
              <a:rPr b="0" lang="en-IN" sz="2000" spc="-1" strike="noStrike">
                <a:solidFill>
                  <a:srgbClr val="3333ff"/>
                </a:solidFill>
                <a:uFill>
                  <a:solidFill>
                    <a:srgbClr val="ffffff"/>
                  </a:solidFill>
                </a:uFill>
                <a:latin typeface="Trebuchet MS"/>
                <a:ea typeface="ＭＳ Ｐゴシック"/>
              </a:rPr>
              <a:t>splay</a:t>
            </a:r>
            <a:r>
              <a:rPr b="0" lang="en-IN" sz="2000" spc="-1" strike="noStrike">
                <a:solidFill>
                  <a:srgbClr val="000000"/>
                </a:solidFill>
                <a:uFill>
                  <a:solidFill>
                    <a:srgbClr val="ffffff"/>
                  </a:solidFill>
                </a:uFill>
                <a:latin typeface="Trebuchet MS"/>
                <a:ea typeface="ＭＳ Ｐゴシック"/>
              </a:rPr>
              <a:t> it to the top</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amortized find/insert/delete</a:t>
            </a:r>
            <a:endParaRPr b="0" lang="en-IN" sz="1800" spc="-1" strike="noStrike">
              <a:solidFill>
                <a:srgbClr val="000000"/>
              </a:solidFill>
              <a:uFill>
                <a:solidFill>
                  <a:srgbClr val="ffffff"/>
                </a:solidFill>
              </a:uFill>
              <a:latin typeface="Arial"/>
            </a:endParaRPr>
          </a:p>
        </p:txBody>
      </p:sp>
      <p:sp>
        <p:nvSpPr>
          <p:cNvPr id="1137"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FBAFAD6A-D34F-43F2-9D0B-3E9C7D50C809}"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138"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Eviction Strategies</a:t>
            </a:r>
            <a:endParaRPr b="0" lang="en-IN" sz="1800" spc="-1" strike="noStrike">
              <a:solidFill>
                <a:srgbClr val="000000"/>
              </a:solidFill>
              <a:uFill>
                <a:solidFill>
                  <a:srgbClr val="ffffff"/>
                </a:solidFill>
              </a:uFill>
              <a:latin typeface="Arial"/>
            </a:endParaRPr>
          </a:p>
        </p:txBody>
      </p:sp>
    </p:spTree>
  </p:cSld>
  <p:timing>
    <p:tnLst>
      <p:par>
        <p:cTn id="5846" dur="indefinite" restart="never" nodeType="tmRoot">
          <p:childTnLst>
            <p:seq>
              <p:cTn id="5847" dur="indefinite" nodeType="mainSeq">
                <p:childTnLst>
                  <p:par>
                    <p:cTn id="5848" fill="hold">
                      <p:stCondLst>
                        <p:cond delay="indefinite"/>
                      </p:stCondLst>
                      <p:childTnLst>
                        <p:par>
                          <p:cTn id="5849" fill="hold">
                            <p:stCondLst>
                              <p:cond delay="0"/>
                            </p:stCondLst>
                            <p:childTnLst>
                              <p:par>
                                <p:cTn id="5850" nodeType="clickEffect" fill="hold" presetClass="entr" presetID="1">
                                  <p:stCondLst>
                                    <p:cond delay="0"/>
                                  </p:stCondLst>
                                  <p:childTnLst>
                                    <p:set>
                                      <p:cBhvr>
                                        <p:cTn id="5851" dur="1" fill="hold">
                                          <p:stCondLst>
                                            <p:cond delay="0"/>
                                          </p:stCondLst>
                                        </p:cTn>
                                        <p:tgtEl>
                                          <p:spTgt spid="1136">
                                            <p:txEl>
                                              <p:pRg st="1" end="26"/>
                                            </p:txEl>
                                          </p:spTgt>
                                        </p:tgtEl>
                                        <p:attrNameLst>
                                          <p:attrName>style.visibility</p:attrName>
                                        </p:attrNameLst>
                                      </p:cBhvr>
                                      <p:to>
                                        <p:strVal val="visible"/>
                                      </p:to>
                                    </p:set>
                                  </p:childTnLst>
                                </p:cTn>
                              </p:par>
                            </p:childTnLst>
                          </p:cTn>
                        </p:par>
                      </p:childTnLst>
                    </p:cTn>
                  </p:par>
                  <p:par>
                    <p:cTn id="5852" fill="hold">
                      <p:stCondLst>
                        <p:cond delay="indefinite"/>
                      </p:stCondLst>
                      <p:childTnLst>
                        <p:par>
                          <p:cTn id="5853" fill="hold">
                            <p:stCondLst>
                              <p:cond delay="0"/>
                            </p:stCondLst>
                            <p:childTnLst>
                              <p:par>
                                <p:cTn id="5854" nodeType="clickEffect" fill="hold" presetClass="entr" presetID="1">
                                  <p:stCondLst>
                                    <p:cond delay="0"/>
                                  </p:stCondLst>
                                  <p:childTnLst>
                                    <p:set>
                                      <p:cBhvr>
                                        <p:cTn id="5855" dur="1" fill="hold">
                                          <p:stCondLst>
                                            <p:cond delay="0"/>
                                          </p:stCondLst>
                                        </p:cTn>
                                        <p:tgtEl>
                                          <p:spTgt spid="1136">
                                            <p:txEl>
                                              <p:pRg st="258" end="258"/>
                                            </p:txEl>
                                          </p:spTgt>
                                        </p:tgtEl>
                                        <p:attrNameLst>
                                          <p:attrName>style.visibility</p:attrName>
                                        </p:attrNameLst>
                                      </p:cBhvr>
                                      <p:to>
                                        <p:strVal val="visible"/>
                                      </p:to>
                                    </p:set>
                                  </p:childTnLst>
                                </p:cTn>
                              </p:par>
                            </p:childTnLst>
                          </p:cTn>
                        </p:par>
                      </p:childTnLst>
                    </p:cTn>
                  </p:par>
                  <p:par>
                    <p:cTn id="5856" fill="hold">
                      <p:stCondLst>
                        <p:cond delay="indefinite"/>
                      </p:stCondLst>
                      <p:childTnLst>
                        <p:par>
                          <p:cTn id="5857" fill="hold">
                            <p:stCondLst>
                              <p:cond delay="0"/>
                            </p:stCondLst>
                            <p:childTnLst>
                              <p:par>
                                <p:cTn id="5858" nodeType="clickEffect" fill="hold" presetClass="entr" presetID="1">
                                  <p:stCondLst>
                                    <p:cond delay="0"/>
                                  </p:stCondLst>
                                  <p:childTnLst>
                                    <p:set>
                                      <p:cBhvr>
                                        <p:cTn id="5859" dur="1" fill="hold">
                                          <p:stCondLst>
                                            <p:cond delay="0"/>
                                          </p:stCondLst>
                                        </p:cTn>
                                        <p:tgtEl>
                                          <p:spTgt spid="1136">
                                            <p:txEl>
                                              <p:pRg st="258" end="258"/>
                                            </p:txEl>
                                          </p:spTgt>
                                        </p:tgtEl>
                                        <p:attrNameLst>
                                          <p:attrName>style.visibility</p:attrName>
                                        </p:attrNameLst>
                                      </p:cBhvr>
                                      <p:to>
                                        <p:strVal val="visible"/>
                                      </p:to>
                                    </p:set>
                                  </p:childTnLst>
                                </p:cTn>
                              </p:par>
                            </p:childTnLst>
                          </p:cTn>
                        </p:par>
                      </p:childTnLst>
                    </p:cTn>
                  </p:par>
                  <p:par>
                    <p:cTn id="5860" fill="hold">
                      <p:stCondLst>
                        <p:cond delay="indefinite"/>
                      </p:stCondLst>
                      <p:childTnLst>
                        <p:par>
                          <p:cTn id="5861" fill="hold">
                            <p:stCondLst>
                              <p:cond delay="0"/>
                            </p:stCondLst>
                            <p:childTnLst>
                              <p:par>
                                <p:cTn id="5862" nodeType="clickEffect" fill="hold" presetClass="entr" presetID="1">
                                  <p:stCondLst>
                                    <p:cond delay="0"/>
                                  </p:stCondLst>
                                  <p:childTnLst>
                                    <p:set>
                                      <p:cBhvr>
                                        <p:cTn id="5863" dur="1" fill="hold">
                                          <p:stCondLst>
                                            <p:cond delay="0"/>
                                          </p:stCondLst>
                                        </p:cTn>
                                        <p:tgtEl>
                                          <p:spTgt spid="1136">
                                            <p:txEl>
                                              <p:pRg st="258" end="258"/>
                                            </p:txEl>
                                          </p:spTgt>
                                        </p:tgtEl>
                                        <p:attrNameLst>
                                          <p:attrName>style.visibility</p:attrName>
                                        </p:attrNameLst>
                                      </p:cBhvr>
                                      <p:to>
                                        <p:strVal val="visible"/>
                                      </p:to>
                                    </p:set>
                                  </p:childTnLst>
                                </p:cTn>
                              </p:par>
                            </p:childTnLst>
                          </p:cTn>
                        </p:par>
                      </p:childTnLst>
                    </p:cTn>
                  </p:par>
                  <p:par>
                    <p:cTn id="5864" fill="hold">
                      <p:stCondLst>
                        <p:cond delay="indefinite"/>
                      </p:stCondLst>
                      <p:childTnLst>
                        <p:par>
                          <p:cTn id="5865" fill="hold">
                            <p:stCondLst>
                              <p:cond delay="0"/>
                            </p:stCondLst>
                            <p:childTnLst>
                              <p:par>
                                <p:cTn id="5866" nodeType="clickEffect" fill="hold" presetClass="entr" presetID="1">
                                  <p:stCondLst>
                                    <p:cond delay="0"/>
                                  </p:stCondLst>
                                  <p:childTnLst>
                                    <p:set>
                                      <p:cBhvr>
                                        <p:cTn id="5867" dur="1" fill="hold">
                                          <p:stCondLst>
                                            <p:cond delay="0"/>
                                          </p:stCondLst>
                                        </p:cTn>
                                        <p:tgtEl>
                                          <p:spTgt spid="1136">
                                            <p:txEl>
                                              <p:pRg st="258" end="258"/>
                                            </p:txEl>
                                          </p:spTgt>
                                        </p:tgtEl>
                                        <p:attrNameLst>
                                          <p:attrName>style.visibility</p:attrName>
                                        </p:attrNameLst>
                                      </p:cBhvr>
                                      <p:to>
                                        <p:strVal val="visible"/>
                                      </p:to>
                                    </p:set>
                                  </p:childTnLst>
                                </p:cTn>
                              </p:par>
                            </p:childTnLst>
                          </p:cTn>
                        </p:par>
                      </p:childTnLst>
                    </p:cTn>
                  </p:par>
                  <p:par>
                    <p:cTn id="5868" fill="hold">
                      <p:stCondLst>
                        <p:cond delay="indefinite"/>
                      </p:stCondLst>
                      <p:childTnLst>
                        <p:par>
                          <p:cTn id="5869" fill="hold">
                            <p:stCondLst>
                              <p:cond delay="0"/>
                            </p:stCondLst>
                            <p:childTnLst>
                              <p:par>
                                <p:cTn id="5870" nodeType="clickEffect" fill="hold" presetClass="entr" presetID="1">
                                  <p:stCondLst>
                                    <p:cond delay="0"/>
                                  </p:stCondLst>
                                  <p:childTnLst>
                                    <p:set>
                                      <p:cBhvr>
                                        <p:cTn id="5871" dur="1" fill="hold">
                                          <p:stCondLst>
                                            <p:cond delay="0"/>
                                          </p:stCondLst>
                                        </p:cTn>
                                        <p:tgtEl>
                                          <p:spTgt spid="1136">
                                            <p:txEl>
                                              <p:pRg st="258" end="258"/>
                                            </p:txEl>
                                          </p:spTgt>
                                        </p:tgtEl>
                                        <p:attrNameLst>
                                          <p:attrName>style.visibility</p:attrName>
                                        </p:attrNameLst>
                                      </p:cBhvr>
                                      <p:to>
                                        <p:strVal val="visible"/>
                                      </p:to>
                                    </p:set>
                                  </p:childTnLst>
                                </p:cTn>
                              </p:par>
                            </p:childTnLst>
                          </p:cTn>
                        </p:par>
                      </p:childTnLst>
                    </p:cTn>
                  </p:par>
                  <p:par>
                    <p:cTn id="5872" fill="hold">
                      <p:stCondLst>
                        <p:cond delay="indefinite"/>
                      </p:stCondLst>
                      <p:childTnLst>
                        <p:par>
                          <p:cTn id="5873" fill="hold">
                            <p:stCondLst>
                              <p:cond delay="0"/>
                            </p:stCondLst>
                            <p:childTnLst>
                              <p:par>
                                <p:cTn id="5874" nodeType="clickEffect" fill="hold" presetClass="entr" presetID="1">
                                  <p:stCondLst>
                                    <p:cond delay="0"/>
                                  </p:stCondLst>
                                  <p:childTnLst>
                                    <p:set>
                                      <p:cBhvr>
                                        <p:cTn id="5875" dur="1" fill="hold">
                                          <p:stCondLst>
                                            <p:cond delay="0"/>
                                          </p:stCondLst>
                                        </p:cTn>
                                        <p:tgtEl>
                                          <p:spTgt spid="1136">
                                            <p:txEl>
                                              <p:pRg st="258" end="258"/>
                                            </p:txEl>
                                          </p:spTgt>
                                        </p:tgtEl>
                                        <p:attrNameLst>
                                          <p:attrName>style.visibility</p:attrName>
                                        </p:attrNameLst>
                                      </p:cBhvr>
                                      <p:to>
                                        <p:strVal val="visible"/>
                                      </p:to>
                                    </p:set>
                                  </p:childTnLst>
                                </p:cTn>
                              </p:par>
                            </p:childTnLst>
                          </p:cTn>
                        </p:par>
                      </p:childTnLst>
                    </p:cTn>
                  </p:par>
                  <p:par>
                    <p:cTn id="5876" fill="hold">
                      <p:stCondLst>
                        <p:cond delay="indefinite"/>
                      </p:stCondLst>
                      <p:childTnLst>
                        <p:par>
                          <p:cTn id="5877" fill="hold">
                            <p:stCondLst>
                              <p:cond delay="0"/>
                            </p:stCondLst>
                            <p:childTnLst>
                              <p:par>
                                <p:cTn id="5878" nodeType="clickEffect" fill="hold" presetClass="entr" presetID="1">
                                  <p:stCondLst>
                                    <p:cond delay="0"/>
                                  </p:stCondLst>
                                  <p:childTnLst>
                                    <p:set>
                                      <p:cBhvr>
                                        <p:cTn id="5879" dur="1" fill="hold">
                                          <p:stCondLst>
                                            <p:cond delay="0"/>
                                          </p:stCondLst>
                                        </p:cTn>
                                        <p:tgtEl>
                                          <p:spTgt spid="1136">
                                            <p:txEl>
                                              <p:pRg st="258" end="258"/>
                                            </p:txEl>
                                          </p:spTgt>
                                        </p:tgtEl>
                                        <p:attrNameLst>
                                          <p:attrName>style.visibility</p:attrName>
                                        </p:attrNameLst>
                                      </p:cBhvr>
                                      <p:to>
                                        <p:strVal val="visible"/>
                                      </p:to>
                                    </p:set>
                                  </p:childTnLst>
                                </p:cTn>
                              </p:par>
                            </p:childTnLst>
                          </p:cTn>
                        </p:par>
                      </p:childTnLst>
                    </p:cTn>
                  </p:par>
                  <p:par>
                    <p:cTn id="5880" fill="hold">
                      <p:stCondLst>
                        <p:cond delay="indefinite"/>
                      </p:stCondLst>
                      <p:childTnLst>
                        <p:par>
                          <p:cTn id="5881" fill="hold">
                            <p:stCondLst>
                              <p:cond delay="0"/>
                            </p:stCondLst>
                            <p:childTnLst>
                              <p:par>
                                <p:cTn id="5882" nodeType="clickEffect" fill="hold" presetClass="entr" presetID="1">
                                  <p:stCondLst>
                                    <p:cond delay="0"/>
                                  </p:stCondLst>
                                  <p:childTnLst>
                                    <p:set>
                                      <p:cBhvr>
                                        <p:cTn id="5883" dur="1" fill="hold">
                                          <p:stCondLst>
                                            <p:cond delay="0"/>
                                          </p:stCondLst>
                                        </p:cTn>
                                        <p:tgtEl>
                                          <p:spTgt spid="1136">
                                            <p:txEl>
                                              <p:pRg st="258" end="258"/>
                                            </p:txEl>
                                          </p:spTgt>
                                        </p:tgtEl>
                                        <p:attrNameLst>
                                          <p:attrName>style.visibility</p:attrName>
                                        </p:attrNameLst>
                                      </p:cBhvr>
                                      <p:to>
                                        <p:strVal val="visible"/>
                                      </p:to>
                                    </p:set>
                                  </p:childTnLst>
                                </p:cTn>
                              </p:par>
                            </p:childTnLst>
                          </p:cTn>
                        </p:par>
                      </p:childTnLst>
                    </p:cTn>
                  </p:par>
                  <p:par>
                    <p:cTn id="5884" fill="hold">
                      <p:stCondLst>
                        <p:cond delay="indefinite"/>
                      </p:stCondLst>
                      <p:childTnLst>
                        <p:par>
                          <p:cTn id="5885" fill="hold">
                            <p:stCondLst>
                              <p:cond delay="0"/>
                            </p:stCondLst>
                            <p:childTnLst>
                              <p:par>
                                <p:cTn id="5886" nodeType="clickEffect" fill="hold" presetClass="entr" presetID="1">
                                  <p:stCondLst>
                                    <p:cond delay="0"/>
                                  </p:stCondLst>
                                  <p:childTnLst>
                                    <p:set>
                                      <p:cBhvr>
                                        <p:cTn id="5887" dur="1" fill="hold">
                                          <p:stCondLst>
                                            <p:cond delay="0"/>
                                          </p:stCondLst>
                                        </p:cTn>
                                        <p:tgtEl>
                                          <p:spTgt spid="1136">
                                            <p:txEl>
                                              <p:pRg st="258" end="25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Trebuchet MS"/>
              <a:buAutoNum type="arabicPeriod"/>
            </a:pPr>
            <a:r>
              <a:rPr b="0" lang="en-IN" sz="2000" spc="-1" strike="noStrike">
                <a:solidFill>
                  <a:srgbClr val="000000"/>
                </a:solidFill>
                <a:uFill>
                  <a:solidFill>
                    <a:srgbClr val="ffffff"/>
                  </a:solidFill>
                </a:uFill>
                <a:latin typeface="Trebuchet MS"/>
                <a:ea typeface="ＭＳ Ｐゴシック"/>
              </a:rPr>
              <a:t>In a </a:t>
            </a:r>
            <a:r>
              <a:rPr b="0" lang="en-IN" sz="2000" spc="-1" strike="noStrike">
                <a:solidFill>
                  <a:srgbClr val="3333ff"/>
                </a:solidFill>
                <a:uFill>
                  <a:solidFill>
                    <a:srgbClr val="ffffff"/>
                  </a:solidFill>
                </a:uFill>
                <a:latin typeface="Trebuchet MS"/>
                <a:ea typeface="ＭＳ Ｐゴシック"/>
              </a:rPr>
              <a:t>full</a:t>
            </a:r>
            <a:r>
              <a:rPr b="0" lang="en-IN" sz="2000" spc="-1" strike="noStrike">
                <a:solidFill>
                  <a:srgbClr val="000000"/>
                </a:solidFill>
                <a:uFill>
                  <a:solidFill>
                    <a:srgbClr val="ffffff"/>
                  </a:solidFill>
                </a:uFill>
                <a:latin typeface="Trebuchet MS"/>
                <a:ea typeface="ＭＳ Ｐゴシック"/>
              </a:rPr>
              <a:t> tree, every node has either 0 or 2 children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What is the maximum height of a full tree with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nodes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Trebuchet MS"/>
              <a:buAutoNum type="arabicPeriod"/>
            </a:pPr>
            <a:r>
              <a:rPr b="0" lang="en-IN" sz="2000" spc="-1" strike="noStrike">
                <a:solidFill>
                  <a:srgbClr val="000000"/>
                </a:solidFill>
                <a:uFill>
                  <a:solidFill>
                    <a:srgbClr val="ffffff"/>
                  </a:solidFill>
                </a:uFill>
                <a:latin typeface="Trebuchet MS"/>
                <a:ea typeface="ＭＳ Ｐゴシック"/>
              </a:rPr>
              <a:t>Given pointers </a:t>
            </a:r>
            <a:r>
              <a:rPr b="0" i="1"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 and </a:t>
            </a:r>
            <a:r>
              <a:rPr b="0" i="1" lang="en-IN" sz="2000" spc="-1" strike="noStrike">
                <a:solidFill>
                  <a:srgbClr val="000000"/>
                </a:solidFill>
                <a:uFill>
                  <a:solidFill>
                    <a:srgbClr val="ffffff"/>
                  </a:solidFill>
                </a:uFill>
                <a:latin typeface="Trebuchet MS"/>
                <a:ea typeface="ＭＳ Ｐゴシック"/>
              </a:rPr>
              <a:t>q</a:t>
            </a:r>
            <a:r>
              <a:rPr b="0" lang="en-IN" sz="2000" spc="-1" strike="noStrike">
                <a:solidFill>
                  <a:srgbClr val="000000"/>
                </a:solidFill>
                <a:uFill>
                  <a:solidFill>
                    <a:srgbClr val="ffffff"/>
                  </a:solidFill>
                </a:uFill>
                <a:latin typeface="Trebuchet MS"/>
                <a:ea typeface="ＭＳ Ｐゴシック"/>
              </a:rPr>
              <a:t> to two nodes in an balanced </a:t>
            </a:r>
            <a:r>
              <a:rPr b="0" lang="en-IN" sz="2000" spc="-1" strike="noStrike">
                <a:solidFill>
                  <a:srgbClr val="3333ff"/>
                </a:solidFill>
                <a:uFill>
                  <a:solidFill>
                    <a:srgbClr val="ffffff"/>
                  </a:solidFill>
                </a:uFill>
                <a:latin typeface="Trebuchet MS"/>
                <a:ea typeface="ＭＳ Ｐゴシック"/>
              </a:rPr>
              <a:t>binary search tree</a:t>
            </a:r>
            <a:r>
              <a:rPr b="0" lang="en-IN" sz="2000" spc="-1" strike="noStrike">
                <a:solidFill>
                  <a:srgbClr val="000000"/>
                </a:solidFill>
                <a:uFill>
                  <a:solidFill>
                    <a:srgbClr val="ffffff"/>
                  </a:solidFill>
                </a:uFill>
                <a:latin typeface="Trebuchet MS"/>
                <a:ea typeface="ＭＳ Ｐゴシック"/>
              </a:rPr>
              <a:t> (ordered binary tree) with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nodes, describe a fast algorithm to find the lowest common ancestor of </a:t>
            </a:r>
            <a:r>
              <a:rPr b="0" i="1"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 and </a:t>
            </a:r>
            <a:r>
              <a:rPr b="0" i="1" lang="en-IN" sz="2000" spc="-1" strike="noStrike">
                <a:solidFill>
                  <a:srgbClr val="000000"/>
                </a:solidFill>
                <a:uFill>
                  <a:solidFill>
                    <a:srgbClr val="ffffff"/>
                  </a:solidFill>
                </a:uFill>
                <a:latin typeface="Trebuchet MS"/>
                <a:ea typeface="ＭＳ Ｐゴシック"/>
              </a:rPr>
              <a:t>q</a:t>
            </a:r>
            <a:endParaRPr b="0" lang="en-IN" sz="1800" spc="-1" strike="noStrike">
              <a:solidFill>
                <a:srgbClr val="000000"/>
              </a:solidFill>
              <a:uFill>
                <a:solidFill>
                  <a:srgbClr val="ffffff"/>
                </a:solidFill>
              </a:uFill>
              <a:latin typeface="Arial"/>
            </a:endParaRPr>
          </a:p>
          <a:p>
            <a:pPr lvl="1" marL="901800" indent="-45648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Answer the same question, assuming that the tree is unordered and not necessarily balanced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Trebuchet MS"/>
              <a:buAutoNum type="arabicPeriod"/>
            </a:pPr>
            <a:r>
              <a:rPr b="0" lang="en-IN" sz="2000" spc="-1" strike="noStrike">
                <a:solidFill>
                  <a:srgbClr val="000000"/>
                </a:solidFill>
                <a:uFill>
                  <a:solidFill>
                    <a:srgbClr val="ffffff"/>
                  </a:solidFill>
                </a:uFill>
                <a:latin typeface="Trebuchet MS"/>
                <a:ea typeface="ＭＳ Ｐゴシック"/>
              </a:rPr>
              <a:t>In a </a:t>
            </a:r>
            <a:r>
              <a:rPr b="0" lang="en-IN" sz="2000" spc="-1" strike="noStrike">
                <a:solidFill>
                  <a:srgbClr val="3333ff"/>
                </a:solidFill>
                <a:uFill>
                  <a:solidFill>
                    <a:srgbClr val="ffffff"/>
                  </a:solidFill>
                </a:uFill>
                <a:latin typeface="Trebuchet MS"/>
                <a:ea typeface="ＭＳ Ｐゴシック"/>
              </a:rPr>
              <a:t>general tree</a:t>
            </a:r>
            <a:r>
              <a:rPr b="0" lang="en-IN" sz="2000" spc="-1" strike="noStrike">
                <a:solidFill>
                  <a:srgbClr val="000000"/>
                </a:solidFill>
                <a:uFill>
                  <a:solidFill>
                    <a:srgbClr val="ffffff"/>
                  </a:solidFill>
                </a:uFill>
                <a:latin typeface="Trebuchet MS"/>
                <a:ea typeface="ＭＳ Ｐゴシック"/>
              </a:rPr>
              <a:t>, nodes can have an arbitrary number of children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Describe a space-efficient way to implement general trees in C</a:t>
            </a:r>
            <a:endParaRPr b="0" lang="en-IN" sz="1800" spc="-1" strike="noStrike">
              <a:solidFill>
                <a:srgbClr val="000000"/>
              </a:solidFill>
              <a:uFill>
                <a:solidFill>
                  <a:srgbClr val="ffffff"/>
                </a:solidFill>
              </a:uFill>
              <a:latin typeface="Arial"/>
            </a:endParaRPr>
          </a:p>
        </p:txBody>
      </p:sp>
      <p:sp>
        <p:nvSpPr>
          <p:cNvPr id="1140"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34F9755A-B347-4968-94EA-328BEB44C258}"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1141"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Questions</a:t>
            </a:r>
            <a:endParaRPr b="0" lang="en-IN" sz="1800" spc="-1" strike="noStrike">
              <a:solidFill>
                <a:srgbClr val="000000"/>
              </a:solidFill>
              <a:uFill>
                <a:solidFill>
                  <a:srgbClr val="ffffff"/>
                </a:solidFill>
              </a:uFill>
              <a:latin typeface="Arial"/>
            </a:endParaRPr>
          </a:p>
        </p:txBody>
      </p:sp>
    </p:spTree>
  </p:cSld>
  <p:timing>
    <p:tnLst>
      <p:par>
        <p:cTn id="5888" dur="indefinite" restart="never" nodeType="tmRoot">
          <p:childTnLst>
            <p:seq>
              <p:cTn id="5889" dur="indefinite" nodeType="mainSeq">
                <p:childTnLst>
                  <p:par>
                    <p:cTn id="5890" fill="hold">
                      <p:stCondLst>
                        <p:cond delay="indefinite"/>
                      </p:stCondLst>
                      <p:childTnLst>
                        <p:par>
                          <p:cTn id="5891" fill="hold">
                            <p:stCondLst>
                              <p:cond delay="0"/>
                            </p:stCondLst>
                            <p:childTnLst>
                              <p:par>
                                <p:cTn id="5892" nodeType="clickEffect" fill="hold" presetClass="entr" presetID="1">
                                  <p:stCondLst>
                                    <p:cond delay="0"/>
                                  </p:stCondLst>
                                  <p:childTnLst>
                                    <p:set>
                                      <p:cBhvr>
                                        <p:cTn id="5893" dur="1" fill="hold">
                                          <p:stCondLst>
                                            <p:cond delay="0"/>
                                          </p:stCondLst>
                                        </p:cTn>
                                        <p:tgtEl>
                                          <p:spTgt spid="1139">
                                            <p:txEl>
                                              <p:pRg st="1" end="55"/>
                                            </p:txEl>
                                          </p:spTgt>
                                        </p:tgtEl>
                                        <p:attrNameLst>
                                          <p:attrName>style.visibility</p:attrName>
                                        </p:attrNameLst>
                                      </p:cBhvr>
                                      <p:to>
                                        <p:strVal val="visible"/>
                                      </p:to>
                                    </p:set>
                                  </p:childTnLst>
                                </p:cTn>
                              </p:par>
                            </p:childTnLst>
                          </p:cTn>
                        </p:par>
                      </p:childTnLst>
                    </p:cTn>
                  </p:par>
                  <p:par>
                    <p:cTn id="5894" fill="hold">
                      <p:stCondLst>
                        <p:cond delay="indefinite"/>
                      </p:stCondLst>
                      <p:childTnLst>
                        <p:par>
                          <p:cTn id="5895" fill="hold">
                            <p:stCondLst>
                              <p:cond delay="0"/>
                            </p:stCondLst>
                            <p:childTnLst>
                              <p:par>
                                <p:cTn id="5896" nodeType="clickEffect" fill="hold" presetClass="entr" presetID="1">
                                  <p:stCondLst>
                                    <p:cond delay="0"/>
                                  </p:stCondLst>
                                  <p:childTnLst>
                                    <p:set>
                                      <p:cBhvr>
                                        <p:cTn id="5897" dur="1" fill="hold">
                                          <p:stCondLst>
                                            <p:cond delay="0"/>
                                          </p:stCondLst>
                                        </p:cTn>
                                        <p:tgtEl>
                                          <p:spTgt spid="1139">
                                            <p:txEl>
                                              <p:pRg st="510" end="510"/>
                                            </p:txEl>
                                          </p:spTgt>
                                        </p:tgtEl>
                                        <p:attrNameLst>
                                          <p:attrName>style.visibility</p:attrName>
                                        </p:attrNameLst>
                                      </p:cBhvr>
                                      <p:to>
                                        <p:strVal val="visible"/>
                                      </p:to>
                                    </p:set>
                                  </p:childTnLst>
                                </p:cTn>
                              </p:par>
                            </p:childTnLst>
                          </p:cTn>
                        </p:par>
                      </p:childTnLst>
                    </p:cTn>
                  </p:par>
                  <p:par>
                    <p:cTn id="5898" fill="hold">
                      <p:stCondLst>
                        <p:cond delay="indefinite"/>
                      </p:stCondLst>
                      <p:childTnLst>
                        <p:par>
                          <p:cTn id="5899" fill="hold">
                            <p:stCondLst>
                              <p:cond delay="0"/>
                            </p:stCondLst>
                            <p:childTnLst>
                              <p:par>
                                <p:cTn id="5900" nodeType="clickEffect" fill="hold" presetClass="entr" presetID="1">
                                  <p:stCondLst>
                                    <p:cond delay="0"/>
                                  </p:stCondLst>
                                  <p:childTnLst>
                                    <p:set>
                                      <p:cBhvr>
                                        <p:cTn id="5901" dur="1" fill="hold">
                                          <p:stCondLst>
                                            <p:cond delay="0"/>
                                          </p:stCondLst>
                                        </p:cTn>
                                        <p:tgtEl>
                                          <p:spTgt spid="1139">
                                            <p:txEl>
                                              <p:pRg st="510" end="510"/>
                                            </p:txEl>
                                          </p:spTgt>
                                        </p:tgtEl>
                                        <p:attrNameLst>
                                          <p:attrName>style.visibility</p:attrName>
                                        </p:attrNameLst>
                                      </p:cBhvr>
                                      <p:to>
                                        <p:strVal val="visible"/>
                                      </p:to>
                                    </p:set>
                                  </p:childTnLst>
                                </p:cTn>
                              </p:par>
                            </p:childTnLst>
                          </p:cTn>
                        </p:par>
                      </p:childTnLst>
                    </p:cTn>
                  </p:par>
                  <p:par>
                    <p:cTn id="5902" fill="hold">
                      <p:stCondLst>
                        <p:cond delay="indefinite"/>
                      </p:stCondLst>
                      <p:childTnLst>
                        <p:par>
                          <p:cTn id="5903" fill="hold">
                            <p:stCondLst>
                              <p:cond delay="0"/>
                            </p:stCondLst>
                            <p:childTnLst>
                              <p:par>
                                <p:cTn id="5904" nodeType="clickEffect" fill="hold" presetClass="entr" presetID="1">
                                  <p:stCondLst>
                                    <p:cond delay="0"/>
                                  </p:stCondLst>
                                  <p:childTnLst>
                                    <p:set>
                                      <p:cBhvr>
                                        <p:cTn id="5905" dur="1" fill="hold">
                                          <p:stCondLst>
                                            <p:cond delay="0"/>
                                          </p:stCondLst>
                                        </p:cTn>
                                        <p:tgtEl>
                                          <p:spTgt spid="1139">
                                            <p:txEl>
                                              <p:pRg st="510" end="510"/>
                                            </p:txEl>
                                          </p:spTgt>
                                        </p:tgtEl>
                                        <p:attrNameLst>
                                          <p:attrName>style.visibility</p:attrName>
                                        </p:attrNameLst>
                                      </p:cBhvr>
                                      <p:to>
                                        <p:strVal val="visible"/>
                                      </p:to>
                                    </p:set>
                                  </p:childTnLst>
                                </p:cTn>
                              </p:par>
                            </p:childTnLst>
                          </p:cTn>
                        </p:par>
                      </p:childTnLst>
                    </p:cTn>
                  </p:par>
                  <p:par>
                    <p:cTn id="5906" fill="hold">
                      <p:stCondLst>
                        <p:cond delay="indefinite"/>
                      </p:stCondLst>
                      <p:childTnLst>
                        <p:par>
                          <p:cTn id="5907" fill="hold">
                            <p:stCondLst>
                              <p:cond delay="0"/>
                            </p:stCondLst>
                            <p:childTnLst>
                              <p:par>
                                <p:cTn id="5908" nodeType="clickEffect" fill="hold" presetClass="entr" presetID="1">
                                  <p:stCondLst>
                                    <p:cond delay="0"/>
                                  </p:stCondLst>
                                  <p:childTnLst>
                                    <p:set>
                                      <p:cBhvr>
                                        <p:cTn id="5909" dur="1" fill="hold">
                                          <p:stCondLst>
                                            <p:cond delay="0"/>
                                          </p:stCondLst>
                                        </p:cTn>
                                        <p:tgtEl>
                                          <p:spTgt spid="1139">
                                            <p:txEl>
                                              <p:pRg st="510" end="510"/>
                                            </p:txEl>
                                          </p:spTgt>
                                        </p:tgtEl>
                                        <p:attrNameLst>
                                          <p:attrName>style.visibility</p:attrName>
                                        </p:attrNameLst>
                                      </p:cBhvr>
                                      <p:to>
                                        <p:strVal val="visible"/>
                                      </p:to>
                                    </p:set>
                                  </p:childTnLst>
                                </p:cTn>
                              </p:par>
                            </p:childTnLst>
                          </p:cTn>
                        </p:par>
                      </p:childTnLst>
                    </p:cTn>
                  </p:par>
                  <p:par>
                    <p:cTn id="5910" fill="hold">
                      <p:stCondLst>
                        <p:cond delay="indefinite"/>
                      </p:stCondLst>
                      <p:childTnLst>
                        <p:par>
                          <p:cTn id="5911" fill="hold">
                            <p:stCondLst>
                              <p:cond delay="0"/>
                            </p:stCondLst>
                            <p:childTnLst>
                              <p:par>
                                <p:cTn id="5912" nodeType="clickEffect" fill="hold" presetClass="entr" presetID="1">
                                  <p:stCondLst>
                                    <p:cond delay="0"/>
                                  </p:stCondLst>
                                  <p:childTnLst>
                                    <p:set>
                                      <p:cBhvr>
                                        <p:cTn id="5913" dur="1" fill="hold">
                                          <p:stCondLst>
                                            <p:cond delay="0"/>
                                          </p:stCondLst>
                                        </p:cTn>
                                        <p:tgtEl>
                                          <p:spTgt spid="1139">
                                            <p:txEl>
                                              <p:pRg st="510" end="5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6E9C668A-4AF5-42AC-AA12-8A2318B6E6AF}"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143"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Graphs</a:t>
            </a:r>
            <a:endParaRPr b="0" lang="en-US" sz="2840" spc="-1" strike="noStrike">
              <a:solidFill>
                <a:srgbClr val="000000"/>
              </a:solidFill>
              <a:uFill>
                <a:solidFill>
                  <a:srgbClr val="ffffff"/>
                </a:solidFill>
              </a:uFill>
              <a:latin typeface="Trebuchet MS"/>
            </a:endParaRPr>
          </a:p>
        </p:txBody>
      </p:sp>
      <p:sp>
        <p:nvSpPr>
          <p:cNvPr id="1144"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A </a:t>
            </a:r>
            <a:r>
              <a:rPr b="0" lang="en-US" sz="2000" spc="-1" strike="noStrike">
                <a:solidFill>
                  <a:srgbClr val="3333ff"/>
                </a:solidFill>
                <a:uFill>
                  <a:solidFill>
                    <a:srgbClr val="ffffff"/>
                  </a:solidFill>
                </a:uFill>
                <a:latin typeface="Trebuchet MS"/>
                <a:ea typeface="ＭＳ Ｐゴシック"/>
              </a:rPr>
              <a:t>graph</a:t>
            </a:r>
            <a:r>
              <a:rPr b="0" lang="en-US" sz="2000" spc="-1" strike="noStrike">
                <a:solidFill>
                  <a:srgbClr val="000000"/>
                </a:solidFill>
                <a:uFill>
                  <a:solidFill>
                    <a:srgbClr val="ffffff"/>
                  </a:solidFill>
                </a:uFill>
                <a:latin typeface="Trebuchet MS"/>
                <a:ea typeface="ＭＳ Ｐゴシック"/>
              </a:rPr>
              <a:t> is a data structure representing objects and their interactions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e.g., objects: Facebook users; interaction: Facebook friendship</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Formally, objects: </a:t>
            </a:r>
            <a:r>
              <a:rPr b="0" lang="en-US" sz="2000" spc="-1" strike="noStrike">
                <a:solidFill>
                  <a:srgbClr val="3333ff"/>
                </a:solidFill>
                <a:uFill>
                  <a:solidFill>
                    <a:srgbClr val="ffffff"/>
                  </a:solidFill>
                </a:uFill>
                <a:latin typeface="Trebuchet MS"/>
                <a:ea typeface="ＭＳ Ｐゴシック"/>
              </a:rPr>
              <a:t>vertices</a:t>
            </a:r>
            <a:r>
              <a:rPr b="0" lang="en-US" sz="2000" spc="-1" strike="noStrike">
                <a:solidFill>
                  <a:srgbClr val="000000"/>
                </a:solidFill>
                <a:uFill>
                  <a:solidFill>
                    <a:srgbClr val="ffffff"/>
                  </a:solidFill>
                </a:uFill>
                <a:latin typeface="Trebuchet MS"/>
                <a:ea typeface="ＭＳ Ｐゴシック"/>
              </a:rPr>
              <a:t>; interactions: </a:t>
            </a:r>
            <a:r>
              <a:rPr b="0" lang="en-US" sz="2000" spc="-1" strike="noStrike">
                <a:solidFill>
                  <a:srgbClr val="3333ff"/>
                </a:solidFill>
                <a:uFill>
                  <a:solidFill>
                    <a:srgbClr val="ffffff"/>
                  </a:solidFill>
                </a:uFill>
                <a:latin typeface="Trebuchet MS"/>
                <a:ea typeface="ＭＳ Ｐゴシック"/>
              </a:rPr>
              <a:t>edges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If there is an edge between vertices </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 and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(notation: </a:t>
            </a:r>
            <a:r>
              <a:rPr b="0" i="1" lang="en-US" sz="2000" spc="-1" strike="noStrike">
                <a:solidFill>
                  <a:srgbClr val="000000"/>
                </a:solidFill>
                <a:uFill>
                  <a:solidFill>
                    <a:srgbClr val="ffffff"/>
                  </a:solidFill>
                </a:uFill>
                <a:latin typeface="Trebuchet MS"/>
                <a:ea typeface="ＭＳ Ｐゴシック"/>
              </a:rPr>
              <a:t>uv</a:t>
            </a:r>
            <a:r>
              <a:rPr b="0" lang="en-US" sz="2000" spc="-1" strike="noStrike">
                <a:solidFill>
                  <a:srgbClr val="000000"/>
                </a:solidFill>
                <a:uFill>
                  <a:solidFill>
                    <a:srgbClr val="ffffff"/>
                  </a:solidFill>
                </a:uFill>
                <a:latin typeface="Trebuchet MS"/>
                <a:ea typeface="ＭＳ Ｐゴシック"/>
              </a:rPr>
              <a:t>), then </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 and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are </a:t>
            </a:r>
            <a:r>
              <a:rPr b="0" lang="en-US" sz="2000" spc="-1" strike="noStrike">
                <a:solidFill>
                  <a:srgbClr val="3333ff"/>
                </a:solidFill>
                <a:uFill>
                  <a:solidFill>
                    <a:srgbClr val="ffffff"/>
                  </a:solidFill>
                </a:uFill>
                <a:latin typeface="Trebuchet MS"/>
                <a:ea typeface="ＭＳ Ｐゴシック"/>
              </a:rPr>
              <a:t>neighbours</a:t>
            </a:r>
            <a:r>
              <a:rPr b="0" lang="en-US" sz="2000" spc="-1" strike="noStrike">
                <a:solidFill>
                  <a:srgbClr val="000000"/>
                </a:solidFill>
                <a:uFill>
                  <a:solidFill>
                    <a:srgbClr val="ffffff"/>
                  </a:solidFill>
                </a:uFill>
                <a:latin typeface="Trebuchet MS"/>
                <a:ea typeface="ＭＳ Ｐゴシック"/>
              </a:rPr>
              <a:t> in the graph</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Graphs can be:</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undirected or directed</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[direction of interaction]</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unweighted or weighted</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[strength of interaction]</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without/with self-loops and parallel edges</a:t>
            </a:r>
            <a:endParaRPr b="0" lang="en-US" sz="1950" spc="-1" strike="noStrike">
              <a:solidFill>
                <a:srgbClr val="000000"/>
              </a:solidFill>
              <a:uFill>
                <a:solidFill>
                  <a:srgbClr val="ffffff"/>
                </a:solidFill>
              </a:uFill>
              <a:latin typeface="Trebuchet MS"/>
            </a:endParaRPr>
          </a:p>
        </p:txBody>
      </p:sp>
    </p:spTree>
  </p:cSld>
  <p:timing>
    <p:tnLst>
      <p:par>
        <p:cTn id="5914" dur="indefinite" restart="never" nodeType="tmRoot">
          <p:childTnLst>
            <p:seq>
              <p:cTn id="5915" dur="indefinite" nodeType="mainSeq">
                <p:childTnLst>
                  <p:par>
                    <p:cTn id="5916" fill="hold">
                      <p:stCondLst>
                        <p:cond delay="indefinite"/>
                      </p:stCondLst>
                      <p:childTnLst>
                        <p:par>
                          <p:cTn id="5917" fill="hold">
                            <p:stCondLst>
                              <p:cond delay="0"/>
                            </p:stCondLst>
                            <p:childTnLst>
                              <p:par>
                                <p:cTn id="5918" nodeType="clickEffect" fill="hold" presetClass="entr" presetID="1">
                                  <p:stCondLst>
                                    <p:cond delay="0"/>
                                  </p:stCondLst>
                                  <p:childTnLst>
                                    <p:set>
                                      <p:cBhvr>
                                        <p:cTn id="5919" dur="1" fill="hold">
                                          <p:stCondLst>
                                            <p:cond delay="0"/>
                                          </p:stCondLst>
                                        </p:cTn>
                                        <p:tgtEl>
                                          <p:spTgt spid="1144">
                                            <p:txEl>
                                              <p:pRg st="1" end="73"/>
                                            </p:txEl>
                                          </p:spTgt>
                                        </p:tgtEl>
                                        <p:attrNameLst>
                                          <p:attrName>style.visibility</p:attrName>
                                        </p:attrNameLst>
                                      </p:cBhvr>
                                      <p:to>
                                        <p:strVal val="visible"/>
                                      </p:to>
                                    </p:set>
                                  </p:childTnLst>
                                </p:cTn>
                              </p:par>
                            </p:childTnLst>
                          </p:cTn>
                        </p:par>
                      </p:childTnLst>
                    </p:cTn>
                  </p:par>
                  <p:par>
                    <p:cTn id="5920" fill="hold">
                      <p:stCondLst>
                        <p:cond delay="indefinite"/>
                      </p:stCondLst>
                      <p:childTnLst>
                        <p:par>
                          <p:cTn id="5921" fill="hold">
                            <p:stCondLst>
                              <p:cond delay="0"/>
                            </p:stCondLst>
                            <p:childTnLst>
                              <p:par>
                                <p:cTn id="5922" nodeType="clickEffect" fill="hold" presetClass="entr" presetID="1">
                                  <p:stCondLst>
                                    <p:cond delay="0"/>
                                  </p:stCondLst>
                                  <p:childTnLst>
                                    <p:set>
                                      <p:cBhvr>
                                        <p:cTn id="5923" dur="1" fill="hold">
                                          <p:stCondLst>
                                            <p:cond delay="0"/>
                                          </p:stCondLst>
                                        </p:cTn>
                                        <p:tgtEl>
                                          <p:spTgt spid="1144">
                                            <p:txEl>
                                              <p:pRg st="73" end="137"/>
                                            </p:txEl>
                                          </p:spTgt>
                                        </p:tgtEl>
                                        <p:attrNameLst>
                                          <p:attrName>style.visibility</p:attrName>
                                        </p:attrNameLst>
                                      </p:cBhvr>
                                      <p:to>
                                        <p:strVal val="visible"/>
                                      </p:to>
                                    </p:set>
                                  </p:childTnLst>
                                </p:cTn>
                              </p:par>
                            </p:childTnLst>
                          </p:cTn>
                        </p:par>
                      </p:childTnLst>
                    </p:cTn>
                  </p:par>
                  <p:par>
                    <p:cTn id="5924" fill="hold">
                      <p:stCondLst>
                        <p:cond delay="indefinite"/>
                      </p:stCondLst>
                      <p:childTnLst>
                        <p:par>
                          <p:cTn id="5925" fill="hold">
                            <p:stCondLst>
                              <p:cond delay="0"/>
                            </p:stCondLst>
                            <p:childTnLst>
                              <p:par>
                                <p:cTn id="5926" nodeType="clickEffect" fill="hold" presetClass="entr" presetID="1">
                                  <p:stCondLst>
                                    <p:cond delay="0"/>
                                  </p:stCondLst>
                                  <p:childTnLst>
                                    <p:set>
                                      <p:cBhvr>
                                        <p:cTn id="5927" dur="1" fill="hold">
                                          <p:stCondLst>
                                            <p:cond delay="0"/>
                                          </p:stCondLst>
                                        </p:cTn>
                                        <p:tgtEl>
                                          <p:spTgt spid="1144">
                                            <p:txEl>
                                              <p:pRg st="138" end="187"/>
                                            </p:txEl>
                                          </p:spTgt>
                                        </p:tgtEl>
                                        <p:attrNameLst>
                                          <p:attrName>style.visibility</p:attrName>
                                        </p:attrNameLst>
                                      </p:cBhvr>
                                      <p:to>
                                        <p:strVal val="visible"/>
                                      </p:to>
                                    </p:set>
                                  </p:childTnLst>
                                </p:cTn>
                              </p:par>
                            </p:childTnLst>
                          </p:cTn>
                        </p:par>
                      </p:childTnLst>
                    </p:cTn>
                  </p:par>
                  <p:par>
                    <p:cTn id="5928" fill="hold">
                      <p:stCondLst>
                        <p:cond delay="indefinite"/>
                      </p:stCondLst>
                      <p:childTnLst>
                        <p:par>
                          <p:cTn id="5929" fill="hold">
                            <p:stCondLst>
                              <p:cond delay="0"/>
                            </p:stCondLst>
                            <p:childTnLst>
                              <p:par>
                                <p:cTn id="5930" nodeType="clickEffect" fill="hold" presetClass="entr" presetID="1">
                                  <p:stCondLst>
                                    <p:cond delay="0"/>
                                  </p:stCondLst>
                                  <p:childTnLst>
                                    <p:set>
                                      <p:cBhvr>
                                        <p:cTn id="5931" dur="1" fill="hold">
                                          <p:stCondLst>
                                            <p:cond delay="0"/>
                                          </p:stCondLst>
                                        </p:cTn>
                                        <p:tgtEl>
                                          <p:spTgt spid="1144">
                                            <p:txEl>
                                              <p:pRg st="187" end="289"/>
                                            </p:txEl>
                                          </p:spTgt>
                                        </p:tgtEl>
                                        <p:attrNameLst>
                                          <p:attrName>style.visibility</p:attrName>
                                        </p:attrNameLst>
                                      </p:cBhvr>
                                      <p:to>
                                        <p:strVal val="visible"/>
                                      </p:to>
                                    </p:set>
                                  </p:childTnLst>
                                </p:cTn>
                              </p:par>
                            </p:childTnLst>
                          </p:cTn>
                        </p:par>
                      </p:childTnLst>
                    </p:cTn>
                  </p:par>
                  <p:par>
                    <p:cTn id="5932" fill="hold">
                      <p:stCondLst>
                        <p:cond delay="indefinite"/>
                      </p:stCondLst>
                      <p:childTnLst>
                        <p:par>
                          <p:cTn id="5933" fill="hold">
                            <p:stCondLst>
                              <p:cond delay="0"/>
                            </p:stCondLst>
                            <p:childTnLst>
                              <p:par>
                                <p:cTn id="5934" nodeType="clickEffect" fill="hold" presetClass="entr" presetID="1">
                                  <p:stCondLst>
                                    <p:cond delay="0"/>
                                  </p:stCondLst>
                                  <p:childTnLst>
                                    <p:set>
                                      <p:cBhvr>
                                        <p:cTn id="5935" dur="1" fill="hold">
                                          <p:stCondLst>
                                            <p:cond delay="0"/>
                                          </p:stCondLst>
                                        </p:cTn>
                                        <p:tgtEl>
                                          <p:spTgt spid="1144">
                                            <p:txEl>
                                              <p:pRg st="290" end="305"/>
                                            </p:txEl>
                                          </p:spTgt>
                                        </p:tgtEl>
                                        <p:attrNameLst>
                                          <p:attrName>style.visibility</p:attrName>
                                        </p:attrNameLst>
                                      </p:cBhvr>
                                      <p:to>
                                        <p:strVal val="visible"/>
                                      </p:to>
                                    </p:set>
                                  </p:childTnLst>
                                </p:cTn>
                              </p:par>
                            </p:childTnLst>
                          </p:cTn>
                        </p:par>
                      </p:childTnLst>
                    </p:cTn>
                  </p:par>
                  <p:par>
                    <p:cTn id="5936" fill="hold">
                      <p:stCondLst>
                        <p:cond delay="indefinite"/>
                      </p:stCondLst>
                      <p:childTnLst>
                        <p:par>
                          <p:cTn id="5937" fill="hold">
                            <p:stCondLst>
                              <p:cond delay="0"/>
                            </p:stCondLst>
                            <p:childTnLst>
                              <p:par>
                                <p:cTn id="5938" nodeType="clickEffect" fill="hold" presetClass="entr" presetID="1">
                                  <p:stCondLst>
                                    <p:cond delay="0"/>
                                  </p:stCondLst>
                                  <p:childTnLst>
                                    <p:set>
                                      <p:cBhvr>
                                        <p:cTn id="5939" dur="1" fill="hold">
                                          <p:stCondLst>
                                            <p:cond delay="0"/>
                                          </p:stCondLst>
                                        </p:cTn>
                                        <p:tgtEl>
                                          <p:spTgt spid="1144">
                                            <p:txEl>
                                              <p:pRg st="305" end="356"/>
                                            </p:txEl>
                                          </p:spTgt>
                                        </p:tgtEl>
                                        <p:attrNameLst>
                                          <p:attrName>style.visibility</p:attrName>
                                        </p:attrNameLst>
                                      </p:cBhvr>
                                      <p:to>
                                        <p:strVal val="visible"/>
                                      </p:to>
                                    </p:set>
                                  </p:childTnLst>
                                </p:cTn>
                              </p:par>
                            </p:childTnLst>
                          </p:cTn>
                        </p:par>
                      </p:childTnLst>
                    </p:cTn>
                  </p:par>
                  <p:par>
                    <p:cTn id="5940" fill="hold">
                      <p:stCondLst>
                        <p:cond delay="indefinite"/>
                      </p:stCondLst>
                      <p:childTnLst>
                        <p:par>
                          <p:cTn id="5941" fill="hold">
                            <p:stCondLst>
                              <p:cond delay="0"/>
                            </p:stCondLst>
                            <p:childTnLst>
                              <p:par>
                                <p:cTn id="5942" nodeType="clickEffect" fill="hold" presetClass="entr" presetID="1">
                                  <p:stCondLst>
                                    <p:cond delay="0"/>
                                  </p:stCondLst>
                                  <p:childTnLst>
                                    <p:set>
                                      <p:cBhvr>
                                        <p:cTn id="5943" dur="1" fill="hold">
                                          <p:stCondLst>
                                            <p:cond delay="0"/>
                                          </p:stCondLst>
                                        </p:cTn>
                                        <p:tgtEl>
                                          <p:spTgt spid="1144">
                                            <p:txEl>
                                              <p:pRg st="356" end="406"/>
                                            </p:txEl>
                                          </p:spTgt>
                                        </p:tgtEl>
                                        <p:attrNameLst>
                                          <p:attrName>style.visibility</p:attrName>
                                        </p:attrNameLst>
                                      </p:cBhvr>
                                      <p:to>
                                        <p:strVal val="visible"/>
                                      </p:to>
                                    </p:set>
                                  </p:childTnLst>
                                </p:cTn>
                              </p:par>
                            </p:childTnLst>
                          </p:cTn>
                        </p:par>
                      </p:childTnLst>
                    </p:cTn>
                  </p:par>
                  <p:par>
                    <p:cTn id="5944" fill="hold">
                      <p:stCondLst>
                        <p:cond delay="indefinite"/>
                      </p:stCondLst>
                      <p:childTnLst>
                        <p:par>
                          <p:cTn id="5945" fill="hold">
                            <p:stCondLst>
                              <p:cond delay="0"/>
                            </p:stCondLst>
                            <p:childTnLst>
                              <p:par>
                                <p:cTn id="5946" nodeType="clickEffect" fill="hold" presetClass="entr" presetID="1">
                                  <p:stCondLst>
                                    <p:cond delay="0"/>
                                  </p:stCondLst>
                                  <p:childTnLst>
                                    <p:set>
                                      <p:cBhvr>
                                        <p:cTn id="5947" dur="1" fill="hold">
                                          <p:stCondLst>
                                            <p:cond delay="0"/>
                                          </p:stCondLst>
                                        </p:cTn>
                                        <p:tgtEl>
                                          <p:spTgt spid="1144">
                                            <p:txEl>
                                              <p:pRg st="406" end="44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92E83982-D8F8-4834-ADDF-1824B9E249AF}"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146"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Graph Representation</a:t>
            </a:r>
            <a:endParaRPr b="0" lang="en-US" sz="2840" spc="-1" strike="noStrike">
              <a:solidFill>
                <a:srgbClr val="000000"/>
              </a:solidFill>
              <a:uFill>
                <a:solidFill>
                  <a:srgbClr val="ffffff"/>
                </a:solidFill>
              </a:uFill>
              <a:latin typeface="Trebuchet MS"/>
            </a:endParaRPr>
          </a:p>
        </p:txBody>
      </p:sp>
      <p:sp>
        <p:nvSpPr>
          <p:cNvPr id="1147"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Consider a graph with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vertices numbered 0, 1, …,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We can represent the edges as an array </a:t>
            </a:r>
            <a:r>
              <a:rPr b="1" lang="en-US" sz="2000" spc="-1" strike="noStrike">
                <a:solidFill>
                  <a:srgbClr val="000000"/>
                </a:solidFill>
                <a:uFill>
                  <a:solidFill>
                    <a:srgbClr val="ffffff"/>
                  </a:solidFill>
                </a:uFill>
                <a:latin typeface="Courier New"/>
                <a:ea typeface="ＭＳ Ｐゴシック"/>
              </a:rPr>
              <a:t>nbr[]</a:t>
            </a:r>
            <a:r>
              <a:rPr b="0" lang="en-US" sz="2000" spc="-1" strike="noStrike">
                <a:solidFill>
                  <a:srgbClr val="000000"/>
                </a:solidFill>
                <a:uFill>
                  <a:solidFill>
                    <a:srgbClr val="ffffff"/>
                  </a:solidFill>
                </a:uFill>
                <a:latin typeface="Trebuchet MS"/>
                <a:ea typeface="ＭＳ Ｐゴシック"/>
              </a:rPr>
              <a:t> where for each vertex </a:t>
            </a:r>
            <a:r>
              <a:rPr b="1" lang="en-US" sz="2000" spc="-1" strike="noStrike">
                <a:solidFill>
                  <a:srgbClr val="000000"/>
                </a:solidFill>
                <a:uFill>
                  <a:solidFill>
                    <a:srgbClr val="ffffff"/>
                  </a:solidFill>
                </a:uFill>
                <a:latin typeface="Courier New"/>
                <a:ea typeface="ＭＳ Ｐゴシック"/>
              </a:rPr>
              <a:t>u</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1" lang="en-US" sz="2000" spc="-1" strike="noStrike">
                <a:solidFill>
                  <a:srgbClr val="000000"/>
                </a:solidFill>
                <a:uFill>
                  <a:solidFill>
                    <a:srgbClr val="ffffff"/>
                  </a:solidFill>
                </a:uFill>
                <a:latin typeface="Courier New"/>
                <a:ea typeface="ＭＳ Ｐゴシック"/>
              </a:rPr>
              <a:t>nbr[u]</a:t>
            </a:r>
            <a:r>
              <a:rPr b="0" lang="en-US" sz="2000" spc="-1" strike="noStrike">
                <a:solidFill>
                  <a:srgbClr val="000000"/>
                </a:solidFill>
                <a:uFill>
                  <a:solidFill>
                    <a:srgbClr val="ffffff"/>
                  </a:solidFill>
                </a:uFill>
                <a:latin typeface="Trebuchet MS"/>
                <a:ea typeface="ＭＳ Ｐゴシック"/>
              </a:rPr>
              <a:t> is an array of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bits, </a:t>
            </a:r>
            <a:r>
              <a:rPr b="1" lang="en-US" sz="2000" spc="-1" strike="noStrike">
                <a:solidFill>
                  <a:srgbClr val="000000"/>
                </a:solidFill>
                <a:uFill>
                  <a:solidFill>
                    <a:srgbClr val="ffffff"/>
                  </a:solidFill>
                </a:uFill>
                <a:latin typeface="Courier New"/>
                <a:ea typeface="ＭＳ Ｐゴシック"/>
              </a:rPr>
              <a:t>nbr[u][v]</a:t>
            </a:r>
            <a:r>
              <a:rPr b="0" lang="en-US" sz="2000" spc="-1" strike="noStrike">
                <a:solidFill>
                  <a:srgbClr val="000000"/>
                </a:solidFill>
                <a:uFill>
                  <a:solidFill>
                    <a:srgbClr val="ffffff"/>
                  </a:solidFill>
                </a:uFill>
                <a:latin typeface="Trebuchet MS"/>
                <a:ea typeface="ＭＳ Ｐゴシック"/>
              </a:rPr>
              <a:t> = 1 iff </a:t>
            </a:r>
            <a:r>
              <a:rPr b="0" i="1" lang="en-US" sz="2000" spc="-1" strike="noStrike">
                <a:solidFill>
                  <a:srgbClr val="000000"/>
                </a:solidFill>
                <a:uFill>
                  <a:solidFill>
                    <a:srgbClr val="ffffff"/>
                  </a:solidFill>
                </a:uFill>
                <a:latin typeface="Trebuchet MS"/>
                <a:ea typeface="ＭＳ Ｐゴシック"/>
              </a:rPr>
              <a:t>uv</a:t>
            </a:r>
            <a:r>
              <a:rPr b="0" lang="en-US" sz="2000" spc="-1" strike="noStrike">
                <a:solidFill>
                  <a:srgbClr val="000000"/>
                </a:solidFill>
                <a:uFill>
                  <a:solidFill>
                    <a:srgbClr val="ffffff"/>
                  </a:solidFill>
                </a:uFill>
                <a:latin typeface="Trebuchet MS"/>
                <a:ea typeface="ＭＳ Ｐゴシック"/>
              </a:rPr>
              <a:t> is an edge</a:t>
            </a:r>
            <a:endParaRPr b="0" lang="en-US" sz="1950" spc="-1" strike="noStrike">
              <a:solidFill>
                <a:srgbClr val="000000"/>
              </a:solidFill>
              <a:uFill>
                <a:solidFill>
                  <a:srgbClr val="ffffff"/>
                </a:solidFill>
              </a:uFill>
              <a:latin typeface="Trebuchet MS"/>
            </a:endParaRPr>
          </a:p>
          <a:p>
            <a:pPr lvl="2" marL="1273320" indent="-253800">
              <a:lnSpc>
                <a:spcPct val="100000"/>
              </a:lnSpc>
              <a:buClr>
                <a:srgbClr val="000000"/>
              </a:buClr>
              <a:buFont typeface="Symbol" charset="2"/>
              <a:buChar char=""/>
            </a:pPr>
            <a:r>
              <a:rPr b="0" lang="en-US" sz="2000" spc="-1" strike="noStrike">
                <a:solidFill>
                  <a:srgbClr val="000000"/>
                </a:solidFill>
                <a:uFill>
                  <a:solidFill>
                    <a:srgbClr val="ffffff"/>
                  </a:solidFill>
                </a:uFill>
                <a:latin typeface="Trebuchet MS"/>
                <a:ea typeface="ＭＳ Ｐゴシック"/>
              </a:rPr>
              <a:t>Adjacency matrix representation</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1" lang="en-US" sz="2000" spc="-1" strike="noStrike">
                <a:solidFill>
                  <a:srgbClr val="000000"/>
                </a:solidFill>
                <a:uFill>
                  <a:solidFill>
                    <a:srgbClr val="ffffff"/>
                  </a:solidFill>
                </a:uFill>
                <a:latin typeface="Courier New"/>
                <a:ea typeface="ＭＳ Ｐゴシック"/>
              </a:rPr>
              <a:t>nbr[u]</a:t>
            </a:r>
            <a:r>
              <a:rPr b="0" lang="en-US" sz="2000" spc="-1" strike="noStrike">
                <a:solidFill>
                  <a:srgbClr val="000000"/>
                </a:solidFill>
                <a:uFill>
                  <a:solidFill>
                    <a:srgbClr val="ffffff"/>
                  </a:solidFill>
                </a:uFill>
                <a:latin typeface="Trebuchet MS"/>
                <a:ea typeface="ＭＳ Ｐゴシック"/>
              </a:rPr>
              <a:t> is a linked list containing all neighbours of </a:t>
            </a:r>
            <a:r>
              <a:rPr b="0" i="1" lang="en-US" sz="2000" spc="-1" strike="noStrike">
                <a:solidFill>
                  <a:srgbClr val="000000"/>
                </a:solidFill>
                <a:uFill>
                  <a:solidFill>
                    <a:srgbClr val="ffffff"/>
                  </a:solidFill>
                </a:uFill>
                <a:latin typeface="Trebuchet MS"/>
                <a:ea typeface="ＭＳ Ｐゴシック"/>
              </a:rPr>
              <a:t>u</a:t>
            </a:r>
            <a:endParaRPr b="0" lang="en-US" sz="1950" spc="-1" strike="noStrike">
              <a:solidFill>
                <a:srgbClr val="000000"/>
              </a:solidFill>
              <a:uFill>
                <a:solidFill>
                  <a:srgbClr val="ffffff"/>
                </a:solidFill>
              </a:uFill>
              <a:latin typeface="Trebuchet MS"/>
            </a:endParaRPr>
          </a:p>
          <a:p>
            <a:pPr lvl="2" marL="1273320" indent="-253800">
              <a:lnSpc>
                <a:spcPct val="100000"/>
              </a:lnSpc>
              <a:buClr>
                <a:srgbClr val="000000"/>
              </a:buClr>
              <a:buFont typeface="Symbol" charset="2"/>
              <a:buChar char=""/>
            </a:pPr>
            <a:r>
              <a:rPr b="0" lang="en-US" sz="2000" spc="-1" strike="noStrike">
                <a:solidFill>
                  <a:srgbClr val="000000"/>
                </a:solidFill>
                <a:uFill>
                  <a:solidFill>
                    <a:srgbClr val="ffffff"/>
                  </a:solidFill>
                </a:uFill>
                <a:latin typeface="Trebuchet MS"/>
                <a:ea typeface="ＭＳ Ｐゴシック"/>
              </a:rPr>
              <a:t>Adjacency list representation</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1" lang="en-US" sz="2000" spc="-1" strike="noStrike">
                <a:solidFill>
                  <a:srgbClr val="000000"/>
                </a:solidFill>
                <a:uFill>
                  <a:solidFill>
                    <a:srgbClr val="ffffff"/>
                  </a:solidFill>
                </a:uFill>
                <a:latin typeface="Trebuchet MS"/>
                <a:ea typeface="ＭＳ Ｐゴシック"/>
              </a:rPr>
              <a:t>Question</a:t>
            </a:r>
            <a:r>
              <a:rPr b="0" lang="en-US" sz="2000" spc="-1" strike="noStrike">
                <a:solidFill>
                  <a:srgbClr val="000000"/>
                </a:solidFill>
                <a:uFill>
                  <a:solidFill>
                    <a:srgbClr val="ffffff"/>
                  </a:solidFill>
                </a:uFill>
                <a:latin typeface="Trebuchet MS"/>
                <a:ea typeface="ＭＳ Ｐゴシック"/>
              </a:rPr>
              <a:t>: Which representation is more appropriate for Facebook?</a:t>
            </a:r>
            <a:endParaRPr b="0" lang="en-US" sz="1950" spc="-1" strike="noStrike">
              <a:solidFill>
                <a:srgbClr val="000000"/>
              </a:solidFill>
              <a:uFill>
                <a:solidFill>
                  <a:srgbClr val="ffffff"/>
                </a:solidFill>
              </a:uFill>
              <a:latin typeface="Trebuchet MS"/>
            </a:endParaRPr>
          </a:p>
        </p:txBody>
      </p:sp>
    </p:spTree>
  </p:cSld>
  <p:timing>
    <p:tnLst>
      <p:par>
        <p:cTn id="5948" dur="indefinite" restart="never" nodeType="tmRoot">
          <p:childTnLst>
            <p:seq>
              <p:cTn id="5949" dur="indefinite" nodeType="mainSeq">
                <p:childTnLst>
                  <p:par>
                    <p:cTn id="5950" fill="hold">
                      <p:stCondLst>
                        <p:cond delay="indefinite"/>
                      </p:stCondLst>
                      <p:childTnLst>
                        <p:par>
                          <p:cTn id="5951" fill="hold">
                            <p:stCondLst>
                              <p:cond delay="0"/>
                            </p:stCondLst>
                            <p:childTnLst>
                              <p:par>
                                <p:cTn id="5952" nodeType="clickEffect" fill="hold" presetClass="entr" presetID="1">
                                  <p:stCondLst>
                                    <p:cond delay="0"/>
                                  </p:stCondLst>
                                  <p:childTnLst>
                                    <p:set>
                                      <p:cBhvr>
                                        <p:cTn id="5953" dur="1" fill="hold">
                                          <p:stCondLst>
                                            <p:cond delay="0"/>
                                          </p:stCondLst>
                                        </p:cTn>
                                        <p:tgtEl>
                                          <p:spTgt spid="1147">
                                            <p:txEl>
                                              <p:pRg st="1" end="58"/>
                                            </p:txEl>
                                          </p:spTgt>
                                        </p:tgtEl>
                                        <p:attrNameLst>
                                          <p:attrName>style.visibility</p:attrName>
                                        </p:attrNameLst>
                                      </p:cBhvr>
                                      <p:to>
                                        <p:strVal val="visible"/>
                                      </p:to>
                                    </p:set>
                                  </p:childTnLst>
                                </p:cTn>
                              </p:par>
                            </p:childTnLst>
                          </p:cTn>
                        </p:par>
                      </p:childTnLst>
                    </p:cTn>
                  </p:par>
                  <p:par>
                    <p:cTn id="5954" fill="hold">
                      <p:stCondLst>
                        <p:cond delay="indefinite"/>
                      </p:stCondLst>
                      <p:childTnLst>
                        <p:par>
                          <p:cTn id="5955" fill="hold">
                            <p:stCondLst>
                              <p:cond delay="0"/>
                            </p:stCondLst>
                            <p:childTnLst>
                              <p:par>
                                <p:cTn id="5956" nodeType="clickEffect" fill="hold" presetClass="entr" presetID="1">
                                  <p:stCondLst>
                                    <p:cond delay="0"/>
                                  </p:stCondLst>
                                  <p:childTnLst>
                                    <p:set>
                                      <p:cBhvr>
                                        <p:cTn id="5957" dur="1" fill="hold">
                                          <p:stCondLst>
                                            <p:cond delay="0"/>
                                          </p:stCondLst>
                                        </p:cTn>
                                        <p:tgtEl>
                                          <p:spTgt spid="1147">
                                            <p:txEl>
                                              <p:pRg st="59" end="129"/>
                                            </p:txEl>
                                          </p:spTgt>
                                        </p:tgtEl>
                                        <p:attrNameLst>
                                          <p:attrName>style.visibility</p:attrName>
                                        </p:attrNameLst>
                                      </p:cBhvr>
                                      <p:to>
                                        <p:strVal val="visible"/>
                                      </p:to>
                                    </p:set>
                                  </p:childTnLst>
                                </p:cTn>
                              </p:par>
                            </p:childTnLst>
                          </p:cTn>
                        </p:par>
                      </p:childTnLst>
                    </p:cTn>
                  </p:par>
                  <p:par>
                    <p:cTn id="5958" fill="hold">
                      <p:stCondLst>
                        <p:cond delay="indefinite"/>
                      </p:stCondLst>
                      <p:childTnLst>
                        <p:par>
                          <p:cTn id="5959" fill="hold">
                            <p:stCondLst>
                              <p:cond delay="0"/>
                            </p:stCondLst>
                            <p:childTnLst>
                              <p:par>
                                <p:cTn id="5960" nodeType="clickEffect" fill="hold" presetClass="entr" presetID="1">
                                  <p:stCondLst>
                                    <p:cond delay="0"/>
                                  </p:stCondLst>
                                  <p:childTnLst>
                                    <p:set>
                                      <p:cBhvr>
                                        <p:cTn id="5961" dur="1" fill="hold">
                                          <p:stCondLst>
                                            <p:cond delay="0"/>
                                          </p:stCondLst>
                                        </p:cTn>
                                        <p:tgtEl>
                                          <p:spTgt spid="1147">
                                            <p:txEl>
                                              <p:pRg st="129" end="191"/>
                                            </p:txEl>
                                          </p:spTgt>
                                        </p:tgtEl>
                                        <p:attrNameLst>
                                          <p:attrName>style.visibility</p:attrName>
                                        </p:attrNameLst>
                                      </p:cBhvr>
                                      <p:to>
                                        <p:strVal val="visible"/>
                                      </p:to>
                                    </p:set>
                                  </p:childTnLst>
                                </p:cTn>
                              </p:par>
                            </p:childTnLst>
                          </p:cTn>
                        </p:par>
                      </p:childTnLst>
                    </p:cTn>
                  </p:par>
                  <p:par>
                    <p:cTn id="5962" fill="hold">
                      <p:stCondLst>
                        <p:cond delay="indefinite"/>
                      </p:stCondLst>
                      <p:childTnLst>
                        <p:par>
                          <p:cTn id="5963" fill="hold">
                            <p:stCondLst>
                              <p:cond delay="0"/>
                            </p:stCondLst>
                            <p:childTnLst>
                              <p:par>
                                <p:cTn id="5964" nodeType="clickEffect" fill="hold" presetClass="entr" presetID="1">
                                  <p:stCondLst>
                                    <p:cond delay="0"/>
                                  </p:stCondLst>
                                  <p:childTnLst>
                                    <p:set>
                                      <p:cBhvr>
                                        <p:cTn id="5965" dur="1" fill="hold">
                                          <p:stCondLst>
                                            <p:cond delay="0"/>
                                          </p:stCondLst>
                                        </p:cTn>
                                        <p:tgtEl>
                                          <p:spTgt spid="1147">
                                            <p:txEl>
                                              <p:pRg st="191" end="223"/>
                                            </p:txEl>
                                          </p:spTgt>
                                        </p:tgtEl>
                                        <p:attrNameLst>
                                          <p:attrName>style.visibility</p:attrName>
                                        </p:attrNameLst>
                                      </p:cBhvr>
                                      <p:to>
                                        <p:strVal val="visible"/>
                                      </p:to>
                                    </p:set>
                                  </p:childTnLst>
                                </p:cTn>
                              </p:par>
                            </p:childTnLst>
                          </p:cTn>
                        </p:par>
                      </p:childTnLst>
                    </p:cTn>
                  </p:par>
                  <p:par>
                    <p:cTn id="5966" fill="hold">
                      <p:stCondLst>
                        <p:cond delay="indefinite"/>
                      </p:stCondLst>
                      <p:childTnLst>
                        <p:par>
                          <p:cTn id="5967" fill="hold">
                            <p:stCondLst>
                              <p:cond delay="0"/>
                            </p:stCondLst>
                            <p:childTnLst>
                              <p:par>
                                <p:cTn id="5968" nodeType="clickEffect" fill="hold" presetClass="entr" presetID="1">
                                  <p:stCondLst>
                                    <p:cond delay="0"/>
                                  </p:stCondLst>
                                  <p:childTnLst>
                                    <p:set>
                                      <p:cBhvr>
                                        <p:cTn id="5969" dur="1" fill="hold">
                                          <p:stCondLst>
                                            <p:cond delay="0"/>
                                          </p:stCondLst>
                                        </p:cTn>
                                        <p:tgtEl>
                                          <p:spTgt spid="1147">
                                            <p:txEl>
                                              <p:pRg st="223" end="278"/>
                                            </p:txEl>
                                          </p:spTgt>
                                        </p:tgtEl>
                                        <p:attrNameLst>
                                          <p:attrName>style.visibility</p:attrName>
                                        </p:attrNameLst>
                                      </p:cBhvr>
                                      <p:to>
                                        <p:strVal val="visible"/>
                                      </p:to>
                                    </p:set>
                                  </p:childTnLst>
                                </p:cTn>
                              </p:par>
                            </p:childTnLst>
                          </p:cTn>
                        </p:par>
                      </p:childTnLst>
                    </p:cTn>
                  </p:par>
                  <p:par>
                    <p:cTn id="5970" fill="hold">
                      <p:stCondLst>
                        <p:cond delay="indefinite"/>
                      </p:stCondLst>
                      <p:childTnLst>
                        <p:par>
                          <p:cTn id="5971" fill="hold">
                            <p:stCondLst>
                              <p:cond delay="0"/>
                            </p:stCondLst>
                            <p:childTnLst>
                              <p:par>
                                <p:cTn id="5972" nodeType="clickEffect" fill="hold" presetClass="entr" presetID="1">
                                  <p:stCondLst>
                                    <p:cond delay="0"/>
                                  </p:stCondLst>
                                  <p:childTnLst>
                                    <p:set>
                                      <p:cBhvr>
                                        <p:cTn id="5973" dur="1" fill="hold">
                                          <p:stCondLst>
                                            <p:cond delay="0"/>
                                          </p:stCondLst>
                                        </p:cTn>
                                        <p:tgtEl>
                                          <p:spTgt spid="1147">
                                            <p:txEl>
                                              <p:pRg st="278" end="308"/>
                                            </p:txEl>
                                          </p:spTgt>
                                        </p:tgtEl>
                                        <p:attrNameLst>
                                          <p:attrName>style.visibility</p:attrName>
                                        </p:attrNameLst>
                                      </p:cBhvr>
                                      <p:to>
                                        <p:strVal val="visible"/>
                                      </p:to>
                                    </p:set>
                                  </p:childTnLst>
                                </p:cTn>
                              </p:par>
                            </p:childTnLst>
                          </p:cTn>
                        </p:par>
                      </p:childTnLst>
                    </p:cTn>
                  </p:par>
                  <p:par>
                    <p:cTn id="5974" fill="hold">
                      <p:stCondLst>
                        <p:cond delay="indefinite"/>
                      </p:stCondLst>
                      <p:childTnLst>
                        <p:par>
                          <p:cTn id="5975" fill="hold">
                            <p:stCondLst>
                              <p:cond delay="0"/>
                            </p:stCondLst>
                            <p:childTnLst>
                              <p:par>
                                <p:cTn id="5976" nodeType="clickEffect" fill="hold" presetClass="entr" presetID="1">
                                  <p:stCondLst>
                                    <p:cond delay="0"/>
                                  </p:stCondLst>
                                  <p:childTnLst>
                                    <p:set>
                                      <p:cBhvr>
                                        <p:cTn id="5977" dur="1" fill="hold">
                                          <p:stCondLst>
                                            <p:cond delay="0"/>
                                          </p:stCondLst>
                                        </p:cTn>
                                        <p:tgtEl>
                                          <p:spTgt spid="1147">
                                            <p:txEl>
                                              <p:pRg st="309" end="37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92B8E8BF-EB92-4F61-B27D-239D68E94E3F}"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149"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An interesting paper on the FB graph (2011)</a:t>
            </a:r>
            <a:endParaRPr b="0" lang="en-US" sz="2840" spc="-1" strike="noStrike">
              <a:solidFill>
                <a:srgbClr val="000000"/>
              </a:solidFill>
              <a:uFill>
                <a:solidFill>
                  <a:srgbClr val="ffffff"/>
                </a:solidFill>
              </a:uFill>
              <a:latin typeface="Trebuchet MS"/>
            </a:endParaRPr>
          </a:p>
        </p:txBody>
      </p:sp>
      <p:sp>
        <p:nvSpPr>
          <p:cNvPr id="1150"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p:txBody>
      </p:sp>
      <p:pic>
        <p:nvPicPr>
          <p:cNvPr id="1151" name="Picture 1" descr=""/>
          <p:cNvPicPr/>
          <p:nvPr/>
        </p:nvPicPr>
        <p:blipFill>
          <a:blip r:embed="rId1"/>
          <a:stretch/>
        </p:blipFill>
        <p:spPr>
          <a:xfrm>
            <a:off x="534600" y="1111680"/>
            <a:ext cx="5918040" cy="1083600"/>
          </a:xfrm>
          <a:prstGeom prst="rect">
            <a:avLst/>
          </a:prstGeom>
          <a:ln>
            <a:noFill/>
          </a:ln>
        </p:spPr>
      </p:pic>
      <p:pic>
        <p:nvPicPr>
          <p:cNvPr id="1152" name="Picture 2" descr=""/>
          <p:cNvPicPr/>
          <p:nvPr/>
        </p:nvPicPr>
        <p:blipFill>
          <a:blip r:embed="rId2"/>
          <a:stretch/>
        </p:blipFill>
        <p:spPr>
          <a:xfrm>
            <a:off x="534600" y="2362320"/>
            <a:ext cx="4865040" cy="4099320"/>
          </a:xfrm>
          <a:prstGeom prst="rect">
            <a:avLst/>
          </a:prstGeom>
          <a:ln>
            <a:noFill/>
          </a:ln>
        </p:spPr>
      </p:pic>
      <p:sp>
        <p:nvSpPr>
          <p:cNvPr id="1153" name="CustomShape 4"/>
          <p:cNvSpPr/>
          <p:nvPr/>
        </p:nvSpPr>
        <p:spPr>
          <a:xfrm rot="1200000">
            <a:off x="2482200" y="3292200"/>
            <a:ext cx="304200" cy="668880"/>
          </a:xfrm>
          <a:prstGeom prst="upArrow">
            <a:avLst>
              <a:gd name="adj1" fmla="val 50000"/>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a:gradFill>
          <a:ln w="9360">
            <a:solidFill>
              <a:schemeClr val="tx1"/>
            </a:solidFill>
            <a:round/>
          </a:ln>
        </p:spPr>
        <p:style>
          <a:lnRef idx="0"/>
          <a:fillRef idx="0"/>
          <a:effectRef idx="0"/>
          <a:fontRef idx="minor"/>
        </p:style>
      </p:sp>
      <p:sp>
        <p:nvSpPr>
          <p:cNvPr id="1154" name="CustomShape 5"/>
          <p:cNvSpPr/>
          <p:nvPr/>
        </p:nvSpPr>
        <p:spPr>
          <a:xfrm rot="10800000">
            <a:off x="5247000" y="4921560"/>
            <a:ext cx="305280" cy="666360"/>
          </a:xfrm>
          <a:prstGeom prst="upArrow">
            <a:avLst>
              <a:gd name="adj1" fmla="val 50000"/>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a:gradFill>
          <a:ln w="9360">
            <a:solidFill>
              <a:schemeClr val="tx1"/>
            </a:solidFill>
            <a:round/>
          </a:ln>
        </p:spPr>
        <p:style>
          <a:lnRef idx="0"/>
          <a:fillRef idx="0"/>
          <a:effectRef idx="0"/>
          <a:fontRef idx="minor"/>
        </p:style>
      </p:sp>
      <p:pic>
        <p:nvPicPr>
          <p:cNvPr id="1155" name="Picture 5" descr=""/>
          <p:cNvPicPr/>
          <p:nvPr/>
        </p:nvPicPr>
        <p:blipFill>
          <a:blip r:embed="rId3"/>
          <a:stretch/>
        </p:blipFill>
        <p:spPr>
          <a:xfrm>
            <a:off x="5727600" y="2454840"/>
            <a:ext cx="4200120" cy="3399480"/>
          </a:xfrm>
          <a:prstGeom prst="rect">
            <a:avLst/>
          </a:prstGeom>
          <a:ln>
            <a:noFill/>
          </a:ln>
        </p:spPr>
      </p:pic>
    </p:spTree>
  </p:cSld>
  <p:timing>
    <p:tnLst>
      <p:par>
        <p:cTn id="5978" dur="indefinite" restart="never" nodeType="tmRoot">
          <p:childTnLst>
            <p:seq>
              <p:cTn id="5979" dur="indefinite" nodeType="mainSeq">
                <p:childTnLst>
                  <p:par>
                    <p:cTn id="5980" fill="hold">
                      <p:stCondLst>
                        <p:cond delay="indefinite"/>
                      </p:stCondLst>
                      <p:childTnLst>
                        <p:par>
                          <p:cTn id="5981" fill="hold">
                            <p:stCondLst>
                              <p:cond delay="0"/>
                            </p:stCondLst>
                            <p:childTnLst>
                              <p:par>
                                <p:cTn id="5982" nodeType="clickEffect" fill="hold" presetClass="entr" presetID="1">
                                  <p:stCondLst>
                                    <p:cond delay="0"/>
                                  </p:stCondLst>
                                  <p:childTnLst>
                                    <p:set>
                                      <p:cBhvr>
                                        <p:cTn id="5983" dur="1" fill="hold">
                                          <p:stCondLst>
                                            <p:cond delay="0"/>
                                          </p:stCondLst>
                                        </p:cTn>
                                        <p:tgtEl>
                                          <p:spTgt spid="1152"/>
                                        </p:tgtEl>
                                        <p:attrNameLst>
                                          <p:attrName>style.visibility</p:attrName>
                                        </p:attrNameLst>
                                      </p:cBhvr>
                                      <p:to>
                                        <p:strVal val="visible"/>
                                      </p:to>
                                    </p:set>
                                  </p:childTnLst>
                                </p:cTn>
                              </p:par>
                            </p:childTnLst>
                          </p:cTn>
                        </p:par>
                      </p:childTnLst>
                    </p:cTn>
                  </p:par>
                  <p:par>
                    <p:cTn id="5984" fill="hold">
                      <p:stCondLst>
                        <p:cond delay="indefinite"/>
                      </p:stCondLst>
                      <p:childTnLst>
                        <p:par>
                          <p:cTn id="5985" fill="hold">
                            <p:stCondLst>
                              <p:cond delay="0"/>
                            </p:stCondLst>
                            <p:childTnLst>
                              <p:par>
                                <p:cTn id="5986" nodeType="clickEffect" fill="hold" presetClass="entr" presetID="1">
                                  <p:stCondLst>
                                    <p:cond delay="0"/>
                                  </p:stCondLst>
                                  <p:childTnLst>
                                    <p:set>
                                      <p:cBhvr>
                                        <p:cTn id="5987" dur="1" fill="hold">
                                          <p:stCondLst>
                                            <p:cond delay="0"/>
                                          </p:stCondLst>
                                        </p:cTn>
                                        <p:tgtEl>
                                          <p:spTgt spid="1153"/>
                                        </p:tgtEl>
                                        <p:attrNameLst>
                                          <p:attrName>style.visibility</p:attrName>
                                        </p:attrNameLst>
                                      </p:cBhvr>
                                      <p:to>
                                        <p:strVal val="visible"/>
                                      </p:to>
                                    </p:set>
                                  </p:childTnLst>
                                </p:cTn>
                              </p:par>
                            </p:childTnLst>
                          </p:cTn>
                        </p:par>
                      </p:childTnLst>
                    </p:cTn>
                  </p:par>
                  <p:par>
                    <p:cTn id="5988" fill="hold">
                      <p:stCondLst>
                        <p:cond delay="indefinite"/>
                      </p:stCondLst>
                      <p:childTnLst>
                        <p:par>
                          <p:cTn id="5989" fill="hold">
                            <p:stCondLst>
                              <p:cond delay="0"/>
                            </p:stCondLst>
                            <p:childTnLst>
                              <p:par>
                                <p:cTn id="5990" nodeType="clickEffect" fill="hold" presetClass="entr" presetID="1">
                                  <p:stCondLst>
                                    <p:cond delay="0"/>
                                  </p:stCondLst>
                                  <p:childTnLst>
                                    <p:set>
                                      <p:cBhvr>
                                        <p:cTn id="5991" dur="1" fill="hold">
                                          <p:stCondLst>
                                            <p:cond delay="0"/>
                                          </p:stCondLst>
                                        </p:cTn>
                                        <p:tgtEl>
                                          <p:spTgt spid="1154"/>
                                        </p:tgtEl>
                                        <p:attrNameLst>
                                          <p:attrName>style.visibility</p:attrName>
                                        </p:attrNameLst>
                                      </p:cBhvr>
                                      <p:to>
                                        <p:strVal val="visible"/>
                                      </p:to>
                                    </p:set>
                                  </p:childTnLst>
                                </p:cTn>
                              </p:par>
                            </p:childTnLst>
                          </p:cTn>
                        </p:par>
                      </p:childTnLst>
                    </p:cTn>
                  </p:par>
                  <p:par>
                    <p:cTn id="5992" fill="hold">
                      <p:stCondLst>
                        <p:cond delay="indefinite"/>
                      </p:stCondLst>
                      <p:childTnLst>
                        <p:par>
                          <p:cTn id="5993" fill="hold">
                            <p:stCondLst>
                              <p:cond delay="0"/>
                            </p:stCondLst>
                            <p:childTnLst>
                              <p:par>
                                <p:cTn id="5994" nodeType="clickEffect" fill="hold" presetClass="entr" presetID="1">
                                  <p:stCondLst>
                                    <p:cond delay="0"/>
                                  </p:stCondLst>
                                  <p:childTnLst>
                                    <p:set>
                                      <p:cBhvr>
                                        <p:cTn id="5995" dur="1" fill="hold">
                                          <p:stCondLst>
                                            <p:cond delay="0"/>
                                          </p:stCondLst>
                                        </p:cTn>
                                        <p:tgtEl>
                                          <p:spTgt spid="115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EEDB30E7-7539-44B5-AA5F-FBCC97141609}"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157"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Friends of friends</a:t>
            </a:r>
            <a:endParaRPr b="0" lang="en-US" sz="2840" spc="-1" strike="noStrike">
              <a:solidFill>
                <a:srgbClr val="000000"/>
              </a:solidFill>
              <a:uFill>
                <a:solidFill>
                  <a:srgbClr val="ffffff"/>
                </a:solidFill>
              </a:uFill>
              <a:latin typeface="Trebuchet MS"/>
            </a:endParaRPr>
          </a:p>
        </p:txBody>
      </p:sp>
      <p:sp>
        <p:nvSpPr>
          <p:cNvPr id="1158"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The number of (unique) vertices within two hops of a given vertex</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Measures feasibility of graph search algorithms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If the average number of friends is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a naïve analysis suggests </a:t>
            </a:r>
            <a:r>
              <a:rPr b="0" i="1" lang="en-US" sz="2000" spc="-1" strike="noStrike">
                <a:solidFill>
                  <a:srgbClr val="000000"/>
                </a:solidFill>
                <a:uFill>
                  <a:solidFill>
                    <a:srgbClr val="ffffff"/>
                  </a:solidFill>
                </a:uFill>
                <a:latin typeface="Trebuchet MS"/>
                <a:ea typeface="ＭＳ Ｐゴシック"/>
              </a:rPr>
              <a:t>k</a:t>
            </a:r>
            <a:r>
              <a:rPr b="0" lang="en-US" sz="2000" spc="-1" strike="noStrike" baseline="30000">
                <a:solidFill>
                  <a:srgbClr val="000000"/>
                </a:solidFill>
                <a:uFill>
                  <a:solidFill>
                    <a:srgbClr val="ffffff"/>
                  </a:solidFill>
                </a:uFill>
                <a:latin typeface="Trebuchet MS"/>
                <a:ea typeface="ＭＳ Ｐゴシック"/>
              </a:rPr>
              <a:t>2</a:t>
            </a:r>
            <a:r>
              <a:rPr b="0" lang="en-US" sz="2000" spc="-1" strike="noStrike">
                <a:solidFill>
                  <a:srgbClr val="000000"/>
                </a:solidFill>
                <a:uFill>
                  <a:solidFill>
                    <a:srgbClr val="ffffff"/>
                  </a:solidFill>
                </a:uFill>
                <a:latin typeface="Trebuchet MS"/>
                <a:ea typeface="ＭＳ Ｐゴシック"/>
              </a:rPr>
              <a:t> FoFs</a:t>
            </a:r>
            <a:endParaRPr b="0" lang="en-US" sz="1950" spc="-1" strike="noStrike">
              <a:solidFill>
                <a:srgbClr val="000000"/>
              </a:solidFill>
              <a:uFill>
                <a:solidFill>
                  <a:srgbClr val="ffffff"/>
                </a:solidFill>
              </a:uFill>
              <a:latin typeface="Trebuchet MS"/>
            </a:endParaRPr>
          </a:p>
        </p:txBody>
      </p:sp>
      <p:pic>
        <p:nvPicPr>
          <p:cNvPr id="1159" name="Picture 1" descr=""/>
          <p:cNvPicPr/>
          <p:nvPr/>
        </p:nvPicPr>
        <p:blipFill>
          <a:blip r:embed="rId1"/>
          <a:stretch/>
        </p:blipFill>
        <p:spPr>
          <a:xfrm>
            <a:off x="1068840" y="3094200"/>
            <a:ext cx="4343400" cy="3353400"/>
          </a:xfrm>
          <a:prstGeom prst="rect">
            <a:avLst/>
          </a:prstGeom>
          <a:ln>
            <a:noFill/>
          </a:ln>
        </p:spPr>
      </p:pic>
      <p:sp>
        <p:nvSpPr>
          <p:cNvPr id="1160" name="CustomShape 4"/>
          <p:cNvSpPr/>
          <p:nvPr/>
        </p:nvSpPr>
        <p:spPr>
          <a:xfrm>
            <a:off x="6202440" y="3409200"/>
            <a:ext cx="3273120" cy="25290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 user with 100 friends has</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27,500 unique FoFs and</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40,300 non-unique FoFs</a:t>
            </a:r>
            <a:endParaRPr b="0" lang="en-IN" sz="1950" spc="-1" strike="noStrike">
              <a:solidFill>
                <a:srgbClr val="000000"/>
              </a:solidFill>
              <a:uFill>
                <a:solidFill>
                  <a:srgbClr val="ffffff"/>
                </a:solidFill>
              </a:uFill>
              <a:latin typeface="Arial"/>
            </a:endParaRPr>
          </a:p>
          <a:p>
            <a:pPr>
              <a:lnSpc>
                <a:spcPct val="100000"/>
              </a:lnSpc>
            </a:pP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Much more than 100</a:t>
            </a:r>
            <a:r>
              <a:rPr b="0" lang="en-IN" sz="2000" spc="-1" strike="noStrike" baseline="30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a:t>
            </a:r>
            <a:endParaRPr b="0" lang="en-IN" sz="1950" spc="-1" strike="noStrike">
              <a:solidFill>
                <a:srgbClr val="000000"/>
              </a:solidFill>
              <a:uFill>
                <a:solidFill>
                  <a:srgbClr val="ffffff"/>
                </a:solidFill>
              </a:uFill>
              <a:latin typeface="Arial"/>
            </a:endParaRPr>
          </a:p>
          <a:p>
            <a:pPr>
              <a:lnSpc>
                <a:spcPct val="100000"/>
              </a:lnSpc>
            </a:pP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Your friends have more</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friends than you” </a:t>
            </a:r>
            <a:r>
              <a:rPr b="0" lang="en-IN" sz="1600" spc="-1" strike="noStrike">
                <a:solidFill>
                  <a:srgbClr val="000000"/>
                </a:solidFill>
                <a:uFill>
                  <a:solidFill>
                    <a:srgbClr val="ffffff"/>
                  </a:solidFill>
                </a:uFill>
                <a:latin typeface="Trebuchet MS"/>
                <a:ea typeface="ＭＳ Ｐゴシック"/>
              </a:rPr>
              <a:t>(Feld 1991)</a:t>
            </a:r>
            <a:endParaRPr b="0" lang="en-IN" sz="1950" spc="-1" strike="noStrike">
              <a:solidFill>
                <a:srgbClr val="000000"/>
              </a:solidFill>
              <a:uFill>
                <a:solidFill>
                  <a:srgbClr val="ffffff"/>
                </a:solidFill>
              </a:uFill>
              <a:latin typeface="Arial"/>
            </a:endParaRPr>
          </a:p>
        </p:txBody>
      </p:sp>
    </p:spTree>
  </p:cSld>
  <p:timing>
    <p:tnLst>
      <p:par>
        <p:cTn id="5996" dur="indefinite" restart="never" nodeType="tmRoot">
          <p:childTnLst>
            <p:seq>
              <p:cTn id="5997" dur="indefinite" nodeType="mainSeq">
                <p:childTnLst>
                  <p:par>
                    <p:cTn id="5998" fill="hold">
                      <p:stCondLst>
                        <p:cond delay="indefinite"/>
                      </p:stCondLst>
                      <p:childTnLst>
                        <p:par>
                          <p:cTn id="5999" fill="hold">
                            <p:stCondLst>
                              <p:cond delay="0"/>
                            </p:stCondLst>
                            <p:childTnLst>
                              <p:par>
                                <p:cTn id="6000" nodeType="clickEffect" fill="hold" presetClass="entr" presetID="1">
                                  <p:stCondLst>
                                    <p:cond delay="0"/>
                                  </p:stCondLst>
                                  <p:childTnLst>
                                    <p:set>
                                      <p:cBhvr>
                                        <p:cTn id="6001" dur="1" fill="hold">
                                          <p:stCondLst>
                                            <p:cond delay="0"/>
                                          </p:stCondLst>
                                        </p:cTn>
                                        <p:tgtEl>
                                          <p:spTgt spid="1158">
                                            <p:txEl>
                                              <p:pRg st="1" end="67"/>
                                            </p:txEl>
                                          </p:spTgt>
                                        </p:tgtEl>
                                        <p:attrNameLst>
                                          <p:attrName>style.visibility</p:attrName>
                                        </p:attrNameLst>
                                      </p:cBhvr>
                                      <p:to>
                                        <p:strVal val="visible"/>
                                      </p:to>
                                    </p:set>
                                  </p:childTnLst>
                                </p:cTn>
                              </p:par>
                            </p:childTnLst>
                          </p:cTn>
                        </p:par>
                      </p:childTnLst>
                    </p:cTn>
                  </p:par>
                  <p:par>
                    <p:cTn id="6002" fill="hold">
                      <p:stCondLst>
                        <p:cond delay="indefinite"/>
                      </p:stCondLst>
                      <p:childTnLst>
                        <p:par>
                          <p:cTn id="6003" fill="hold">
                            <p:stCondLst>
                              <p:cond delay="0"/>
                            </p:stCondLst>
                            <p:childTnLst>
                              <p:par>
                                <p:cTn id="6004" nodeType="clickEffect" fill="hold" presetClass="entr" presetID="1">
                                  <p:stCondLst>
                                    <p:cond delay="0"/>
                                  </p:stCondLst>
                                  <p:childTnLst>
                                    <p:set>
                                      <p:cBhvr>
                                        <p:cTn id="6005" dur="1" fill="hold">
                                          <p:stCondLst>
                                            <p:cond delay="0"/>
                                          </p:stCondLst>
                                        </p:cTn>
                                        <p:tgtEl>
                                          <p:spTgt spid="1158">
                                            <p:txEl>
                                              <p:pRg st="67" end="115"/>
                                            </p:txEl>
                                          </p:spTgt>
                                        </p:tgtEl>
                                        <p:attrNameLst>
                                          <p:attrName>style.visibility</p:attrName>
                                        </p:attrNameLst>
                                      </p:cBhvr>
                                      <p:to>
                                        <p:strVal val="visible"/>
                                      </p:to>
                                    </p:set>
                                  </p:childTnLst>
                                </p:cTn>
                              </p:par>
                            </p:childTnLst>
                          </p:cTn>
                        </p:par>
                      </p:childTnLst>
                    </p:cTn>
                  </p:par>
                  <p:par>
                    <p:cTn id="6006" fill="hold">
                      <p:stCondLst>
                        <p:cond delay="indefinite"/>
                      </p:stCondLst>
                      <p:childTnLst>
                        <p:par>
                          <p:cTn id="6007" fill="hold">
                            <p:stCondLst>
                              <p:cond delay="0"/>
                            </p:stCondLst>
                            <p:childTnLst>
                              <p:par>
                                <p:cTn id="6008" nodeType="clickEffect" fill="hold" presetClass="entr" presetID="1">
                                  <p:stCondLst>
                                    <p:cond delay="0"/>
                                  </p:stCondLst>
                                  <p:childTnLst>
                                    <p:set>
                                      <p:cBhvr>
                                        <p:cTn id="6009" dur="1" fill="hold">
                                          <p:stCondLst>
                                            <p:cond delay="0"/>
                                          </p:stCondLst>
                                        </p:cTn>
                                        <p:tgtEl>
                                          <p:spTgt spid="1158">
                                            <p:txEl>
                                              <p:pRg st="116" end="189"/>
                                            </p:txEl>
                                          </p:spTgt>
                                        </p:tgtEl>
                                        <p:attrNameLst>
                                          <p:attrName>style.visibility</p:attrName>
                                        </p:attrNameLst>
                                      </p:cBhvr>
                                      <p:to>
                                        <p:strVal val="visible"/>
                                      </p:to>
                                    </p:set>
                                  </p:childTnLst>
                                </p:cTn>
                              </p:par>
                            </p:childTnLst>
                          </p:cTn>
                        </p:par>
                      </p:childTnLst>
                    </p:cTn>
                  </p:par>
                  <p:par>
                    <p:cTn id="6010" fill="hold">
                      <p:stCondLst>
                        <p:cond delay="indefinite"/>
                      </p:stCondLst>
                      <p:childTnLst>
                        <p:par>
                          <p:cTn id="6011" fill="hold">
                            <p:stCondLst>
                              <p:cond delay="0"/>
                            </p:stCondLst>
                            <p:childTnLst>
                              <p:par>
                                <p:cTn id="6012" nodeType="clickEffect" fill="hold" presetClass="entr" presetID="1">
                                  <p:stCondLst>
                                    <p:cond delay="0"/>
                                  </p:stCondLst>
                                  <p:childTnLst>
                                    <p:set>
                                      <p:cBhvr>
                                        <p:cTn id="6013" dur="1" fill="hold">
                                          <p:stCondLst>
                                            <p:cond delay="0"/>
                                          </p:stCondLst>
                                        </p:cTn>
                                        <p:tgtEl>
                                          <p:spTgt spid="1159"/>
                                        </p:tgtEl>
                                        <p:attrNameLst>
                                          <p:attrName>style.visibility</p:attrName>
                                        </p:attrNameLst>
                                      </p:cBhvr>
                                      <p:to>
                                        <p:strVal val="visible"/>
                                      </p:to>
                                    </p:set>
                                  </p:childTnLst>
                                </p:cTn>
                              </p:par>
                            </p:childTnLst>
                          </p:cTn>
                        </p:par>
                      </p:childTnLst>
                    </p:cTn>
                  </p:par>
                  <p:par>
                    <p:cTn id="6014" fill="hold">
                      <p:stCondLst>
                        <p:cond delay="indefinite"/>
                      </p:stCondLst>
                      <p:childTnLst>
                        <p:par>
                          <p:cTn id="6015" fill="hold">
                            <p:stCondLst>
                              <p:cond delay="0"/>
                            </p:stCondLst>
                            <p:childTnLst>
                              <p:par>
                                <p:cTn id="6016" nodeType="clickEffect" fill="hold" presetClass="entr" presetID="1">
                                  <p:stCondLst>
                                    <p:cond delay="0"/>
                                  </p:stCondLst>
                                  <p:childTnLst>
                                    <p:set>
                                      <p:cBhvr>
                                        <p:cTn id="6017" dur="1" fill="hold">
                                          <p:stCondLst>
                                            <p:cond delay="0"/>
                                          </p:stCondLst>
                                        </p:cTn>
                                        <p:tgtEl>
                                          <p:spTgt spid="1160">
                                            <p:txEl>
                                              <p:pRg st="0" end="28"/>
                                            </p:txEl>
                                          </p:spTgt>
                                        </p:tgtEl>
                                        <p:attrNameLst>
                                          <p:attrName>style.visibility</p:attrName>
                                        </p:attrNameLst>
                                      </p:cBhvr>
                                      <p:to>
                                        <p:strVal val="visible"/>
                                      </p:to>
                                    </p:set>
                                  </p:childTnLst>
                                </p:cTn>
                              </p:par>
                              <p:par>
                                <p:cTn id="6018" nodeType="withEffect" fill="hold" presetClass="entr" presetID="1">
                                  <p:stCondLst>
                                    <p:cond delay="0"/>
                                  </p:stCondLst>
                                  <p:childTnLst>
                                    <p:set>
                                      <p:cBhvr>
                                        <p:cTn id="6019" dur="1" fill="hold">
                                          <p:stCondLst>
                                            <p:cond delay="0"/>
                                          </p:stCondLst>
                                        </p:cTn>
                                        <p:tgtEl>
                                          <p:spTgt spid="1160">
                                            <p:txEl>
                                              <p:pRg st="28" end="51"/>
                                            </p:txEl>
                                          </p:spTgt>
                                        </p:tgtEl>
                                        <p:attrNameLst>
                                          <p:attrName>style.visibility</p:attrName>
                                        </p:attrNameLst>
                                      </p:cBhvr>
                                      <p:to>
                                        <p:strVal val="visible"/>
                                      </p:to>
                                    </p:set>
                                  </p:childTnLst>
                                </p:cTn>
                              </p:par>
                              <p:par>
                                <p:cTn id="6020" nodeType="withEffect" fill="hold" presetClass="entr" presetID="1">
                                  <p:stCondLst>
                                    <p:cond delay="0"/>
                                  </p:stCondLst>
                                  <p:childTnLst>
                                    <p:set>
                                      <p:cBhvr>
                                        <p:cTn id="6021" dur="1" fill="hold">
                                          <p:stCondLst>
                                            <p:cond delay="0"/>
                                          </p:stCondLst>
                                        </p:cTn>
                                        <p:tgtEl>
                                          <p:spTgt spid="1160">
                                            <p:txEl>
                                              <p:pRg st="51" end="74"/>
                                            </p:txEl>
                                          </p:spTgt>
                                        </p:tgtEl>
                                        <p:attrNameLst>
                                          <p:attrName>style.visibility</p:attrName>
                                        </p:attrNameLst>
                                      </p:cBhvr>
                                      <p:to>
                                        <p:strVal val="visible"/>
                                      </p:to>
                                    </p:set>
                                  </p:childTnLst>
                                </p:cTn>
                              </p:par>
                            </p:childTnLst>
                          </p:cTn>
                        </p:par>
                      </p:childTnLst>
                    </p:cTn>
                  </p:par>
                  <p:par>
                    <p:cTn id="6022" fill="hold">
                      <p:stCondLst>
                        <p:cond delay="indefinite"/>
                      </p:stCondLst>
                      <p:childTnLst>
                        <p:par>
                          <p:cTn id="6023" fill="hold">
                            <p:stCondLst>
                              <p:cond delay="0"/>
                            </p:stCondLst>
                            <p:childTnLst>
                              <p:par>
                                <p:cTn id="6024" nodeType="clickEffect" fill="hold" presetClass="entr" presetID="1">
                                  <p:stCondLst>
                                    <p:cond delay="0"/>
                                  </p:stCondLst>
                                  <p:childTnLst>
                                    <p:set>
                                      <p:cBhvr>
                                        <p:cTn id="6025" dur="1" fill="hold">
                                          <p:stCondLst>
                                            <p:cond delay="0"/>
                                          </p:stCondLst>
                                        </p:cTn>
                                        <p:tgtEl>
                                          <p:spTgt spid="1160">
                                            <p:txEl>
                                              <p:pRg st="75" end="96"/>
                                            </p:txEl>
                                          </p:spTgt>
                                        </p:tgtEl>
                                        <p:attrNameLst>
                                          <p:attrName>style.visibility</p:attrName>
                                        </p:attrNameLst>
                                      </p:cBhvr>
                                      <p:to>
                                        <p:strVal val="visible"/>
                                      </p:to>
                                    </p:set>
                                  </p:childTnLst>
                                </p:cTn>
                              </p:par>
                            </p:childTnLst>
                          </p:cTn>
                        </p:par>
                      </p:childTnLst>
                    </p:cTn>
                  </p:par>
                  <p:par>
                    <p:cTn id="6026" fill="hold">
                      <p:stCondLst>
                        <p:cond delay="indefinite"/>
                      </p:stCondLst>
                      <p:childTnLst>
                        <p:par>
                          <p:cTn id="6027" fill="hold">
                            <p:stCondLst>
                              <p:cond delay="0"/>
                            </p:stCondLst>
                            <p:childTnLst>
                              <p:par>
                                <p:cTn id="6028" nodeType="clickEffect" fill="hold" presetClass="entr" presetID="1">
                                  <p:stCondLst>
                                    <p:cond delay="0"/>
                                  </p:stCondLst>
                                  <p:childTnLst>
                                    <p:set>
                                      <p:cBhvr>
                                        <p:cTn id="6029" dur="1" fill="hold">
                                          <p:stCondLst>
                                            <p:cond delay="0"/>
                                          </p:stCondLst>
                                        </p:cTn>
                                        <p:tgtEl>
                                          <p:spTgt spid="1160">
                                            <p:txEl>
                                              <p:pRg st="97" end="121"/>
                                            </p:txEl>
                                          </p:spTgt>
                                        </p:tgtEl>
                                        <p:attrNameLst>
                                          <p:attrName>style.visibility</p:attrName>
                                        </p:attrNameLst>
                                      </p:cBhvr>
                                      <p:to>
                                        <p:strVal val="visible"/>
                                      </p:to>
                                    </p:set>
                                  </p:childTnLst>
                                </p:cTn>
                              </p:par>
                              <p:par>
                                <p:cTn id="6030" nodeType="withEffect" fill="hold" presetClass="entr" presetID="1">
                                  <p:stCondLst>
                                    <p:cond delay="0"/>
                                  </p:stCondLst>
                                  <p:childTnLst>
                                    <p:set>
                                      <p:cBhvr>
                                        <p:cTn id="6031" dur="1" fill="hold">
                                          <p:stCondLst>
                                            <p:cond delay="0"/>
                                          </p:stCondLst>
                                        </p:cTn>
                                        <p:tgtEl>
                                          <p:spTgt spid="1160">
                                            <p:txEl>
                                              <p:pRg st="121" end="15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20CB9F42-BF34-4DAB-B814-811AA46C045E}"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74" name="CustomShape 2"/>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Corrected (?) code for </a:t>
            </a:r>
            <a:r>
              <a:rPr b="1" lang="en-IN" sz="2700" spc="-1" strike="noStrike">
                <a:solidFill>
                  <a:srgbClr val="000000"/>
                </a:solidFill>
                <a:uFill>
                  <a:solidFill>
                    <a:srgbClr val="ffffff"/>
                  </a:solidFill>
                </a:uFill>
                <a:latin typeface="Courier New"/>
                <a:ea typeface="ＭＳ Ｐゴシック"/>
              </a:rPr>
              <a:t>set_github</a:t>
            </a:r>
            <a:endParaRPr b="0" lang="en-IN" sz="1800" spc="-1" strike="noStrike">
              <a:solidFill>
                <a:srgbClr val="000000"/>
              </a:solidFill>
              <a:uFill>
                <a:solidFill>
                  <a:srgbClr val="ffffff"/>
                </a:solidFill>
              </a:uFill>
              <a:latin typeface="Arial"/>
            </a:endParaRPr>
          </a:p>
        </p:txBody>
      </p:sp>
      <p:sp>
        <p:nvSpPr>
          <p:cNvPr id="275" name="CustomShape 3"/>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void set_github(student_t *list, int i, char *gh)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len = strlen(gh);</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list[i].github = (char *) malloc(len);</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j;</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for(j = 0; j &lt; len; ++j)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list[i].github[j] = gh[j];</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Freeing memory:</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void free_memory(student_t *list)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i = 0; i &lt; MAX_STUDENTS; ++i)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free(list[i].github);</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276" name="CustomShape 4"/>
          <p:cNvSpPr/>
          <p:nvPr/>
        </p:nvSpPr>
        <p:spPr>
          <a:xfrm>
            <a:off x="1427400" y="2700000"/>
            <a:ext cx="5209920" cy="1309680"/>
          </a:xfrm>
          <a:prstGeom prst="rect">
            <a:avLst/>
          </a:prstGeom>
          <a:solidFill>
            <a:schemeClr val="bg1">
              <a:lumMod val="75000"/>
            </a:schemeClr>
          </a:solidFill>
          <a:ln>
            <a:noFill/>
          </a:ln>
        </p:spPr>
        <p:style>
          <a:lnRef idx="0"/>
          <a:fillRef idx="0"/>
          <a:effectRef idx="0"/>
          <a:fontRef idx="minor"/>
        </p:style>
        <p:txBody>
          <a:bodyPr wrap="none" lIns="90000" rIns="90000" tIns="45000" bIns="4500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strncpy(list[i].github, gh, len);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77" name="CustomShape 5"/>
          <p:cNvSpPr/>
          <p:nvPr/>
        </p:nvSpPr>
        <p:spPr>
          <a:xfrm>
            <a:off x="4501080" y="1888920"/>
            <a:ext cx="942480" cy="394920"/>
          </a:xfrm>
          <a:prstGeom prst="rect">
            <a:avLst/>
          </a:prstGeom>
          <a:solidFill>
            <a:schemeClr val="bg1">
              <a:lumMod val="75000"/>
            </a:schemeClr>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+ 1;</a:t>
            </a:r>
            <a:endParaRPr b="0" lang="en-IN" sz="1800" spc="-1" strike="noStrike">
              <a:solidFill>
                <a:srgbClr val="000000"/>
              </a:solidFill>
              <a:uFill>
                <a:solidFill>
                  <a:srgbClr val="ffffff"/>
                </a:solidFill>
              </a:uFill>
              <a:latin typeface="Arial"/>
            </a:endParaRPr>
          </a:p>
        </p:txBody>
      </p:sp>
      <p:sp>
        <p:nvSpPr>
          <p:cNvPr id="278" name="CustomShape 6"/>
          <p:cNvSpPr/>
          <p:nvPr/>
        </p:nvSpPr>
        <p:spPr>
          <a:xfrm>
            <a:off x="6969600" y="2244240"/>
            <a:ext cx="2466720" cy="394920"/>
          </a:xfrm>
          <a:prstGeom prst="rect">
            <a:avLst/>
          </a:prstGeom>
          <a:solidFill>
            <a:schemeClr val="bg1">
              <a:lumMod val="75000"/>
            </a:schemeClr>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*sizeof(char));</a:t>
            </a:r>
            <a:endParaRPr b="0" lang="en-IN" sz="1800" spc="-1" strike="noStrike">
              <a:solidFill>
                <a:srgbClr val="000000"/>
              </a:solidFill>
              <a:uFill>
                <a:solidFill>
                  <a:srgbClr val="ffffff"/>
                </a:solidFill>
              </a:uFill>
              <a:latin typeface="Arial"/>
            </a:endParaRPr>
          </a:p>
        </p:txBody>
      </p:sp>
    </p:spTree>
  </p:cSld>
  <p:timing>
    <p:tnLst>
      <p:par>
        <p:cTn id="431" dur="indefinite" restart="never" nodeType="tmRoot">
          <p:childTnLst>
            <p:seq>
              <p:cTn id="432" dur="indefinite" nodeType="mainSeq">
                <p:childTnLst>
                  <p:par>
                    <p:cTn id="433" fill="hold">
                      <p:stCondLst>
                        <p:cond delay="indefinite"/>
                      </p:stCondLst>
                      <p:childTnLst>
                        <p:par>
                          <p:cTn id="434" fill="hold">
                            <p:stCondLst>
                              <p:cond delay="0"/>
                            </p:stCondLst>
                            <p:childTnLst>
                              <p:par>
                                <p:cTn id="435" nodeType="clickEffect" fill="hold" presetClass="entr" presetID="1">
                                  <p:stCondLst>
                                    <p:cond delay="0"/>
                                  </p:stCondLst>
                                  <p:childTnLst>
                                    <p:set>
                                      <p:cBhvr>
                                        <p:cTn id="436" dur="1" fill="hold">
                                          <p:stCondLst>
                                            <p:cond delay="0"/>
                                          </p:stCondLst>
                                        </p:cTn>
                                        <p:tgtEl>
                                          <p:spTgt spid="277"/>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1">
                                  <p:stCondLst>
                                    <p:cond delay="0"/>
                                  </p:stCondLst>
                                  <p:childTnLst>
                                    <p:set>
                                      <p:cBhvr>
                                        <p:cTn id="440" dur="1" fill="hold">
                                          <p:stCondLst>
                                            <p:cond delay="0"/>
                                          </p:stCondLst>
                                        </p:cTn>
                                        <p:tgtEl>
                                          <p:spTgt spid="278"/>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nodeType="clickEffect" fill="hold" presetClass="entr" presetID="1">
                                  <p:stCondLst>
                                    <p:cond delay="0"/>
                                  </p:stCondLst>
                                  <p:childTnLst>
                                    <p:set>
                                      <p:cBhvr>
                                        <p:cTn id="444" dur="1" fill="hold">
                                          <p:stCondLst>
                                            <p:cond delay="0"/>
                                          </p:stCondLst>
                                        </p:cTn>
                                        <p:tgtEl>
                                          <p:spTgt spid="276"/>
                                        </p:tgtEl>
                                        <p:attrNameLst>
                                          <p:attrName>style.visibility</p:attrName>
                                        </p:attrNameLst>
                                      </p:cBhvr>
                                      <p:to>
                                        <p:strVal val="visible"/>
                                      </p:to>
                                    </p:set>
                                  </p:childTnLst>
                                </p:cTn>
                              </p:par>
                            </p:childTnLst>
                          </p:cTn>
                        </p:par>
                      </p:childTnLst>
                    </p:cTn>
                  </p:par>
                  <p:par>
                    <p:cTn id="445" fill="hold">
                      <p:stCondLst>
                        <p:cond delay="indefinite"/>
                      </p:stCondLst>
                      <p:childTnLst>
                        <p:par>
                          <p:cTn id="446" fill="hold">
                            <p:stCondLst>
                              <p:cond delay="0"/>
                            </p:stCondLst>
                            <p:childTnLst>
                              <p:par>
                                <p:cTn id="447" nodeType="clickEffect" fill="hold" presetClass="entr" presetID="1">
                                  <p:stCondLst>
                                    <p:cond delay="0"/>
                                  </p:stCondLst>
                                  <p:childTnLst>
                                    <p:set>
                                      <p:cBhvr>
                                        <p:cTn id="448" dur="1" fill="hold">
                                          <p:stCondLst>
                                            <p:cond delay="0"/>
                                          </p:stCondLst>
                                        </p:cTn>
                                        <p:tgtEl>
                                          <p:spTgt spid="275">
                                            <p:txEl>
                                              <p:pRg st="320" end="320"/>
                                            </p:txEl>
                                          </p:spTgt>
                                        </p:tgtEl>
                                        <p:attrNameLst>
                                          <p:attrName>style.visibility</p:attrName>
                                        </p:attrNameLst>
                                      </p:cBhvr>
                                      <p:to>
                                        <p:strVal val="visible"/>
                                      </p:to>
                                    </p:set>
                                  </p:childTnLst>
                                </p:cTn>
                              </p:par>
                              <p:par>
                                <p:cTn id="449" nodeType="withEffect" fill="hold" presetClass="entr" presetID="1">
                                  <p:stCondLst>
                                    <p:cond delay="0"/>
                                  </p:stCondLst>
                                  <p:childTnLst>
                                    <p:set>
                                      <p:cBhvr>
                                        <p:cTn id="450" dur="1" fill="hold">
                                          <p:stCondLst>
                                            <p:cond delay="0"/>
                                          </p:stCondLst>
                                        </p:cTn>
                                        <p:tgtEl>
                                          <p:spTgt spid="275">
                                            <p:txEl>
                                              <p:pRg st="320" end="320"/>
                                            </p:txEl>
                                          </p:spTgt>
                                        </p:tgtEl>
                                        <p:attrNameLst>
                                          <p:attrName>style.visibility</p:attrName>
                                        </p:attrNameLst>
                                      </p:cBhvr>
                                      <p:to>
                                        <p:strVal val="visible"/>
                                      </p:to>
                                    </p:set>
                                  </p:childTnLst>
                                </p:cTn>
                              </p:par>
                              <p:par>
                                <p:cTn id="451" nodeType="withEffect" fill="hold" presetClass="entr" presetID="1">
                                  <p:stCondLst>
                                    <p:cond delay="0"/>
                                  </p:stCondLst>
                                  <p:childTnLst>
                                    <p:set>
                                      <p:cBhvr>
                                        <p:cTn id="452" dur="1" fill="hold">
                                          <p:stCondLst>
                                            <p:cond delay="0"/>
                                          </p:stCondLst>
                                        </p:cTn>
                                        <p:tgtEl>
                                          <p:spTgt spid="275">
                                            <p:txEl>
                                              <p:pRg st="320" end="320"/>
                                            </p:txEl>
                                          </p:spTgt>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
                                  <p:stCondLst>
                                    <p:cond delay="0"/>
                                  </p:stCondLst>
                                  <p:childTnLst>
                                    <p:set>
                                      <p:cBhvr>
                                        <p:cTn id="456" dur="1" fill="hold">
                                          <p:stCondLst>
                                            <p:cond delay="0"/>
                                          </p:stCondLst>
                                        </p:cTn>
                                        <p:tgtEl>
                                          <p:spTgt spid="275">
                                            <p:txEl>
                                              <p:pRg st="320" end="320"/>
                                            </p:txEl>
                                          </p:spTgt>
                                        </p:tgtEl>
                                        <p:attrNameLst>
                                          <p:attrName>style.visibility</p:attrName>
                                        </p:attrNameLst>
                                      </p:cBhvr>
                                      <p:to>
                                        <p:strVal val="visible"/>
                                      </p:to>
                                    </p:set>
                                  </p:childTnLst>
                                </p:cTn>
                              </p:par>
                              <p:par>
                                <p:cTn id="457" nodeType="withEffect" fill="hold" presetClass="entr" presetID="1">
                                  <p:stCondLst>
                                    <p:cond delay="0"/>
                                  </p:stCondLst>
                                  <p:childTnLst>
                                    <p:set>
                                      <p:cBhvr>
                                        <p:cTn id="458" dur="1" fill="hold">
                                          <p:stCondLst>
                                            <p:cond delay="0"/>
                                          </p:stCondLst>
                                        </p:cTn>
                                        <p:tgtEl>
                                          <p:spTgt spid="275">
                                            <p:txEl>
                                              <p:pRg st="320" end="320"/>
                                            </p:txEl>
                                          </p:spTgt>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nodeType="clickEffect" fill="hold" presetClass="entr" presetID="1">
                                  <p:stCondLst>
                                    <p:cond delay="0"/>
                                  </p:stCondLst>
                                  <p:childTnLst>
                                    <p:set>
                                      <p:cBhvr>
                                        <p:cTn id="462" dur="1" fill="hold">
                                          <p:stCondLst>
                                            <p:cond delay="0"/>
                                          </p:stCondLst>
                                        </p:cTn>
                                        <p:tgtEl>
                                          <p:spTgt spid="275">
                                            <p:txEl>
                                              <p:pRg st="320" end="32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20DA787F-BD82-479B-B7A5-7301BA42268F}"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162"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Graph Colouring</a:t>
            </a:r>
            <a:endParaRPr b="0" lang="en-US" sz="2840" spc="-1" strike="noStrike">
              <a:solidFill>
                <a:srgbClr val="000000"/>
              </a:solidFill>
              <a:uFill>
                <a:solidFill>
                  <a:srgbClr val="ffffff"/>
                </a:solidFill>
              </a:uFill>
              <a:latin typeface="Trebuchet MS"/>
            </a:endParaRPr>
          </a:p>
        </p:txBody>
      </p:sp>
      <p:sp>
        <p:nvSpPr>
          <p:cNvPr id="1163"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Given a graph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[vertex set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edge set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r>
              <a:rPr b="0" lang="en-US" sz="2000" spc="-1" strike="noStrike">
                <a:solidFill>
                  <a:srgbClr val="000000"/>
                </a:solidFill>
                <a:uFill>
                  <a:solidFill>
                    <a:srgbClr val="ffffff"/>
                  </a:solidFill>
                </a:uFill>
                <a:latin typeface="Trebuchet MS"/>
                <a:ea typeface="ＭＳ Ｐゴシック"/>
              </a:rPr>
              <a:t>a </a:t>
            </a:r>
            <a:r>
              <a:rPr b="0" lang="en-US" sz="2000" spc="-1" strike="noStrike">
                <a:solidFill>
                  <a:srgbClr val="3333ff"/>
                </a:solidFill>
                <a:uFill>
                  <a:solidFill>
                    <a:srgbClr val="ffffff"/>
                  </a:solidFill>
                </a:uFill>
                <a:latin typeface="Trebuchet MS"/>
                <a:ea typeface="ＭＳ Ｐゴシック"/>
              </a:rPr>
              <a:t>colouring</a:t>
            </a:r>
            <a:r>
              <a:rPr b="0" lang="en-US" sz="2000" spc="-1" strike="noStrike">
                <a:solidFill>
                  <a:srgbClr val="000000"/>
                </a:solidFill>
                <a:uFill>
                  <a:solidFill>
                    <a:srgbClr val="ffffff"/>
                  </a:solidFill>
                </a:uFill>
                <a:latin typeface="Trebuchet MS"/>
                <a:ea typeface="ＭＳ Ｐゴシック"/>
              </a:rPr>
              <a:t> of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is a function </a:t>
            </a:r>
            <a:r>
              <a:rPr b="0" i="1" lang="en-US" sz="2000" spc="-1" strike="noStrike">
                <a:solidFill>
                  <a:srgbClr val="000000"/>
                </a:solidFill>
                <a:uFill>
                  <a:solidFill>
                    <a:srgbClr val="ffffff"/>
                  </a:solidFill>
                </a:uFill>
                <a:latin typeface="Trebuchet MS"/>
                <a:ea typeface="ＭＳ Ｐゴシック"/>
              </a:rPr>
              <a:t>c</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{0, 1, …,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 such that</a:t>
            </a:r>
            <a:endParaRPr b="0" lang="en-US" sz="1950" spc="-1" strike="noStrike">
              <a:solidFill>
                <a:srgbClr val="000000"/>
              </a:solidFill>
              <a:uFill>
                <a:solidFill>
                  <a:srgbClr val="ffffff"/>
                </a:solidFill>
              </a:uFill>
              <a:latin typeface="Trebuchet MS"/>
            </a:endParaRPr>
          </a:p>
          <a:p>
            <a:r>
              <a:rPr b="0" lang="en-US" sz="2000" spc="-1" strike="noStrike">
                <a:solidFill>
                  <a:srgbClr val="000000"/>
                </a:solidFill>
                <a:uFill>
                  <a:solidFill>
                    <a:srgbClr val="ffffff"/>
                  </a:solidFill>
                </a:uFill>
                <a:latin typeface="Symbol"/>
                <a:ea typeface="ＭＳ Ｐゴシック"/>
              </a:rPr>
              <a:t></a:t>
            </a:r>
            <a:r>
              <a:rPr b="0" i="1" lang="en-US" sz="2000" spc="-1" strike="noStrike">
                <a:solidFill>
                  <a:srgbClr val="000000"/>
                </a:solidFill>
                <a:uFill>
                  <a:solidFill>
                    <a:srgbClr val="ffffff"/>
                  </a:solidFill>
                </a:uFill>
                <a:latin typeface="Trebuchet MS"/>
                <a:ea typeface="ＭＳ Ｐゴシック"/>
              </a:rPr>
              <a:t>uv</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c</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c</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if such a </a:t>
            </a:r>
            <a:r>
              <a:rPr b="0" i="1" lang="en-US" sz="2000" spc="-1" strike="noStrike">
                <a:solidFill>
                  <a:srgbClr val="000000"/>
                </a:solidFill>
                <a:uFill>
                  <a:solidFill>
                    <a:srgbClr val="ffffff"/>
                  </a:solidFill>
                </a:uFill>
                <a:latin typeface="Trebuchet MS"/>
                <a:ea typeface="ＭＳ Ｐゴシック"/>
              </a:rPr>
              <a:t>c</a:t>
            </a:r>
            <a:r>
              <a:rPr b="0" lang="en-US" sz="2000" spc="-1" strike="noStrike">
                <a:solidFill>
                  <a:srgbClr val="000000"/>
                </a:solidFill>
                <a:uFill>
                  <a:solidFill>
                    <a:srgbClr val="ffffff"/>
                  </a:solidFill>
                </a:uFill>
                <a:latin typeface="Trebuchet MS"/>
                <a:ea typeface="ＭＳ Ｐゴシック"/>
              </a:rPr>
              <a:t> exists, the graph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is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-colourable</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we usually want to find the smallest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for which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is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-colourable</a:t>
            </a:r>
            <a:endParaRPr b="0" lang="en-US" sz="1950" spc="-1" strike="noStrike">
              <a:solidFill>
                <a:srgbClr val="000000"/>
              </a:solidFill>
              <a:uFill>
                <a:solidFill>
                  <a:srgbClr val="ffffff"/>
                </a:solidFill>
              </a:uFill>
              <a:latin typeface="Trebuchet MS"/>
            </a:endParaRPr>
          </a:p>
          <a:p>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ea typeface="ＭＳ Ｐゴシック"/>
              </a:rPr>
              <a:t>Example 1</a:t>
            </a:r>
            <a:r>
              <a:rPr b="0" lang="en-US" sz="2000" spc="-1" strike="noStrike">
                <a:solidFill>
                  <a:srgbClr val="000000"/>
                </a:solidFill>
                <a:uFill>
                  <a:solidFill>
                    <a:srgbClr val="ffffff"/>
                  </a:solidFill>
                </a:uFill>
                <a:latin typeface="Trebuchet MS"/>
                <a:ea typeface="ＭＳ Ｐゴシック"/>
              </a:rPr>
              <a:t>: Any graph with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vertices is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-colourable</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and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colours are necessary for a </a:t>
            </a:r>
            <a:r>
              <a:rPr b="0" lang="en-US" sz="2000" spc="-1" strike="noStrike">
                <a:solidFill>
                  <a:srgbClr val="3333ff"/>
                </a:solidFill>
                <a:uFill>
                  <a:solidFill>
                    <a:srgbClr val="ffffff"/>
                  </a:solidFill>
                </a:uFill>
                <a:latin typeface="Trebuchet MS"/>
                <a:ea typeface="ＭＳ Ｐゴシック"/>
              </a:rPr>
              <a:t>clique</a:t>
            </a:r>
            <a:r>
              <a:rPr b="0" lang="en-US" sz="2000" spc="-1" strike="noStrike">
                <a:solidFill>
                  <a:srgbClr val="000000"/>
                </a:solidFill>
                <a:uFill>
                  <a:solidFill>
                    <a:srgbClr val="ffffff"/>
                  </a:solidFill>
                </a:uFill>
                <a:latin typeface="Trebuchet MS"/>
                <a:ea typeface="ＭＳ Ｐゴシック"/>
              </a:rPr>
              <a:t> with all  edges</a:t>
            </a: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ea typeface="ＭＳ Ｐゴシック"/>
              </a:rPr>
              <a:t>Example 2</a:t>
            </a:r>
            <a:r>
              <a:rPr b="0" lang="en-US" sz="2000" spc="-1" strike="noStrike">
                <a:solidFill>
                  <a:srgbClr val="000000"/>
                </a:solidFill>
                <a:uFill>
                  <a:solidFill>
                    <a:srgbClr val="ffffff"/>
                  </a:solidFill>
                </a:uFill>
                <a:latin typeface="Trebuchet MS"/>
                <a:ea typeface="ＭＳ Ｐゴシック"/>
              </a:rPr>
              <a:t>: Any even-length </a:t>
            </a:r>
            <a:r>
              <a:rPr b="0" lang="en-US" sz="2000" spc="-1" strike="noStrike">
                <a:solidFill>
                  <a:srgbClr val="3333ff"/>
                </a:solidFill>
                <a:uFill>
                  <a:solidFill>
                    <a:srgbClr val="ffffff"/>
                  </a:solidFill>
                </a:uFill>
                <a:latin typeface="Trebuchet MS"/>
                <a:ea typeface="ＭＳ Ｐゴシック"/>
              </a:rPr>
              <a:t>cycle</a:t>
            </a:r>
            <a:r>
              <a:rPr b="0" lang="en-US" sz="2000" spc="-1" strike="noStrike">
                <a:solidFill>
                  <a:srgbClr val="000000"/>
                </a:solidFill>
                <a:uFill>
                  <a:solidFill>
                    <a:srgbClr val="ffffff"/>
                  </a:solidFill>
                </a:uFill>
                <a:latin typeface="Trebuchet MS"/>
                <a:ea typeface="ＭＳ Ｐゴシック"/>
              </a:rPr>
              <a:t> is 2-colourable</a:t>
            </a: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ea typeface="ＭＳ Ｐゴシック"/>
              </a:rPr>
              <a:t>Example 3</a:t>
            </a:r>
            <a:r>
              <a:rPr b="0" lang="en-US" sz="2000" spc="-1" strike="noStrike">
                <a:solidFill>
                  <a:srgbClr val="000000"/>
                </a:solidFill>
                <a:uFill>
                  <a:solidFill>
                    <a:srgbClr val="ffffff"/>
                  </a:solidFill>
                </a:uFill>
                <a:latin typeface="Trebuchet MS"/>
                <a:ea typeface="ＭＳ Ｐゴシック"/>
              </a:rPr>
              <a:t>: Any odd-length cycle is 3-colourable</a:t>
            </a: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ea typeface="ＭＳ Ｐゴシック"/>
              </a:rPr>
              <a:t>Claim</a:t>
            </a:r>
            <a:r>
              <a:rPr b="0" lang="en-US" sz="2000" spc="-1" strike="noStrike">
                <a:solidFill>
                  <a:srgbClr val="000000"/>
                </a:solidFill>
                <a:uFill>
                  <a:solidFill>
                    <a:srgbClr val="ffffff"/>
                  </a:solidFill>
                </a:uFill>
                <a:latin typeface="Trebuchet MS"/>
                <a:ea typeface="ＭＳ Ｐゴシック"/>
              </a:rPr>
              <a:t>: Any acyclic graph is 2-colourable</a:t>
            </a: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ea typeface="ＭＳ Ｐゴシック"/>
              </a:rPr>
              <a:t>Proof</a:t>
            </a:r>
            <a:r>
              <a:rPr b="0" lang="en-US" sz="2000" spc="-1" strike="noStrike">
                <a:solidFill>
                  <a:srgbClr val="000000"/>
                </a:solidFill>
                <a:uFill>
                  <a:solidFill>
                    <a:srgbClr val="ffffff"/>
                  </a:solidFill>
                </a:uFill>
                <a:latin typeface="Trebuchet MS"/>
                <a:ea typeface="ＭＳ Ｐゴシック"/>
              </a:rPr>
              <a:t>: </a:t>
            </a:r>
            <a:endParaRPr b="0" lang="en-US" sz="1950" spc="-1" strike="noStrike">
              <a:solidFill>
                <a:srgbClr val="000000"/>
              </a:solidFill>
              <a:uFill>
                <a:solidFill>
                  <a:srgbClr val="ffffff"/>
                </a:solidFill>
              </a:uFill>
              <a:latin typeface="Trebuchet MS"/>
            </a:endParaRPr>
          </a:p>
        </p:txBody>
      </p:sp>
      <p:sp>
        <p:nvSpPr>
          <p:cNvPr id="1164" name="TextShape 4"/>
          <p:cNvSpPr txBox="1"/>
          <p:nvPr/>
        </p:nvSpPr>
        <p:spPr>
          <a:xfrm>
            <a:off x="534600" y="1111680"/>
            <a:ext cx="9041400" cy="5780520"/>
          </a:xfrm>
          <a:prstGeom prst="rect">
            <a:avLst/>
          </a:prstGeom>
          <a:blipFill>
            <a:blip r:embed="rId1"/>
            <a:stretch>
              <a:fillRect/>
            </a:stretch>
          </a:blip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 </a:t>
            </a:r>
            <a:endParaRPr b="0" lang="en-US" sz="1950" spc="-1" strike="noStrike">
              <a:solidFill>
                <a:srgbClr val="000000"/>
              </a:solidFill>
              <a:uFill>
                <a:solidFill>
                  <a:srgbClr val="ffffff"/>
                </a:solidFill>
              </a:uFill>
              <a:latin typeface="Trebuchet MS"/>
            </a:endParaRPr>
          </a:p>
        </p:txBody>
      </p:sp>
      <p:sp>
        <p:nvSpPr>
          <p:cNvPr id="1165" name="CustomShape 5"/>
          <p:cNvSpPr/>
          <p:nvPr/>
        </p:nvSpPr>
        <p:spPr>
          <a:xfrm>
            <a:off x="3879360" y="5706720"/>
            <a:ext cx="274680" cy="266400"/>
          </a:xfrm>
          <a:prstGeom prst="ellipse">
            <a:avLst/>
          </a:prstGeom>
          <a:noFill/>
          <a:ln w="9360">
            <a:solidFill>
              <a:schemeClr val="tx1"/>
            </a:solidFill>
            <a:round/>
          </a:ln>
        </p:spPr>
        <p:style>
          <a:lnRef idx="0"/>
          <a:fillRef idx="0"/>
          <a:effectRef idx="0"/>
          <a:fontRef idx="minor"/>
        </p:style>
      </p:sp>
      <p:sp>
        <p:nvSpPr>
          <p:cNvPr id="1166" name="CustomShape 6"/>
          <p:cNvSpPr/>
          <p:nvPr/>
        </p:nvSpPr>
        <p:spPr>
          <a:xfrm>
            <a:off x="3115800" y="6329160"/>
            <a:ext cx="274680" cy="266400"/>
          </a:xfrm>
          <a:prstGeom prst="ellipse">
            <a:avLst/>
          </a:prstGeom>
          <a:noFill/>
          <a:ln w="9360">
            <a:solidFill>
              <a:schemeClr val="tx1"/>
            </a:solidFill>
            <a:round/>
          </a:ln>
        </p:spPr>
        <p:style>
          <a:lnRef idx="0"/>
          <a:fillRef idx="0"/>
          <a:effectRef idx="0"/>
          <a:fontRef idx="minor"/>
        </p:style>
      </p:sp>
      <p:sp>
        <p:nvSpPr>
          <p:cNvPr id="1167" name="CustomShape 7"/>
          <p:cNvSpPr/>
          <p:nvPr/>
        </p:nvSpPr>
        <p:spPr>
          <a:xfrm>
            <a:off x="3650400" y="6329160"/>
            <a:ext cx="274680" cy="266400"/>
          </a:xfrm>
          <a:prstGeom prst="ellipse">
            <a:avLst/>
          </a:prstGeom>
          <a:solidFill>
            <a:schemeClr val="bg1"/>
          </a:solidFill>
          <a:ln w="9360">
            <a:solidFill>
              <a:schemeClr val="tx1"/>
            </a:solidFill>
            <a:round/>
          </a:ln>
        </p:spPr>
        <p:style>
          <a:lnRef idx="0"/>
          <a:fillRef idx="0"/>
          <a:effectRef idx="0"/>
          <a:fontRef idx="minor"/>
        </p:style>
      </p:sp>
      <p:sp>
        <p:nvSpPr>
          <p:cNvPr id="1168" name="CustomShape 8"/>
          <p:cNvSpPr/>
          <p:nvPr/>
        </p:nvSpPr>
        <p:spPr>
          <a:xfrm>
            <a:off x="4307040" y="6329160"/>
            <a:ext cx="274680" cy="266400"/>
          </a:xfrm>
          <a:prstGeom prst="ellipse">
            <a:avLst/>
          </a:prstGeom>
          <a:solidFill>
            <a:schemeClr val="bg1"/>
          </a:solidFill>
          <a:ln w="9360">
            <a:solidFill>
              <a:schemeClr val="tx1"/>
            </a:solidFill>
            <a:round/>
          </a:ln>
        </p:spPr>
        <p:style>
          <a:lnRef idx="0"/>
          <a:fillRef idx="0"/>
          <a:effectRef idx="0"/>
          <a:fontRef idx="minor"/>
        </p:style>
      </p:sp>
      <p:sp>
        <p:nvSpPr>
          <p:cNvPr id="1169" name="CustomShape 9"/>
          <p:cNvSpPr/>
          <p:nvPr/>
        </p:nvSpPr>
        <p:spPr>
          <a:xfrm>
            <a:off x="4842000" y="6329160"/>
            <a:ext cx="274320" cy="266400"/>
          </a:xfrm>
          <a:prstGeom prst="ellipse">
            <a:avLst/>
          </a:prstGeom>
          <a:solidFill>
            <a:schemeClr val="bg1"/>
          </a:solidFill>
          <a:ln w="9360">
            <a:solidFill>
              <a:schemeClr val="tx1"/>
            </a:solidFill>
            <a:round/>
          </a:ln>
        </p:spPr>
        <p:style>
          <a:lnRef idx="0"/>
          <a:fillRef idx="0"/>
          <a:effectRef idx="0"/>
          <a:fontRef idx="minor"/>
        </p:style>
      </p:sp>
      <p:sp>
        <p:nvSpPr>
          <p:cNvPr id="1170" name="Line 10"/>
          <p:cNvSpPr/>
          <p:nvPr/>
        </p:nvSpPr>
        <p:spPr>
          <a:xfrm flipV="1">
            <a:off x="3350160" y="5839920"/>
            <a:ext cx="529200" cy="528120"/>
          </a:xfrm>
          <a:prstGeom prst="line">
            <a:avLst/>
          </a:prstGeom>
          <a:ln w="28440">
            <a:solidFill>
              <a:schemeClr val="tx1"/>
            </a:solidFill>
            <a:round/>
          </a:ln>
        </p:spPr>
        <p:style>
          <a:lnRef idx="0"/>
          <a:fillRef idx="0"/>
          <a:effectRef idx="0"/>
          <a:fontRef idx="minor"/>
        </p:style>
      </p:sp>
      <p:sp>
        <p:nvSpPr>
          <p:cNvPr id="1171" name="Line 11"/>
          <p:cNvSpPr/>
          <p:nvPr/>
        </p:nvSpPr>
        <p:spPr>
          <a:xfrm flipV="1">
            <a:off x="3787560" y="5973120"/>
            <a:ext cx="183240" cy="356040"/>
          </a:xfrm>
          <a:prstGeom prst="line">
            <a:avLst/>
          </a:prstGeom>
          <a:ln w="28440">
            <a:solidFill>
              <a:schemeClr val="tx1"/>
            </a:solidFill>
            <a:round/>
          </a:ln>
        </p:spPr>
        <p:style>
          <a:lnRef idx="0"/>
          <a:fillRef idx="0"/>
          <a:effectRef idx="0"/>
          <a:fontRef idx="minor"/>
        </p:style>
      </p:sp>
      <p:sp>
        <p:nvSpPr>
          <p:cNvPr id="1172" name="Line 12"/>
          <p:cNvSpPr/>
          <p:nvPr/>
        </p:nvSpPr>
        <p:spPr>
          <a:xfrm flipH="1" flipV="1">
            <a:off x="4114080" y="5934240"/>
            <a:ext cx="330120" cy="394920"/>
          </a:xfrm>
          <a:prstGeom prst="line">
            <a:avLst/>
          </a:prstGeom>
          <a:ln w="28440">
            <a:solidFill>
              <a:schemeClr val="tx1"/>
            </a:solidFill>
            <a:round/>
          </a:ln>
        </p:spPr>
        <p:style>
          <a:lnRef idx="0"/>
          <a:fillRef idx="0"/>
          <a:effectRef idx="0"/>
          <a:fontRef idx="minor"/>
        </p:style>
      </p:sp>
      <p:sp>
        <p:nvSpPr>
          <p:cNvPr id="1173" name="Line 13"/>
          <p:cNvSpPr/>
          <p:nvPr/>
        </p:nvSpPr>
        <p:spPr>
          <a:xfrm flipH="1" flipV="1">
            <a:off x="4154040" y="5839920"/>
            <a:ext cx="727920" cy="528120"/>
          </a:xfrm>
          <a:prstGeom prst="line">
            <a:avLst/>
          </a:prstGeom>
          <a:ln w="28440">
            <a:solidFill>
              <a:schemeClr val="tx1"/>
            </a:solidFill>
            <a:round/>
          </a:ln>
        </p:spPr>
        <p:style>
          <a:lnRef idx="0"/>
          <a:fillRef idx="0"/>
          <a:effectRef idx="0"/>
          <a:fontRef idx="minor"/>
        </p:style>
      </p:sp>
      <p:sp>
        <p:nvSpPr>
          <p:cNvPr id="1174" name="CustomShape 14"/>
          <p:cNvSpPr/>
          <p:nvPr/>
        </p:nvSpPr>
        <p:spPr>
          <a:xfrm>
            <a:off x="3262320" y="6600960"/>
            <a:ext cx="1167120" cy="181440"/>
          </a:xfrm>
          <a:custGeom>
            <a:avLst/>
            <a:gdLst/>
            <a:ahLst/>
            <a:rect l="l" t="t" r="r" b="b"/>
            <a:pathLst>
              <a:path w="1165122" h="187042">
                <a:moveTo>
                  <a:pt x="0" y="0"/>
                </a:moveTo>
                <a:cubicBezTo>
                  <a:pt x="62680" y="58993"/>
                  <a:pt x="125361" y="117987"/>
                  <a:pt x="294967" y="147484"/>
                </a:cubicBezTo>
                <a:cubicBezTo>
                  <a:pt x="464573" y="176981"/>
                  <a:pt x="872612" y="201562"/>
                  <a:pt x="1017638" y="176981"/>
                </a:cubicBezTo>
                <a:cubicBezTo>
                  <a:pt x="1162664" y="152400"/>
                  <a:pt x="1163893" y="76200"/>
                  <a:pt x="1165122" y="0"/>
                </a:cubicBezTo>
              </a:path>
            </a:pathLst>
          </a:custGeom>
          <a:noFill/>
          <a:ln w="34920">
            <a:solidFill>
              <a:srgbClr val="ff0000"/>
            </a:solidFill>
            <a:custDash>
              <a:ds d="300000" sp="100000"/>
            </a:custDash>
            <a:round/>
          </a:ln>
        </p:spPr>
        <p:style>
          <a:lnRef idx="0"/>
          <a:fillRef idx="0"/>
          <a:effectRef idx="0"/>
          <a:fontRef idx="minor"/>
        </p:style>
      </p:sp>
      <p:sp>
        <p:nvSpPr>
          <p:cNvPr id="1175" name="CustomShape 15"/>
          <p:cNvSpPr/>
          <p:nvPr/>
        </p:nvSpPr>
        <p:spPr>
          <a:xfrm>
            <a:off x="4307040" y="6329160"/>
            <a:ext cx="274680" cy="266400"/>
          </a:xfrm>
          <a:prstGeom prst="ellipse">
            <a:avLst/>
          </a:prstGeom>
          <a:solidFill>
            <a:schemeClr val="tx1"/>
          </a:solidFill>
          <a:ln w="9360">
            <a:solidFill>
              <a:schemeClr val="tx1"/>
            </a:solidFill>
            <a:round/>
          </a:ln>
        </p:spPr>
        <p:style>
          <a:lnRef idx="0"/>
          <a:fillRef idx="0"/>
          <a:effectRef idx="0"/>
          <a:fontRef idx="minor"/>
        </p:style>
      </p:sp>
      <p:sp>
        <p:nvSpPr>
          <p:cNvPr id="1176" name="CustomShape 16"/>
          <p:cNvSpPr/>
          <p:nvPr/>
        </p:nvSpPr>
        <p:spPr>
          <a:xfrm>
            <a:off x="3666600" y="6329160"/>
            <a:ext cx="274680" cy="266400"/>
          </a:xfrm>
          <a:prstGeom prst="ellipse">
            <a:avLst/>
          </a:prstGeom>
          <a:solidFill>
            <a:schemeClr val="tx1"/>
          </a:solidFill>
          <a:ln w="9360">
            <a:solidFill>
              <a:schemeClr val="tx1"/>
            </a:solidFill>
            <a:round/>
          </a:ln>
        </p:spPr>
        <p:style>
          <a:lnRef idx="0"/>
          <a:fillRef idx="0"/>
          <a:effectRef idx="0"/>
          <a:fontRef idx="minor"/>
        </p:style>
      </p:sp>
      <p:sp>
        <p:nvSpPr>
          <p:cNvPr id="1177" name="CustomShape 17"/>
          <p:cNvSpPr/>
          <p:nvPr/>
        </p:nvSpPr>
        <p:spPr>
          <a:xfrm>
            <a:off x="4841640" y="6328440"/>
            <a:ext cx="274680" cy="266400"/>
          </a:xfrm>
          <a:prstGeom prst="ellipse">
            <a:avLst/>
          </a:prstGeom>
          <a:solidFill>
            <a:schemeClr val="tx1"/>
          </a:solidFill>
          <a:ln w="9360">
            <a:solidFill>
              <a:schemeClr val="tx1"/>
            </a:solidFill>
            <a:round/>
          </a:ln>
        </p:spPr>
        <p:style>
          <a:lnRef idx="0"/>
          <a:fillRef idx="0"/>
          <a:effectRef idx="0"/>
          <a:fontRef idx="minor"/>
        </p:style>
      </p:sp>
      <p:sp>
        <p:nvSpPr>
          <p:cNvPr id="1178" name="CustomShape 18"/>
          <p:cNvSpPr/>
          <p:nvPr/>
        </p:nvSpPr>
        <p:spPr>
          <a:xfrm>
            <a:off x="3115440" y="6342840"/>
            <a:ext cx="274680" cy="266400"/>
          </a:xfrm>
          <a:prstGeom prst="ellipse">
            <a:avLst/>
          </a:prstGeom>
          <a:solidFill>
            <a:schemeClr val="tx1"/>
          </a:solidFill>
          <a:ln w="9360">
            <a:solidFill>
              <a:schemeClr val="tx1"/>
            </a:solidFill>
            <a:round/>
          </a:ln>
        </p:spPr>
        <p:style>
          <a:lnRef idx="0"/>
          <a:fillRef idx="0"/>
          <a:effectRef idx="0"/>
          <a:fontRef idx="minor"/>
        </p:style>
      </p:sp>
      <p:sp>
        <p:nvSpPr>
          <p:cNvPr id="1179" name="CustomShape 19"/>
          <p:cNvSpPr/>
          <p:nvPr/>
        </p:nvSpPr>
        <p:spPr>
          <a:xfrm>
            <a:off x="3099960" y="5839920"/>
            <a:ext cx="45360" cy="44280"/>
          </a:xfrm>
          <a:prstGeom prst="arc">
            <a:avLst>
              <a:gd name="adj1" fmla="val 16200000"/>
              <a:gd name="adj2" fmla="val 0"/>
            </a:avLst>
          </a:prstGeom>
          <a:noFill/>
          <a:ln w="9360">
            <a:noFill/>
          </a:ln>
        </p:spPr>
        <p:style>
          <a:lnRef idx="0"/>
          <a:fillRef idx="0"/>
          <a:effectRef idx="0"/>
          <a:fontRef idx="minor"/>
        </p:style>
      </p:sp>
      <p:sp>
        <p:nvSpPr>
          <p:cNvPr id="1180" name="CustomShape 20"/>
          <p:cNvSpPr/>
          <p:nvPr/>
        </p:nvSpPr>
        <p:spPr>
          <a:xfrm>
            <a:off x="3207240" y="5839920"/>
            <a:ext cx="1557720" cy="372240"/>
          </a:xfrm>
          <a:custGeom>
            <a:avLst/>
            <a:gdLst/>
            <a:ahLst/>
            <a:rect l="l" t="t" r="r" b="b"/>
            <a:pathLst>
              <a:path w="1554480" h="382978">
                <a:moveTo>
                  <a:pt x="0" y="121920"/>
                </a:moveTo>
                <a:cubicBezTo>
                  <a:pt x="281940" y="261620"/>
                  <a:pt x="563880" y="401320"/>
                  <a:pt x="822960" y="381000"/>
                </a:cubicBezTo>
                <a:cubicBezTo>
                  <a:pt x="1082040" y="360680"/>
                  <a:pt x="1318260" y="180340"/>
                  <a:pt x="1554480" y="0"/>
                </a:cubicBezTo>
              </a:path>
            </a:pathLst>
          </a:custGeom>
          <a:noFill/>
          <a:ln w="47520">
            <a:solidFill>
              <a:schemeClr val="accent1">
                <a:lumMod val="75000"/>
              </a:schemeClr>
            </a:solidFill>
            <a:custDash>
              <a:ds d="300000" sp="100000"/>
            </a:custDash>
            <a:round/>
          </a:ln>
        </p:spPr>
        <p:style>
          <a:lnRef idx="0"/>
          <a:fillRef idx="0"/>
          <a:effectRef idx="0"/>
          <a:fontRef idx="minor"/>
        </p:style>
      </p:sp>
    </p:spTree>
  </p:cSld>
  <p:timing>
    <p:tnLst>
      <p:par>
        <p:cTn id="6032" dur="indefinite" restart="never" nodeType="tmRoot">
          <p:childTnLst>
            <p:seq>
              <p:cTn id="6033" dur="indefinite" nodeType="mainSeq">
                <p:childTnLst>
                  <p:par>
                    <p:cTn id="6034" fill="hold">
                      <p:stCondLst>
                        <p:cond delay="indefinite"/>
                      </p:stCondLst>
                      <p:childTnLst>
                        <p:par>
                          <p:cTn id="6035" fill="hold">
                            <p:stCondLst>
                              <p:cond delay="0"/>
                            </p:stCondLst>
                            <p:childTnLst>
                              <p:par>
                                <p:cTn id="6036" nodeType="clickEffect" fill="hold" presetClass="entr" presetID="1">
                                  <p:stCondLst>
                                    <p:cond delay="0"/>
                                  </p:stCondLst>
                                  <p:childTnLst>
                                    <p:set>
                                      <p:cBhvr>
                                        <p:cTn id="6037" dur="1" fill="hold">
                                          <p:stCondLst>
                                            <p:cond delay="0"/>
                                          </p:stCondLst>
                                        </p:cTn>
                                        <p:tgtEl>
                                          <p:spTgt spid="1164">
                                            <p:txEl>
                                              <p:pRg st="2" end="2"/>
                                            </p:txEl>
                                          </p:spTgt>
                                        </p:tgtEl>
                                        <p:attrNameLst>
                                          <p:attrName>style.visibility</p:attrName>
                                        </p:attrNameLst>
                                      </p:cBhvr>
                                      <p:to>
                                        <p:strVal val="visible"/>
                                      </p:to>
                                    </p:set>
                                  </p:childTnLst>
                                </p:cTn>
                              </p:par>
                            </p:childTnLst>
                          </p:cTn>
                        </p:par>
                      </p:childTnLst>
                    </p:cTn>
                  </p:par>
                  <p:par>
                    <p:cTn id="6038" fill="hold">
                      <p:stCondLst>
                        <p:cond delay="indefinite"/>
                      </p:stCondLst>
                      <p:childTnLst>
                        <p:par>
                          <p:cTn id="6039" fill="hold">
                            <p:stCondLst>
                              <p:cond delay="0"/>
                            </p:stCondLst>
                            <p:childTnLst>
                              <p:par>
                                <p:cTn id="6040" nodeType="clickEffect" fill="hold" presetClass="entr" presetID="1">
                                  <p:stCondLst>
                                    <p:cond delay="0"/>
                                  </p:stCondLst>
                                  <p:childTnLst>
                                    <p:set>
                                      <p:cBhvr>
                                        <p:cTn id="6041" dur="1" fill="hold">
                                          <p:stCondLst>
                                            <p:cond delay="0"/>
                                          </p:stCondLst>
                                        </p:cTn>
                                        <p:tgtEl>
                                          <p:spTgt spid="1164">
                                            <p:txEl>
                                              <p:pRg st="2" end="2"/>
                                            </p:txEl>
                                          </p:spTgt>
                                        </p:tgtEl>
                                        <p:attrNameLst>
                                          <p:attrName>style.visibility</p:attrName>
                                        </p:attrNameLst>
                                      </p:cBhvr>
                                      <p:to>
                                        <p:strVal val="visible"/>
                                      </p:to>
                                    </p:set>
                                  </p:childTnLst>
                                </p:cTn>
                              </p:par>
                            </p:childTnLst>
                          </p:cTn>
                        </p:par>
                      </p:childTnLst>
                    </p:cTn>
                  </p:par>
                  <p:par>
                    <p:cTn id="6042" fill="hold">
                      <p:stCondLst>
                        <p:cond delay="indefinite"/>
                      </p:stCondLst>
                      <p:childTnLst>
                        <p:par>
                          <p:cTn id="6043" fill="hold">
                            <p:stCondLst>
                              <p:cond delay="0"/>
                            </p:stCondLst>
                            <p:childTnLst>
                              <p:par>
                                <p:cTn id="6044" nodeType="clickEffect" fill="hold" presetClass="entr" presetID="1">
                                  <p:stCondLst>
                                    <p:cond delay="0"/>
                                  </p:stCondLst>
                                  <p:childTnLst>
                                    <p:set>
                                      <p:cBhvr>
                                        <p:cTn id="6045" dur="1" fill="hold">
                                          <p:stCondLst>
                                            <p:cond delay="0"/>
                                          </p:stCondLst>
                                        </p:cTn>
                                        <p:tgtEl>
                                          <p:spTgt spid="1164">
                                            <p:txEl>
                                              <p:pRg st="2" end="2"/>
                                            </p:txEl>
                                          </p:spTgt>
                                        </p:tgtEl>
                                        <p:attrNameLst>
                                          <p:attrName>style.visibility</p:attrName>
                                        </p:attrNameLst>
                                      </p:cBhvr>
                                      <p:to>
                                        <p:strVal val="visible"/>
                                      </p:to>
                                    </p:set>
                                  </p:childTnLst>
                                </p:cTn>
                              </p:par>
                            </p:childTnLst>
                          </p:cTn>
                        </p:par>
                      </p:childTnLst>
                    </p:cTn>
                  </p:par>
                  <p:par>
                    <p:cTn id="6046" fill="hold">
                      <p:stCondLst>
                        <p:cond delay="indefinite"/>
                      </p:stCondLst>
                      <p:childTnLst>
                        <p:par>
                          <p:cTn id="6047" fill="hold">
                            <p:stCondLst>
                              <p:cond delay="0"/>
                            </p:stCondLst>
                            <p:childTnLst>
                              <p:par>
                                <p:cTn id="6048" nodeType="clickEffect" fill="hold" presetClass="entr" presetID="1">
                                  <p:stCondLst>
                                    <p:cond delay="0"/>
                                  </p:stCondLst>
                                  <p:childTnLst>
                                    <p:set>
                                      <p:cBhvr>
                                        <p:cTn id="6049" dur="1" fill="hold">
                                          <p:stCondLst>
                                            <p:cond delay="0"/>
                                          </p:stCondLst>
                                        </p:cTn>
                                        <p:tgtEl>
                                          <p:spTgt spid="1164">
                                            <p:txEl>
                                              <p:pRg st="2" end="2"/>
                                            </p:txEl>
                                          </p:spTgt>
                                        </p:tgtEl>
                                        <p:attrNameLst>
                                          <p:attrName>style.visibility</p:attrName>
                                        </p:attrNameLst>
                                      </p:cBhvr>
                                      <p:to>
                                        <p:strVal val="visible"/>
                                      </p:to>
                                    </p:set>
                                  </p:childTnLst>
                                </p:cTn>
                              </p:par>
                            </p:childTnLst>
                          </p:cTn>
                        </p:par>
                      </p:childTnLst>
                    </p:cTn>
                  </p:par>
                  <p:par>
                    <p:cTn id="6050" fill="hold">
                      <p:stCondLst>
                        <p:cond delay="indefinite"/>
                      </p:stCondLst>
                      <p:childTnLst>
                        <p:par>
                          <p:cTn id="6051" fill="hold">
                            <p:stCondLst>
                              <p:cond delay="0"/>
                            </p:stCondLst>
                            <p:childTnLst>
                              <p:par>
                                <p:cTn id="6052" nodeType="clickEffect" fill="hold" presetClass="entr" presetID="1">
                                  <p:stCondLst>
                                    <p:cond delay="0"/>
                                  </p:stCondLst>
                                  <p:childTnLst>
                                    <p:set>
                                      <p:cBhvr>
                                        <p:cTn id="6053" dur="1" fill="hold">
                                          <p:stCondLst>
                                            <p:cond delay="0"/>
                                          </p:stCondLst>
                                        </p:cTn>
                                        <p:tgtEl>
                                          <p:spTgt spid="1164">
                                            <p:txEl>
                                              <p:pRg st="2" end="2"/>
                                            </p:txEl>
                                          </p:spTgt>
                                        </p:tgtEl>
                                        <p:attrNameLst>
                                          <p:attrName>style.visibility</p:attrName>
                                        </p:attrNameLst>
                                      </p:cBhvr>
                                      <p:to>
                                        <p:strVal val="visible"/>
                                      </p:to>
                                    </p:set>
                                  </p:childTnLst>
                                </p:cTn>
                              </p:par>
                            </p:childTnLst>
                          </p:cTn>
                        </p:par>
                      </p:childTnLst>
                    </p:cTn>
                  </p:par>
                  <p:par>
                    <p:cTn id="6054" fill="hold">
                      <p:stCondLst>
                        <p:cond delay="indefinite"/>
                      </p:stCondLst>
                      <p:childTnLst>
                        <p:par>
                          <p:cTn id="6055" fill="hold">
                            <p:stCondLst>
                              <p:cond delay="0"/>
                            </p:stCondLst>
                            <p:childTnLst>
                              <p:par>
                                <p:cTn id="6056" nodeType="clickEffect" fill="hold" presetClass="entr" presetID="1">
                                  <p:stCondLst>
                                    <p:cond delay="0"/>
                                  </p:stCondLst>
                                  <p:childTnLst>
                                    <p:set>
                                      <p:cBhvr>
                                        <p:cTn id="6057" dur="1" fill="hold">
                                          <p:stCondLst>
                                            <p:cond delay="0"/>
                                          </p:stCondLst>
                                        </p:cTn>
                                        <p:tgtEl>
                                          <p:spTgt spid="1164">
                                            <p:txEl>
                                              <p:pRg st="2" end="2"/>
                                            </p:txEl>
                                          </p:spTgt>
                                        </p:tgtEl>
                                        <p:attrNameLst>
                                          <p:attrName>style.visibility</p:attrName>
                                        </p:attrNameLst>
                                      </p:cBhvr>
                                      <p:to>
                                        <p:strVal val="visible"/>
                                      </p:to>
                                    </p:set>
                                  </p:childTnLst>
                                </p:cTn>
                              </p:par>
                            </p:childTnLst>
                          </p:cTn>
                        </p:par>
                      </p:childTnLst>
                    </p:cTn>
                  </p:par>
                  <p:par>
                    <p:cTn id="6058" fill="hold">
                      <p:stCondLst>
                        <p:cond delay="indefinite"/>
                      </p:stCondLst>
                      <p:childTnLst>
                        <p:par>
                          <p:cTn id="6059" fill="hold">
                            <p:stCondLst>
                              <p:cond delay="0"/>
                            </p:stCondLst>
                            <p:childTnLst>
                              <p:par>
                                <p:cTn id="6060" nodeType="clickEffect" fill="hold" presetClass="entr" presetID="1">
                                  <p:stCondLst>
                                    <p:cond delay="0"/>
                                  </p:stCondLst>
                                  <p:childTnLst>
                                    <p:set>
                                      <p:cBhvr>
                                        <p:cTn id="6061" dur="1" fill="hold">
                                          <p:stCondLst>
                                            <p:cond delay="0"/>
                                          </p:stCondLst>
                                        </p:cTn>
                                        <p:tgtEl>
                                          <p:spTgt spid="1164">
                                            <p:txEl>
                                              <p:pRg st="2" end="2"/>
                                            </p:txEl>
                                          </p:spTgt>
                                        </p:tgtEl>
                                        <p:attrNameLst>
                                          <p:attrName>style.visibility</p:attrName>
                                        </p:attrNameLst>
                                      </p:cBhvr>
                                      <p:to>
                                        <p:strVal val="visible"/>
                                      </p:to>
                                    </p:set>
                                  </p:childTnLst>
                                </p:cTn>
                              </p:par>
                            </p:childTnLst>
                          </p:cTn>
                        </p:par>
                      </p:childTnLst>
                    </p:cTn>
                  </p:par>
                  <p:par>
                    <p:cTn id="6062" fill="hold">
                      <p:stCondLst>
                        <p:cond delay="indefinite"/>
                      </p:stCondLst>
                      <p:childTnLst>
                        <p:par>
                          <p:cTn id="6063" fill="hold">
                            <p:stCondLst>
                              <p:cond delay="0"/>
                            </p:stCondLst>
                            <p:childTnLst>
                              <p:par>
                                <p:cTn id="6064" nodeType="clickEffect" fill="hold" presetClass="entr" presetID="1">
                                  <p:stCondLst>
                                    <p:cond delay="0"/>
                                  </p:stCondLst>
                                  <p:childTnLst>
                                    <p:set>
                                      <p:cBhvr>
                                        <p:cTn id="6065" dur="1" fill="hold">
                                          <p:stCondLst>
                                            <p:cond delay="0"/>
                                          </p:stCondLst>
                                        </p:cTn>
                                        <p:tgtEl>
                                          <p:spTgt spid="1164">
                                            <p:txEl>
                                              <p:pRg st="2" end="2"/>
                                            </p:txEl>
                                          </p:spTgt>
                                        </p:tgtEl>
                                        <p:attrNameLst>
                                          <p:attrName>style.visibility</p:attrName>
                                        </p:attrNameLst>
                                      </p:cBhvr>
                                      <p:to>
                                        <p:strVal val="visible"/>
                                      </p:to>
                                    </p:set>
                                  </p:childTnLst>
                                </p:cTn>
                              </p:par>
                            </p:childTnLst>
                          </p:cTn>
                        </p:par>
                      </p:childTnLst>
                    </p:cTn>
                  </p:par>
                  <p:par>
                    <p:cTn id="6066" fill="hold">
                      <p:stCondLst>
                        <p:cond delay="indefinite"/>
                      </p:stCondLst>
                      <p:childTnLst>
                        <p:par>
                          <p:cTn id="6067" fill="hold">
                            <p:stCondLst>
                              <p:cond delay="0"/>
                            </p:stCondLst>
                            <p:childTnLst>
                              <p:par>
                                <p:cTn id="6068" nodeType="clickEffect" fill="hold" presetClass="entr" presetID="1">
                                  <p:stCondLst>
                                    <p:cond delay="0"/>
                                  </p:stCondLst>
                                  <p:childTnLst>
                                    <p:set>
                                      <p:cBhvr>
                                        <p:cTn id="6069" dur="1" fill="hold">
                                          <p:stCondLst>
                                            <p:cond delay="0"/>
                                          </p:stCondLst>
                                        </p:cTn>
                                        <p:tgtEl>
                                          <p:spTgt spid="1164">
                                            <p:txEl>
                                              <p:pRg st="2" end="2"/>
                                            </p:txEl>
                                          </p:spTgt>
                                        </p:tgtEl>
                                        <p:attrNameLst>
                                          <p:attrName>style.visibility</p:attrName>
                                        </p:attrNameLst>
                                      </p:cBhvr>
                                      <p:to>
                                        <p:strVal val="visible"/>
                                      </p:to>
                                    </p:set>
                                  </p:childTnLst>
                                </p:cTn>
                              </p:par>
                            </p:childTnLst>
                          </p:cTn>
                        </p:par>
                      </p:childTnLst>
                    </p:cTn>
                  </p:par>
                  <p:par>
                    <p:cTn id="6070" fill="hold">
                      <p:stCondLst>
                        <p:cond delay="indefinite"/>
                      </p:stCondLst>
                      <p:childTnLst>
                        <p:par>
                          <p:cTn id="6071" fill="hold">
                            <p:stCondLst>
                              <p:cond delay="0"/>
                            </p:stCondLst>
                            <p:childTnLst>
                              <p:par>
                                <p:cTn id="6072" nodeType="clickEffect" fill="hold" presetClass="entr" presetID="1">
                                  <p:stCondLst>
                                    <p:cond delay="0"/>
                                  </p:stCondLst>
                                  <p:childTnLst>
                                    <p:set>
                                      <p:cBhvr>
                                        <p:cTn id="6073" dur="1" fill="hold">
                                          <p:stCondLst>
                                            <p:cond delay="0"/>
                                          </p:stCondLst>
                                        </p:cTn>
                                        <p:tgtEl>
                                          <p:spTgt spid="1164">
                                            <p:txEl>
                                              <p:pRg st="2" end="2"/>
                                            </p:txEl>
                                          </p:spTgt>
                                        </p:tgtEl>
                                        <p:attrNameLst>
                                          <p:attrName>style.visibility</p:attrName>
                                        </p:attrNameLst>
                                      </p:cBhvr>
                                      <p:to>
                                        <p:strVal val="visible"/>
                                      </p:to>
                                    </p:set>
                                  </p:childTnLst>
                                </p:cTn>
                              </p:par>
                            </p:childTnLst>
                          </p:cTn>
                        </p:par>
                      </p:childTnLst>
                    </p:cTn>
                  </p:par>
                  <p:par>
                    <p:cTn id="6074" fill="hold">
                      <p:stCondLst>
                        <p:cond delay="indefinite"/>
                      </p:stCondLst>
                      <p:childTnLst>
                        <p:par>
                          <p:cTn id="6075" fill="hold">
                            <p:stCondLst>
                              <p:cond delay="0"/>
                            </p:stCondLst>
                            <p:childTnLst>
                              <p:par>
                                <p:cTn id="6076" nodeType="clickEffect" fill="hold" presetClass="entr" presetID="1">
                                  <p:stCondLst>
                                    <p:cond delay="0"/>
                                  </p:stCondLst>
                                  <p:childTnLst>
                                    <p:set>
                                      <p:cBhvr>
                                        <p:cTn id="6077" dur="1" fill="hold">
                                          <p:stCondLst>
                                            <p:cond delay="0"/>
                                          </p:stCondLst>
                                        </p:cTn>
                                        <p:tgtEl>
                                          <p:spTgt spid="1164">
                                            <p:txEl>
                                              <p:pRg st="2" end="2"/>
                                            </p:txEl>
                                          </p:spTgt>
                                        </p:tgtEl>
                                        <p:attrNameLst>
                                          <p:attrName>style.visibility</p:attrName>
                                        </p:attrNameLst>
                                      </p:cBhvr>
                                      <p:to>
                                        <p:strVal val="visible"/>
                                      </p:to>
                                    </p:set>
                                  </p:childTnLst>
                                </p:cTn>
                              </p:par>
                            </p:childTnLst>
                          </p:cTn>
                        </p:par>
                      </p:childTnLst>
                    </p:cTn>
                  </p:par>
                  <p:par>
                    <p:cTn id="6078" fill="hold">
                      <p:stCondLst>
                        <p:cond delay="indefinite"/>
                      </p:stCondLst>
                      <p:childTnLst>
                        <p:par>
                          <p:cTn id="6079" fill="hold">
                            <p:stCondLst>
                              <p:cond delay="0"/>
                            </p:stCondLst>
                            <p:childTnLst>
                              <p:par>
                                <p:cTn id="6080" nodeType="clickEffect" fill="hold" presetClass="entr" presetID="1">
                                  <p:stCondLst>
                                    <p:cond delay="0"/>
                                  </p:stCondLst>
                                  <p:childTnLst>
                                    <p:set>
                                      <p:cBhvr>
                                        <p:cTn id="6081" dur="1" fill="hold">
                                          <p:stCondLst>
                                            <p:cond delay="0"/>
                                          </p:stCondLst>
                                        </p:cTn>
                                        <p:tgtEl>
                                          <p:spTgt spid="1165"/>
                                        </p:tgtEl>
                                        <p:attrNameLst>
                                          <p:attrName>style.visibility</p:attrName>
                                        </p:attrNameLst>
                                      </p:cBhvr>
                                      <p:to>
                                        <p:strVal val="visible"/>
                                      </p:to>
                                    </p:set>
                                  </p:childTnLst>
                                </p:cTn>
                              </p:par>
                            </p:childTnLst>
                          </p:cTn>
                        </p:par>
                      </p:childTnLst>
                    </p:cTn>
                  </p:par>
                  <p:par>
                    <p:cTn id="6082" fill="hold">
                      <p:stCondLst>
                        <p:cond delay="indefinite"/>
                      </p:stCondLst>
                      <p:childTnLst>
                        <p:par>
                          <p:cTn id="6083" fill="hold">
                            <p:stCondLst>
                              <p:cond delay="0"/>
                            </p:stCondLst>
                            <p:childTnLst>
                              <p:par>
                                <p:cTn id="6084" nodeType="clickEffect" fill="hold" presetClass="entr" presetID="1">
                                  <p:stCondLst>
                                    <p:cond delay="0"/>
                                  </p:stCondLst>
                                  <p:childTnLst>
                                    <p:set>
                                      <p:cBhvr>
                                        <p:cTn id="6085" dur="1" fill="hold">
                                          <p:stCondLst>
                                            <p:cond delay="0"/>
                                          </p:stCondLst>
                                        </p:cTn>
                                        <p:tgtEl>
                                          <p:spTgt spid="-1"/>
                                        </p:tgtEl>
                                        <p:attrNameLst>
                                          <p:attrName>style.visibility</p:attrName>
                                        </p:attrNameLst>
                                      </p:cBhvr>
                                      <p:to>
                                        <p:strVal val="visible"/>
                                      </p:to>
                                    </p:set>
                                  </p:childTnLst>
                                </p:cTn>
                              </p:par>
                            </p:childTnLst>
                          </p:cTn>
                        </p:par>
                      </p:childTnLst>
                    </p:cTn>
                  </p:par>
                  <p:par>
                    <p:cTn id="6086" fill="hold">
                      <p:stCondLst>
                        <p:cond delay="indefinite"/>
                      </p:stCondLst>
                      <p:childTnLst>
                        <p:par>
                          <p:cTn id="6087" fill="hold">
                            <p:stCondLst>
                              <p:cond delay="0"/>
                            </p:stCondLst>
                            <p:childTnLst>
                              <p:par>
                                <p:cTn id="6088" nodeType="clickEffect" fill="hold" presetClass="entr" presetID="1">
                                  <p:stCondLst>
                                    <p:cond delay="0"/>
                                  </p:stCondLst>
                                  <p:childTnLst>
                                    <p:set>
                                      <p:cBhvr>
                                        <p:cTn id="6089" dur="1" fill="hold">
                                          <p:stCondLst>
                                            <p:cond delay="0"/>
                                          </p:stCondLst>
                                        </p:cTn>
                                        <p:tgtEl>
                                          <p:spTgt spid="1180"/>
                                        </p:tgtEl>
                                        <p:attrNameLst>
                                          <p:attrName>style.visibility</p:attrName>
                                        </p:attrNameLst>
                                      </p:cBhvr>
                                      <p:to>
                                        <p:strVal val="visible"/>
                                      </p:to>
                                    </p:set>
                                  </p:childTnLst>
                                </p:cTn>
                              </p:par>
                            </p:childTnLst>
                          </p:cTn>
                        </p:par>
                      </p:childTnLst>
                    </p:cTn>
                  </p:par>
                  <p:par>
                    <p:cTn id="6090" fill="hold">
                      <p:stCondLst>
                        <p:cond delay="indefinite"/>
                      </p:stCondLst>
                      <p:childTnLst>
                        <p:par>
                          <p:cTn id="6091" fill="hold">
                            <p:stCondLst>
                              <p:cond delay="0"/>
                            </p:stCondLst>
                            <p:childTnLst>
                              <p:par>
                                <p:cTn id="6092" nodeType="clickEffect" fill="hold" presetClass="entr" presetID="1">
                                  <p:stCondLst>
                                    <p:cond delay="0"/>
                                  </p:stCondLst>
                                  <p:childTnLst>
                                    <p:set>
                                      <p:cBhvr>
                                        <p:cTn id="6093" dur="1" fill="hold">
                                          <p:stCondLst>
                                            <p:cond delay="0"/>
                                          </p:stCondLst>
                                        </p:cTn>
                                        <p:tgtEl>
                                          <p:spTgt spid="-1"/>
                                        </p:tgtEl>
                                        <p:attrNameLst>
                                          <p:attrName>style.visibility</p:attrName>
                                        </p:attrNameLst>
                                      </p:cBhvr>
                                      <p:to>
                                        <p:strVal val="visible"/>
                                      </p:to>
                                    </p:set>
                                  </p:childTnLst>
                                </p:cTn>
                              </p:par>
                            </p:childTnLst>
                          </p:cTn>
                        </p:par>
                      </p:childTnLst>
                    </p:cTn>
                  </p:par>
                  <p:par>
                    <p:cTn id="6094" fill="hold">
                      <p:stCondLst>
                        <p:cond delay="indefinite"/>
                      </p:stCondLst>
                      <p:childTnLst>
                        <p:par>
                          <p:cTn id="6095" fill="hold">
                            <p:stCondLst>
                              <p:cond delay="0"/>
                            </p:stCondLst>
                            <p:childTnLst>
                              <p:par>
                                <p:cTn id="6096" nodeType="clickEffect" fill="hold" presetClass="entr" presetID="1">
                                  <p:stCondLst>
                                    <p:cond delay="0"/>
                                  </p:stCondLst>
                                  <p:childTnLst>
                                    <p:set>
                                      <p:cBhvr>
                                        <p:cTn id="6097" dur="1" fill="hold">
                                          <p:stCondLst>
                                            <p:cond delay="0"/>
                                          </p:stCondLst>
                                        </p:cTn>
                                        <p:tgtEl>
                                          <p:spTgt spid="1174"/>
                                        </p:tgtEl>
                                        <p:attrNameLst>
                                          <p:attrName>style.visibility</p:attrName>
                                        </p:attrNameLst>
                                      </p:cBhvr>
                                      <p:to>
                                        <p:strVal val="visible"/>
                                      </p:to>
                                    </p:set>
                                  </p:childTnLst>
                                </p:cTn>
                              </p:par>
                            </p:childTnLst>
                          </p:cTn>
                        </p:par>
                      </p:childTnLst>
                    </p:cTn>
                  </p:par>
                  <p:par>
                    <p:cTn id="6098" fill="hold">
                      <p:stCondLst>
                        <p:cond delay="indefinite"/>
                      </p:stCondLst>
                      <p:childTnLst>
                        <p:par>
                          <p:cTn id="6099" fill="hold">
                            <p:stCondLst>
                              <p:cond delay="0"/>
                            </p:stCondLst>
                            <p:childTnLst>
                              <p:par>
                                <p:cTn id="6100" nodeType="clickEffect" fill="hold" presetClass="entr" presetID="1">
                                  <p:stCondLst>
                                    <p:cond delay="0"/>
                                  </p:stCondLst>
                                  <p:childTnLst>
                                    <p:set>
                                      <p:cBhvr>
                                        <p:cTn id="6101" dur="1" fill="hold">
                                          <p:stCondLst>
                                            <p:cond delay="0"/>
                                          </p:stCondLst>
                                        </p:cTn>
                                        <p:tgtEl>
                                          <p:spTgt spid="1178"/>
                                        </p:tgtEl>
                                        <p:attrNameLst>
                                          <p:attrName>style.visibility</p:attrName>
                                        </p:attrNameLst>
                                      </p:cBhvr>
                                      <p:to>
                                        <p:strVal val="visible"/>
                                      </p:to>
                                    </p:set>
                                  </p:childTnLst>
                                </p:cTn>
                              </p:par>
                            </p:childTnLst>
                          </p:cTn>
                        </p:par>
                      </p:childTnLst>
                    </p:cTn>
                  </p:par>
                  <p:par>
                    <p:cTn id="6102" fill="hold">
                      <p:stCondLst>
                        <p:cond delay="indefinite"/>
                      </p:stCondLst>
                      <p:childTnLst>
                        <p:par>
                          <p:cTn id="6103" fill="hold">
                            <p:stCondLst>
                              <p:cond delay="0"/>
                            </p:stCondLst>
                            <p:childTnLst>
                              <p:par>
                                <p:cTn id="6104" nodeType="clickEffect" fill="hold" presetClass="entr" presetID="1">
                                  <p:stCondLst>
                                    <p:cond delay="0"/>
                                  </p:stCondLst>
                                  <p:childTnLst>
                                    <p:set>
                                      <p:cBhvr>
                                        <p:cTn id="6105" dur="1" fill="hold">
                                          <p:stCondLst>
                                            <p:cond delay="0"/>
                                          </p:stCondLst>
                                        </p:cTn>
                                        <p:tgtEl>
                                          <p:spTgt spid="117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DF7669FB-AF21-459D-8BB3-13BC467FEE5B}"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182"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Your friend claims that…</a:t>
            </a:r>
            <a:endParaRPr b="0" lang="en-US" sz="2840" spc="-1" strike="noStrike">
              <a:solidFill>
                <a:srgbClr val="000000"/>
              </a:solidFill>
              <a:uFill>
                <a:solidFill>
                  <a:srgbClr val="ffffff"/>
                </a:solidFill>
              </a:uFill>
              <a:latin typeface="Trebuchet MS"/>
            </a:endParaRPr>
          </a:p>
        </p:txBody>
      </p:sp>
      <p:sp>
        <p:nvSpPr>
          <p:cNvPr id="1183"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If the max. vertex degree in a graph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is </a:t>
            </a:r>
            <a:r>
              <a:rPr b="0" i="1" lang="en-US" sz="2000" spc="-1" strike="noStrike">
                <a:solidFill>
                  <a:srgbClr val="000000"/>
                </a:solidFill>
                <a:uFill>
                  <a:solidFill>
                    <a:srgbClr val="ffffff"/>
                  </a:solidFill>
                </a:uFill>
                <a:latin typeface="Trebuchet MS"/>
                <a:ea typeface="ＭＳ Ｐゴシック"/>
              </a:rPr>
              <a:t>d</a:t>
            </a:r>
            <a:r>
              <a:rPr b="0" lang="en-US" sz="2000" spc="-1" strike="noStrike">
                <a:solidFill>
                  <a:srgbClr val="000000"/>
                </a:solidFill>
                <a:uFill>
                  <a:solidFill>
                    <a:srgbClr val="ffffff"/>
                  </a:solidFill>
                </a:uFill>
                <a:latin typeface="Trebuchet MS"/>
                <a:ea typeface="ＭＳ Ｐゴシック"/>
              </a:rPr>
              <a:t>, then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is (</a:t>
            </a:r>
            <a:r>
              <a:rPr b="0" i="1" lang="en-US" sz="2000" spc="-1" strike="noStrike">
                <a:solidFill>
                  <a:srgbClr val="000000"/>
                </a:solidFill>
                <a:uFill>
                  <a:solidFill>
                    <a:srgbClr val="ffffff"/>
                  </a:solidFill>
                </a:uFill>
                <a:latin typeface="Trebuchet MS"/>
                <a:ea typeface="ＭＳ Ｐゴシック"/>
              </a:rPr>
              <a:t>d</a:t>
            </a:r>
            <a:r>
              <a:rPr b="0" lang="en-US" sz="2000" spc="-1" strike="noStrike">
                <a:solidFill>
                  <a:srgbClr val="000000"/>
                </a:solidFill>
                <a:uFill>
                  <a:solidFill>
                    <a:srgbClr val="ffffff"/>
                  </a:solidFill>
                </a:uFill>
                <a:latin typeface="Trebuchet MS"/>
                <a:ea typeface="ＭＳ Ｐゴシック"/>
              </a:rPr>
              <a:t>+1)-colourable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a:t>
            </a:r>
            <a:r>
              <a:rPr b="1" lang="en-US" sz="2000" spc="-1" strike="noStrike">
                <a:solidFill>
                  <a:srgbClr val="000000"/>
                </a:solidFill>
                <a:uFill>
                  <a:solidFill>
                    <a:srgbClr val="ffffff"/>
                  </a:solidFill>
                </a:uFill>
                <a:latin typeface="Trebuchet MS"/>
                <a:ea typeface="ＭＳ Ｐゴシック"/>
              </a:rPr>
              <a:t>Proof</a:t>
            </a:r>
            <a:r>
              <a:rPr b="0" lang="en-US" sz="2000" spc="-1" strike="noStrike">
                <a:solidFill>
                  <a:srgbClr val="000000"/>
                </a:solidFill>
                <a:uFill>
                  <a:solidFill>
                    <a:srgbClr val="ffffff"/>
                  </a:solidFill>
                </a:uFill>
                <a:latin typeface="Trebuchet MS"/>
                <a:ea typeface="ＭＳ Ｐゴシック"/>
              </a:rPr>
              <a:t>”: Suppose the vertices in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are numbered 0, 1, …,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for(v = 0; v &lt; n; v++)</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c[v] = -1;  // illegal colour</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for(v = 0; v &lt; n; v++)</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for(i = 0; i &lt;= d; i++)</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available[i] = true;</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for all neighbours u of v in G</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if(c[u] != -1)</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available[c[u]] = false;</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for(i = 0; !available[i]; i++)</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 nothing */;</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c[v] = i;</a:t>
            </a:r>
            <a:endParaRPr b="0" lang="en-US" sz="1950" spc="-1" strike="noStrike">
              <a:solidFill>
                <a:srgbClr val="000000"/>
              </a:solidFill>
              <a:uFill>
                <a:solidFill>
                  <a:srgbClr val="ffffff"/>
                </a:solidFill>
              </a:uFill>
              <a:latin typeface="Trebuchet MS"/>
            </a:endParaRPr>
          </a:p>
        </p:txBody>
      </p:sp>
      <p:graphicFrame>
        <p:nvGraphicFramePr>
          <p:cNvPr id="1184" name="Table 4"/>
          <p:cNvGraphicFramePr/>
          <p:nvPr/>
        </p:nvGraphicFramePr>
        <p:xfrm>
          <a:off x="6590520" y="3112920"/>
          <a:ext cx="2977920" cy="1081440"/>
        </p:xfrm>
        <a:graphic>
          <a:graphicData uri="http://schemas.openxmlformats.org/drawingml/2006/table">
            <a:tbl>
              <a:tblPr/>
              <a:tblGrid>
                <a:gridCol w="1488960"/>
                <a:gridCol w="1488960"/>
              </a:tblGrid>
              <a:tr h="357120">
                <a:tc gridSpan="2">
                  <a:txBody>
                    <a:bodyPr/>
                    <a:p>
                      <a:pPr algn="ctr">
                        <a:lnSpc>
                          <a:spcPct val="100000"/>
                        </a:lnSpc>
                      </a:pPr>
                      <a:r>
                        <a:rPr b="0" lang="en-IN" sz="1800" spc="-1" strike="noStrike">
                          <a:solidFill>
                            <a:srgbClr val="000000"/>
                          </a:solidFill>
                          <a:uFill>
                            <a:solidFill>
                              <a:srgbClr val="ffffff"/>
                            </a:solidFill>
                          </a:uFill>
                          <a:latin typeface="Trebuchet MS"/>
                        </a:rPr>
                        <a:t>Running time?</a:t>
                      </a:r>
                      <a:endParaRPr b="0" lang="en-IN" sz="175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hMerge="1">
                  <a:tcPr>
                    <a:solidFill>
                      <a:srgbClr val="729fcf"/>
                    </a:solidFill>
                  </a:tcPr>
                </a:tc>
              </a:tr>
              <a:tr h="357120">
                <a:tc>
                  <a:txBody>
                    <a:bodyPr/>
                    <a:p>
                      <a:pPr algn="ctr">
                        <a:lnSpc>
                          <a:spcPct val="100000"/>
                        </a:lnSpc>
                      </a:pPr>
                      <a:r>
                        <a:rPr b="0" lang="en-IN" sz="1800" spc="-1" strike="noStrike">
                          <a:solidFill>
                            <a:srgbClr val="000000"/>
                          </a:solidFill>
                          <a:uFill>
                            <a:solidFill>
                              <a:srgbClr val="ffffff"/>
                            </a:solidFill>
                          </a:uFill>
                          <a:latin typeface="Trebuchet MS"/>
                        </a:rPr>
                        <a:t>Adj. matrix</a:t>
                      </a:r>
                      <a:endParaRPr b="0" lang="en-IN" sz="175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IN" sz="1800" spc="-1" strike="noStrike">
                          <a:solidFill>
                            <a:srgbClr val="000000"/>
                          </a:solidFill>
                          <a:uFill>
                            <a:solidFill>
                              <a:srgbClr val="ffffff"/>
                            </a:solidFill>
                          </a:uFill>
                          <a:latin typeface="Trebuchet MS"/>
                        </a:rPr>
                        <a:t>Adj. list</a:t>
                      </a:r>
                      <a:endParaRPr b="0" lang="en-IN" sz="175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185" name="CustomShape 5"/>
          <p:cNvSpPr/>
          <p:nvPr/>
        </p:nvSpPr>
        <p:spPr>
          <a:xfrm>
            <a:off x="7010640" y="3835440"/>
            <a:ext cx="755280" cy="39456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baseline="30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a:t>
            </a:r>
            <a:endParaRPr b="0" lang="en-IN" sz="1950" spc="-1" strike="noStrike">
              <a:solidFill>
                <a:srgbClr val="000000"/>
              </a:solidFill>
              <a:uFill>
                <a:solidFill>
                  <a:srgbClr val="ffffff"/>
                </a:solidFill>
              </a:uFill>
              <a:latin typeface="Arial"/>
            </a:endParaRPr>
          </a:p>
        </p:txBody>
      </p:sp>
      <p:sp>
        <p:nvSpPr>
          <p:cNvPr id="1186" name="CustomShape 6"/>
          <p:cNvSpPr/>
          <p:nvPr/>
        </p:nvSpPr>
        <p:spPr>
          <a:xfrm>
            <a:off x="8390880" y="3839400"/>
            <a:ext cx="819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nd</a:t>
            </a:r>
            <a:r>
              <a:rPr b="0" lang="en-IN" sz="2000" spc="-1" strike="noStrike">
                <a:solidFill>
                  <a:srgbClr val="000000"/>
                </a:solidFill>
                <a:uFill>
                  <a:solidFill>
                    <a:srgbClr val="ffffff"/>
                  </a:solidFill>
                </a:uFill>
                <a:latin typeface="Trebuchet MS"/>
                <a:ea typeface="ＭＳ Ｐゴシック"/>
              </a:rPr>
              <a:t>)</a:t>
            </a:r>
            <a:endParaRPr b="0" lang="en-IN" sz="1950" spc="-1" strike="noStrike">
              <a:solidFill>
                <a:srgbClr val="000000"/>
              </a:solidFill>
              <a:uFill>
                <a:solidFill>
                  <a:srgbClr val="ffffff"/>
                </a:solidFill>
              </a:uFill>
              <a:latin typeface="Arial"/>
            </a:endParaRPr>
          </a:p>
        </p:txBody>
      </p:sp>
      <p:sp>
        <p:nvSpPr>
          <p:cNvPr id="1187" name="CustomShape 7"/>
          <p:cNvSpPr/>
          <p:nvPr/>
        </p:nvSpPr>
        <p:spPr>
          <a:xfrm>
            <a:off x="7381080" y="382680"/>
            <a:ext cx="181080" cy="638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3600" spc="-1" strike="noStrike">
                <a:solidFill>
                  <a:srgbClr val="000000"/>
                </a:solidFill>
                <a:uFill>
                  <a:solidFill>
                    <a:srgbClr val="ffffff"/>
                  </a:solidFill>
                </a:uFill>
                <a:latin typeface="Wingdings"/>
                <a:ea typeface="ＭＳ Ｐゴシック"/>
              </a:rPr>
              <a:t></a:t>
            </a:r>
            <a:endParaRPr b="0" lang="en-IN" sz="1950" spc="-1" strike="noStrike">
              <a:solidFill>
                <a:srgbClr val="000000"/>
              </a:solidFill>
              <a:uFill>
                <a:solidFill>
                  <a:srgbClr val="ffffff"/>
                </a:solidFill>
              </a:uFill>
              <a:latin typeface="Arial"/>
            </a:endParaRPr>
          </a:p>
        </p:txBody>
      </p:sp>
      <p:sp>
        <p:nvSpPr>
          <p:cNvPr id="1188" name="CustomShape 8"/>
          <p:cNvSpPr/>
          <p:nvPr/>
        </p:nvSpPr>
        <p:spPr>
          <a:xfrm>
            <a:off x="6594840" y="4568400"/>
            <a:ext cx="2275200" cy="1004400"/>
          </a:xfrm>
          <a:prstGeom prst="rect">
            <a:avLst/>
          </a:prstGeom>
          <a:solidFill>
            <a:srgbClr val="ffff00"/>
          </a:solidFill>
          <a:ln>
            <a:solidFill>
              <a:schemeClr val="tx1"/>
            </a:solidFill>
          </a:ln>
        </p:spPr>
        <p:style>
          <a:lnRef idx="0"/>
          <a:fillRef idx="0"/>
          <a:effectRef idx="0"/>
          <a:fontRef idx="minor"/>
        </p:style>
        <p:txBody>
          <a:bodyPr wrap="none" lIns="90000" rIns="90000" tIns="45000" bIns="45000"/>
          <a:p>
            <a:pPr algn="ctr">
              <a:lnSpc>
                <a:spcPct val="100000"/>
              </a:lnSpc>
            </a:pPr>
            <a:r>
              <a:rPr b="0" lang="en-IN" sz="2000" spc="-1" strike="noStrike">
                <a:solidFill>
                  <a:srgbClr val="000000"/>
                </a:solidFill>
                <a:uFill>
                  <a:solidFill>
                    <a:srgbClr val="ffffff"/>
                  </a:solidFill>
                </a:uFill>
                <a:latin typeface="Trebuchet MS"/>
                <a:ea typeface="ＭＳ Ｐゴシック"/>
              </a:rPr>
              <a:t>Number of colours</a:t>
            </a:r>
            <a:endParaRPr b="0" lang="en-IN" sz="1950" spc="-1" strike="noStrike">
              <a:solidFill>
                <a:srgbClr val="000000"/>
              </a:solidFill>
              <a:uFill>
                <a:solidFill>
                  <a:srgbClr val="ffffff"/>
                </a:solidFill>
              </a:uFill>
              <a:latin typeface="Arial"/>
            </a:endParaRPr>
          </a:p>
          <a:p>
            <a:pPr algn="ctr">
              <a:lnSpc>
                <a:spcPct val="100000"/>
              </a:lnSpc>
            </a:pPr>
            <a:r>
              <a:rPr b="0" lang="en-IN" sz="2000" spc="-1" strike="noStrike">
                <a:solidFill>
                  <a:srgbClr val="000000"/>
                </a:solidFill>
                <a:uFill>
                  <a:solidFill>
                    <a:srgbClr val="ffffff"/>
                  </a:solidFill>
                </a:uFill>
                <a:latin typeface="Trebuchet MS"/>
                <a:ea typeface="ＭＳ Ｐゴシック"/>
              </a:rPr>
              <a:t>used depends on</a:t>
            </a:r>
            <a:endParaRPr b="0" lang="en-IN" sz="1950" spc="-1" strike="noStrike">
              <a:solidFill>
                <a:srgbClr val="000000"/>
              </a:solidFill>
              <a:uFill>
                <a:solidFill>
                  <a:srgbClr val="ffffff"/>
                </a:solidFill>
              </a:uFill>
              <a:latin typeface="Arial"/>
            </a:endParaRPr>
          </a:p>
          <a:p>
            <a:pPr algn="ctr">
              <a:lnSpc>
                <a:spcPct val="100000"/>
              </a:lnSpc>
            </a:pPr>
            <a:r>
              <a:rPr b="0" lang="en-IN" sz="2000" spc="-1" strike="noStrike">
                <a:solidFill>
                  <a:srgbClr val="000000"/>
                </a:solidFill>
                <a:uFill>
                  <a:solidFill>
                    <a:srgbClr val="ffffff"/>
                  </a:solidFill>
                </a:uFill>
                <a:latin typeface="Trebuchet MS"/>
                <a:ea typeface="ＭＳ Ｐゴシック"/>
              </a:rPr>
              <a:t>vertex numbering</a:t>
            </a:r>
            <a:endParaRPr b="0" lang="en-IN" sz="1950" spc="-1" strike="noStrike">
              <a:solidFill>
                <a:srgbClr val="000000"/>
              </a:solidFill>
              <a:uFill>
                <a:solidFill>
                  <a:srgbClr val="ffffff"/>
                </a:solidFill>
              </a:uFill>
              <a:latin typeface="Arial"/>
            </a:endParaRPr>
          </a:p>
        </p:txBody>
      </p:sp>
      <p:sp>
        <p:nvSpPr>
          <p:cNvPr id="1189" name="CustomShape 9"/>
          <p:cNvSpPr/>
          <p:nvPr/>
        </p:nvSpPr>
        <p:spPr>
          <a:xfrm>
            <a:off x="6735240" y="6328800"/>
            <a:ext cx="274680" cy="266400"/>
          </a:xfrm>
          <a:prstGeom prst="ellipse">
            <a:avLst/>
          </a:prstGeom>
          <a:noFill/>
          <a:ln w="9360">
            <a:solidFill>
              <a:schemeClr val="tx1"/>
            </a:solidFill>
            <a:round/>
          </a:ln>
        </p:spPr>
        <p:style>
          <a:lnRef idx="0"/>
          <a:fillRef idx="0"/>
          <a:effectRef idx="0"/>
          <a:fontRef idx="minor"/>
        </p:style>
      </p:sp>
      <p:sp>
        <p:nvSpPr>
          <p:cNvPr id="1190" name="CustomShape 10"/>
          <p:cNvSpPr/>
          <p:nvPr/>
        </p:nvSpPr>
        <p:spPr>
          <a:xfrm>
            <a:off x="6735240" y="6892200"/>
            <a:ext cx="274680" cy="266400"/>
          </a:xfrm>
          <a:prstGeom prst="ellipse">
            <a:avLst/>
          </a:prstGeom>
          <a:noFill/>
          <a:ln w="9360">
            <a:solidFill>
              <a:schemeClr val="tx1"/>
            </a:solidFill>
            <a:round/>
          </a:ln>
        </p:spPr>
        <p:style>
          <a:lnRef idx="0"/>
          <a:fillRef idx="0"/>
          <a:effectRef idx="0"/>
          <a:fontRef idx="minor"/>
        </p:style>
      </p:sp>
      <p:sp>
        <p:nvSpPr>
          <p:cNvPr id="1191" name="Line 11"/>
          <p:cNvSpPr/>
          <p:nvPr/>
        </p:nvSpPr>
        <p:spPr>
          <a:xfrm>
            <a:off x="6969600" y="6556320"/>
            <a:ext cx="545040" cy="468360"/>
          </a:xfrm>
          <a:prstGeom prst="line">
            <a:avLst/>
          </a:prstGeom>
          <a:ln w="28440">
            <a:solidFill>
              <a:schemeClr val="tx1"/>
            </a:solidFill>
            <a:round/>
          </a:ln>
        </p:spPr>
        <p:style>
          <a:lnRef idx="0"/>
          <a:fillRef idx="0"/>
          <a:effectRef idx="0"/>
          <a:fontRef idx="minor"/>
        </p:style>
      </p:sp>
      <p:sp>
        <p:nvSpPr>
          <p:cNvPr id="1192" name="CustomShape 12"/>
          <p:cNvSpPr/>
          <p:nvPr/>
        </p:nvSpPr>
        <p:spPr>
          <a:xfrm>
            <a:off x="7514640" y="6328800"/>
            <a:ext cx="274680" cy="266400"/>
          </a:xfrm>
          <a:prstGeom prst="ellipse">
            <a:avLst/>
          </a:prstGeom>
          <a:noFill/>
          <a:ln w="9360">
            <a:solidFill>
              <a:schemeClr val="tx1"/>
            </a:solidFill>
            <a:round/>
          </a:ln>
        </p:spPr>
        <p:style>
          <a:lnRef idx="0"/>
          <a:fillRef idx="0"/>
          <a:effectRef idx="0"/>
          <a:fontRef idx="minor"/>
        </p:style>
      </p:sp>
      <p:sp>
        <p:nvSpPr>
          <p:cNvPr id="1193" name="CustomShape 13"/>
          <p:cNvSpPr/>
          <p:nvPr/>
        </p:nvSpPr>
        <p:spPr>
          <a:xfrm>
            <a:off x="7514640" y="6891120"/>
            <a:ext cx="274680" cy="266400"/>
          </a:xfrm>
          <a:prstGeom prst="ellipse">
            <a:avLst/>
          </a:prstGeom>
          <a:noFill/>
          <a:ln w="9360">
            <a:solidFill>
              <a:schemeClr val="tx1"/>
            </a:solidFill>
            <a:round/>
          </a:ln>
        </p:spPr>
        <p:style>
          <a:lnRef idx="0"/>
          <a:fillRef idx="0"/>
          <a:effectRef idx="0"/>
          <a:fontRef idx="minor"/>
        </p:style>
      </p:sp>
      <p:sp>
        <p:nvSpPr>
          <p:cNvPr id="1194" name="Line 14"/>
          <p:cNvSpPr/>
          <p:nvPr/>
        </p:nvSpPr>
        <p:spPr>
          <a:xfrm flipV="1">
            <a:off x="7009920" y="6556320"/>
            <a:ext cx="544680" cy="469440"/>
          </a:xfrm>
          <a:prstGeom prst="line">
            <a:avLst/>
          </a:prstGeom>
          <a:ln w="28440">
            <a:solidFill>
              <a:schemeClr val="tx1"/>
            </a:solidFill>
            <a:round/>
          </a:ln>
        </p:spPr>
        <p:style>
          <a:lnRef idx="0"/>
          <a:fillRef idx="0"/>
          <a:effectRef idx="0"/>
          <a:fontRef idx="minor"/>
        </p:style>
      </p:sp>
      <p:sp>
        <p:nvSpPr>
          <p:cNvPr id="1195" name="CustomShape 15"/>
          <p:cNvSpPr/>
          <p:nvPr/>
        </p:nvSpPr>
        <p:spPr>
          <a:xfrm>
            <a:off x="6735960" y="5736240"/>
            <a:ext cx="274680" cy="266400"/>
          </a:xfrm>
          <a:prstGeom prst="ellipse">
            <a:avLst/>
          </a:prstGeom>
          <a:noFill/>
          <a:ln w="9360">
            <a:solidFill>
              <a:schemeClr val="tx1"/>
            </a:solidFill>
            <a:round/>
          </a:ln>
        </p:spPr>
        <p:style>
          <a:lnRef idx="0"/>
          <a:fillRef idx="0"/>
          <a:effectRef idx="0"/>
          <a:fontRef idx="minor"/>
        </p:style>
      </p:sp>
      <p:sp>
        <p:nvSpPr>
          <p:cNvPr id="1196" name="CustomShape 16"/>
          <p:cNvSpPr/>
          <p:nvPr/>
        </p:nvSpPr>
        <p:spPr>
          <a:xfrm>
            <a:off x="7514640" y="5736240"/>
            <a:ext cx="274680" cy="266400"/>
          </a:xfrm>
          <a:prstGeom prst="ellipse">
            <a:avLst/>
          </a:prstGeom>
          <a:noFill/>
          <a:ln w="9360">
            <a:solidFill>
              <a:schemeClr val="tx1"/>
            </a:solidFill>
            <a:round/>
          </a:ln>
        </p:spPr>
        <p:style>
          <a:lnRef idx="0"/>
          <a:fillRef idx="0"/>
          <a:effectRef idx="0"/>
          <a:fontRef idx="minor"/>
        </p:style>
      </p:sp>
      <p:sp>
        <p:nvSpPr>
          <p:cNvPr id="1197" name="Line 17"/>
          <p:cNvSpPr/>
          <p:nvPr/>
        </p:nvSpPr>
        <p:spPr>
          <a:xfrm flipH="1">
            <a:off x="6969600" y="5869440"/>
            <a:ext cx="545040" cy="498240"/>
          </a:xfrm>
          <a:prstGeom prst="line">
            <a:avLst/>
          </a:prstGeom>
          <a:ln w="28440">
            <a:solidFill>
              <a:schemeClr val="tx1"/>
            </a:solidFill>
            <a:round/>
          </a:ln>
        </p:spPr>
        <p:style>
          <a:lnRef idx="0"/>
          <a:fillRef idx="0"/>
          <a:effectRef idx="0"/>
          <a:fontRef idx="minor"/>
        </p:style>
      </p:sp>
      <p:sp>
        <p:nvSpPr>
          <p:cNvPr id="1198" name="Line 18"/>
          <p:cNvSpPr/>
          <p:nvPr/>
        </p:nvSpPr>
        <p:spPr>
          <a:xfrm flipV="1">
            <a:off x="6969600" y="5963760"/>
            <a:ext cx="585000" cy="967320"/>
          </a:xfrm>
          <a:prstGeom prst="line">
            <a:avLst/>
          </a:prstGeom>
          <a:ln w="28440">
            <a:solidFill>
              <a:schemeClr val="tx1"/>
            </a:solidFill>
            <a:round/>
          </a:ln>
        </p:spPr>
        <p:style>
          <a:lnRef idx="0"/>
          <a:fillRef idx="0"/>
          <a:effectRef idx="0"/>
          <a:fontRef idx="minor"/>
        </p:style>
      </p:sp>
      <p:sp>
        <p:nvSpPr>
          <p:cNvPr id="1199" name="Line 19"/>
          <p:cNvSpPr/>
          <p:nvPr/>
        </p:nvSpPr>
        <p:spPr>
          <a:xfrm flipH="1" flipV="1">
            <a:off x="7011000" y="5869440"/>
            <a:ext cx="543600" cy="498240"/>
          </a:xfrm>
          <a:prstGeom prst="line">
            <a:avLst/>
          </a:prstGeom>
          <a:ln w="28440">
            <a:solidFill>
              <a:schemeClr val="tx1"/>
            </a:solidFill>
            <a:round/>
          </a:ln>
        </p:spPr>
        <p:style>
          <a:lnRef idx="0"/>
          <a:fillRef idx="0"/>
          <a:effectRef idx="0"/>
          <a:fontRef idx="minor"/>
        </p:style>
      </p:sp>
      <p:sp>
        <p:nvSpPr>
          <p:cNvPr id="1200" name="Line 20"/>
          <p:cNvSpPr/>
          <p:nvPr/>
        </p:nvSpPr>
        <p:spPr>
          <a:xfrm flipH="1" flipV="1">
            <a:off x="6970320" y="5963760"/>
            <a:ext cx="584280" cy="966240"/>
          </a:xfrm>
          <a:prstGeom prst="line">
            <a:avLst/>
          </a:prstGeom>
          <a:ln w="28440">
            <a:solidFill>
              <a:schemeClr val="tx1"/>
            </a:solidFill>
            <a:round/>
          </a:ln>
        </p:spPr>
        <p:style>
          <a:lnRef idx="0"/>
          <a:fillRef idx="0"/>
          <a:effectRef idx="0"/>
          <a:fontRef idx="minor"/>
        </p:style>
      </p:sp>
      <p:sp>
        <p:nvSpPr>
          <p:cNvPr id="1201" name="CustomShape 21"/>
          <p:cNvSpPr/>
          <p:nvPr/>
        </p:nvSpPr>
        <p:spPr>
          <a:xfrm>
            <a:off x="6340320" y="568800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0</a:t>
            </a:r>
            <a:endParaRPr b="0" lang="en-IN" sz="1950" spc="-1" strike="noStrike">
              <a:solidFill>
                <a:srgbClr val="000000"/>
              </a:solidFill>
              <a:uFill>
                <a:solidFill>
                  <a:srgbClr val="ffffff"/>
                </a:solidFill>
              </a:uFill>
              <a:latin typeface="Arial"/>
            </a:endParaRPr>
          </a:p>
        </p:txBody>
      </p:sp>
      <p:sp>
        <p:nvSpPr>
          <p:cNvPr id="1202" name="CustomShape 22"/>
          <p:cNvSpPr/>
          <p:nvPr/>
        </p:nvSpPr>
        <p:spPr>
          <a:xfrm>
            <a:off x="7853400" y="569196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1</a:t>
            </a:r>
            <a:endParaRPr b="0" lang="en-IN" sz="1950" spc="-1" strike="noStrike">
              <a:solidFill>
                <a:srgbClr val="000000"/>
              </a:solidFill>
              <a:uFill>
                <a:solidFill>
                  <a:srgbClr val="ffffff"/>
                </a:solidFill>
              </a:uFill>
              <a:latin typeface="Arial"/>
            </a:endParaRPr>
          </a:p>
        </p:txBody>
      </p:sp>
      <p:sp>
        <p:nvSpPr>
          <p:cNvPr id="1203" name="CustomShape 23"/>
          <p:cNvSpPr/>
          <p:nvPr/>
        </p:nvSpPr>
        <p:spPr>
          <a:xfrm>
            <a:off x="6340320" y="627660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2</a:t>
            </a:r>
            <a:endParaRPr b="0" lang="en-IN" sz="1950" spc="-1" strike="noStrike">
              <a:solidFill>
                <a:srgbClr val="000000"/>
              </a:solidFill>
              <a:uFill>
                <a:solidFill>
                  <a:srgbClr val="ffffff"/>
                </a:solidFill>
              </a:uFill>
              <a:latin typeface="Arial"/>
            </a:endParaRPr>
          </a:p>
        </p:txBody>
      </p:sp>
      <p:sp>
        <p:nvSpPr>
          <p:cNvPr id="1204" name="CustomShape 24"/>
          <p:cNvSpPr/>
          <p:nvPr/>
        </p:nvSpPr>
        <p:spPr>
          <a:xfrm>
            <a:off x="7853400" y="628092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3</a:t>
            </a:r>
            <a:endParaRPr b="0" lang="en-IN" sz="1950" spc="-1" strike="noStrike">
              <a:solidFill>
                <a:srgbClr val="000000"/>
              </a:solidFill>
              <a:uFill>
                <a:solidFill>
                  <a:srgbClr val="ffffff"/>
                </a:solidFill>
              </a:uFill>
              <a:latin typeface="Arial"/>
            </a:endParaRPr>
          </a:p>
        </p:txBody>
      </p:sp>
      <p:sp>
        <p:nvSpPr>
          <p:cNvPr id="1205" name="CustomShape 25"/>
          <p:cNvSpPr/>
          <p:nvPr/>
        </p:nvSpPr>
        <p:spPr>
          <a:xfrm>
            <a:off x="6340320" y="684108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4</a:t>
            </a:r>
            <a:endParaRPr b="0" lang="en-IN" sz="1950" spc="-1" strike="noStrike">
              <a:solidFill>
                <a:srgbClr val="000000"/>
              </a:solidFill>
              <a:uFill>
                <a:solidFill>
                  <a:srgbClr val="ffffff"/>
                </a:solidFill>
              </a:uFill>
              <a:latin typeface="Arial"/>
            </a:endParaRPr>
          </a:p>
        </p:txBody>
      </p:sp>
      <p:sp>
        <p:nvSpPr>
          <p:cNvPr id="1206" name="CustomShape 26"/>
          <p:cNvSpPr/>
          <p:nvPr/>
        </p:nvSpPr>
        <p:spPr>
          <a:xfrm>
            <a:off x="7853400" y="684504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5</a:t>
            </a:r>
            <a:endParaRPr b="0" lang="en-IN" sz="1950" spc="-1" strike="noStrike">
              <a:solidFill>
                <a:srgbClr val="000000"/>
              </a:solidFill>
              <a:uFill>
                <a:solidFill>
                  <a:srgbClr val="ffffff"/>
                </a:solidFill>
              </a:uFill>
              <a:latin typeface="Arial"/>
            </a:endParaRPr>
          </a:p>
        </p:txBody>
      </p:sp>
      <p:sp>
        <p:nvSpPr>
          <p:cNvPr id="1207" name="CustomShape 27"/>
          <p:cNvSpPr/>
          <p:nvPr/>
        </p:nvSpPr>
        <p:spPr>
          <a:xfrm>
            <a:off x="6020640" y="567792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0</a:t>
            </a:r>
            <a:endParaRPr b="0" lang="en-IN" sz="1800" spc="-1" strike="noStrike">
              <a:solidFill>
                <a:srgbClr val="000000"/>
              </a:solidFill>
              <a:uFill>
                <a:solidFill>
                  <a:srgbClr val="ffffff"/>
                </a:solidFill>
              </a:uFill>
              <a:latin typeface="Arial"/>
            </a:endParaRPr>
          </a:p>
        </p:txBody>
      </p:sp>
      <p:sp>
        <p:nvSpPr>
          <p:cNvPr id="1208" name="CustomShape 28"/>
          <p:cNvSpPr/>
          <p:nvPr/>
        </p:nvSpPr>
        <p:spPr>
          <a:xfrm>
            <a:off x="6020640" y="626688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1209" name="CustomShape 29"/>
          <p:cNvSpPr/>
          <p:nvPr/>
        </p:nvSpPr>
        <p:spPr>
          <a:xfrm>
            <a:off x="6020640" y="683100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2</a:t>
            </a:r>
            <a:endParaRPr b="0" lang="en-IN" sz="1800" spc="-1" strike="noStrike">
              <a:solidFill>
                <a:srgbClr val="000000"/>
              </a:solidFill>
              <a:uFill>
                <a:solidFill>
                  <a:srgbClr val="ffffff"/>
                </a:solidFill>
              </a:uFill>
              <a:latin typeface="Arial"/>
            </a:endParaRPr>
          </a:p>
        </p:txBody>
      </p:sp>
      <p:sp>
        <p:nvSpPr>
          <p:cNvPr id="1210" name="CustomShape 30"/>
          <p:cNvSpPr/>
          <p:nvPr/>
        </p:nvSpPr>
        <p:spPr>
          <a:xfrm>
            <a:off x="8173440" y="569196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3</a:t>
            </a:r>
            <a:endParaRPr b="0" lang="en-IN" sz="1800" spc="-1" strike="noStrike">
              <a:solidFill>
                <a:srgbClr val="000000"/>
              </a:solidFill>
              <a:uFill>
                <a:solidFill>
                  <a:srgbClr val="ffffff"/>
                </a:solidFill>
              </a:uFill>
              <a:latin typeface="Arial"/>
            </a:endParaRPr>
          </a:p>
        </p:txBody>
      </p:sp>
      <p:sp>
        <p:nvSpPr>
          <p:cNvPr id="1211" name="CustomShape 31"/>
          <p:cNvSpPr/>
          <p:nvPr/>
        </p:nvSpPr>
        <p:spPr>
          <a:xfrm>
            <a:off x="8173440" y="628092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4</a:t>
            </a:r>
            <a:endParaRPr b="0" lang="en-IN" sz="1800" spc="-1" strike="noStrike">
              <a:solidFill>
                <a:srgbClr val="000000"/>
              </a:solidFill>
              <a:uFill>
                <a:solidFill>
                  <a:srgbClr val="ffffff"/>
                </a:solidFill>
              </a:uFill>
              <a:latin typeface="Arial"/>
            </a:endParaRPr>
          </a:p>
        </p:txBody>
      </p:sp>
      <p:sp>
        <p:nvSpPr>
          <p:cNvPr id="1212" name="CustomShape 32"/>
          <p:cNvSpPr/>
          <p:nvPr/>
        </p:nvSpPr>
        <p:spPr>
          <a:xfrm>
            <a:off x="8173440" y="684504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5</a:t>
            </a:r>
            <a:endParaRPr b="0" lang="en-IN" sz="1800" spc="-1" strike="noStrike">
              <a:solidFill>
                <a:srgbClr val="000000"/>
              </a:solidFill>
              <a:uFill>
                <a:solidFill>
                  <a:srgbClr val="ffffff"/>
                </a:solidFill>
              </a:uFill>
              <a:latin typeface="Arial"/>
            </a:endParaRPr>
          </a:p>
        </p:txBody>
      </p:sp>
    </p:spTree>
  </p:cSld>
  <p:timing>
    <p:tnLst>
      <p:par>
        <p:cTn id="6106" dur="indefinite" restart="never" nodeType="tmRoot">
          <p:childTnLst>
            <p:seq>
              <p:cTn id="6107" dur="indefinite" nodeType="mainSeq">
                <p:childTnLst>
                  <p:par>
                    <p:cTn id="6108" fill="hold">
                      <p:stCondLst>
                        <p:cond delay="indefinite"/>
                      </p:stCondLst>
                      <p:childTnLst>
                        <p:par>
                          <p:cTn id="6109" fill="hold">
                            <p:stCondLst>
                              <p:cond delay="0"/>
                            </p:stCondLst>
                            <p:childTnLst>
                              <p:par>
                                <p:cTn id="6110" nodeType="clickEffect" fill="hold" presetClass="entr" presetID="1">
                                  <p:stCondLst>
                                    <p:cond delay="0"/>
                                  </p:stCondLst>
                                  <p:childTnLst>
                                    <p:set>
                                      <p:cBhvr>
                                        <p:cTn id="6111" dur="1" fill="hold">
                                          <p:stCondLst>
                                            <p:cond delay="0"/>
                                          </p:stCondLst>
                                        </p:cTn>
                                        <p:tgtEl>
                                          <p:spTgt spid="1183">
                                            <p:txEl>
                                              <p:pRg st="1" end="73"/>
                                            </p:txEl>
                                          </p:spTgt>
                                        </p:tgtEl>
                                        <p:attrNameLst>
                                          <p:attrName>style.visibility</p:attrName>
                                        </p:attrNameLst>
                                      </p:cBhvr>
                                      <p:to>
                                        <p:strVal val="visible"/>
                                      </p:to>
                                    </p:set>
                                  </p:childTnLst>
                                </p:cTn>
                              </p:par>
                            </p:childTnLst>
                          </p:cTn>
                        </p:par>
                      </p:childTnLst>
                    </p:cTn>
                  </p:par>
                  <p:par>
                    <p:cTn id="6112" fill="hold">
                      <p:stCondLst>
                        <p:cond delay="indefinite"/>
                      </p:stCondLst>
                      <p:childTnLst>
                        <p:par>
                          <p:cTn id="6113" fill="hold">
                            <p:stCondLst>
                              <p:cond delay="0"/>
                            </p:stCondLst>
                            <p:childTnLst>
                              <p:par>
                                <p:cTn id="6114" nodeType="clickEffect" fill="hold" presetClass="entr" presetID="1">
                                  <p:stCondLst>
                                    <p:cond delay="0"/>
                                  </p:stCondLst>
                                  <p:childTnLst>
                                    <p:set>
                                      <p:cBhvr>
                                        <p:cTn id="6115" dur="1" fill="hold">
                                          <p:stCondLst>
                                            <p:cond delay="0"/>
                                          </p:stCondLst>
                                        </p:cTn>
                                        <p:tgtEl>
                                          <p:spTgt spid="1183">
                                            <p:txEl>
                                              <p:pRg st="74" end="137"/>
                                            </p:txEl>
                                          </p:spTgt>
                                        </p:tgtEl>
                                        <p:attrNameLst>
                                          <p:attrName>style.visibility</p:attrName>
                                        </p:attrNameLst>
                                      </p:cBhvr>
                                      <p:to>
                                        <p:strVal val="visible"/>
                                      </p:to>
                                    </p:set>
                                  </p:childTnLst>
                                </p:cTn>
                              </p:par>
                            </p:childTnLst>
                          </p:cTn>
                        </p:par>
                      </p:childTnLst>
                    </p:cTn>
                  </p:par>
                  <p:par>
                    <p:cTn id="6116" fill="hold">
                      <p:stCondLst>
                        <p:cond delay="indefinite"/>
                      </p:stCondLst>
                      <p:childTnLst>
                        <p:par>
                          <p:cTn id="6117" fill="hold">
                            <p:stCondLst>
                              <p:cond delay="0"/>
                            </p:stCondLst>
                            <p:childTnLst>
                              <p:par>
                                <p:cTn id="6118" nodeType="clickEffect" fill="hold" presetClass="entr" presetID="1">
                                  <p:stCondLst>
                                    <p:cond delay="0"/>
                                  </p:stCondLst>
                                  <p:childTnLst>
                                    <p:set>
                                      <p:cBhvr>
                                        <p:cTn id="6119" dur="1" fill="hold">
                                          <p:stCondLst>
                                            <p:cond delay="0"/>
                                          </p:stCondLst>
                                        </p:cTn>
                                        <p:tgtEl>
                                          <p:spTgt spid="1183">
                                            <p:txEl>
                                              <p:pRg st="137" end="160"/>
                                            </p:txEl>
                                          </p:spTgt>
                                        </p:tgtEl>
                                        <p:attrNameLst>
                                          <p:attrName>style.visibility</p:attrName>
                                        </p:attrNameLst>
                                      </p:cBhvr>
                                      <p:to>
                                        <p:strVal val="visible"/>
                                      </p:to>
                                    </p:set>
                                  </p:childTnLst>
                                </p:cTn>
                              </p:par>
                            </p:childTnLst>
                          </p:cTn>
                        </p:par>
                      </p:childTnLst>
                    </p:cTn>
                  </p:par>
                  <p:par>
                    <p:cTn id="6120" fill="hold">
                      <p:stCondLst>
                        <p:cond delay="indefinite"/>
                      </p:stCondLst>
                      <p:childTnLst>
                        <p:par>
                          <p:cTn id="6121" fill="hold">
                            <p:stCondLst>
                              <p:cond delay="0"/>
                            </p:stCondLst>
                            <p:childTnLst>
                              <p:par>
                                <p:cTn id="6122" nodeType="clickEffect" fill="hold" presetClass="entr" presetID="1">
                                  <p:stCondLst>
                                    <p:cond delay="0"/>
                                  </p:stCondLst>
                                  <p:childTnLst>
                                    <p:set>
                                      <p:cBhvr>
                                        <p:cTn id="6123" dur="1" fill="hold">
                                          <p:stCondLst>
                                            <p:cond delay="0"/>
                                          </p:stCondLst>
                                        </p:cTn>
                                        <p:tgtEl>
                                          <p:spTgt spid="1183">
                                            <p:txEl>
                                              <p:pRg st="160" end="192"/>
                                            </p:txEl>
                                          </p:spTgt>
                                        </p:tgtEl>
                                        <p:attrNameLst>
                                          <p:attrName>style.visibility</p:attrName>
                                        </p:attrNameLst>
                                      </p:cBhvr>
                                      <p:to>
                                        <p:strVal val="visible"/>
                                      </p:to>
                                    </p:set>
                                  </p:childTnLst>
                                </p:cTn>
                              </p:par>
                            </p:childTnLst>
                          </p:cTn>
                        </p:par>
                      </p:childTnLst>
                    </p:cTn>
                  </p:par>
                  <p:par>
                    <p:cTn id="6124" fill="hold">
                      <p:stCondLst>
                        <p:cond delay="indefinite"/>
                      </p:stCondLst>
                      <p:childTnLst>
                        <p:par>
                          <p:cTn id="6125" fill="hold">
                            <p:stCondLst>
                              <p:cond delay="0"/>
                            </p:stCondLst>
                            <p:childTnLst>
                              <p:par>
                                <p:cTn id="6126" nodeType="clickEffect" fill="hold" presetClass="entr" presetID="1">
                                  <p:stCondLst>
                                    <p:cond delay="0"/>
                                  </p:stCondLst>
                                  <p:childTnLst>
                                    <p:set>
                                      <p:cBhvr>
                                        <p:cTn id="6127" dur="1" fill="hold">
                                          <p:stCondLst>
                                            <p:cond delay="0"/>
                                          </p:stCondLst>
                                        </p:cTn>
                                        <p:tgtEl>
                                          <p:spTgt spid="1183">
                                            <p:txEl>
                                              <p:pRg st="192" end="215"/>
                                            </p:txEl>
                                          </p:spTgt>
                                        </p:tgtEl>
                                        <p:attrNameLst>
                                          <p:attrName>style.visibility</p:attrName>
                                        </p:attrNameLst>
                                      </p:cBhvr>
                                      <p:to>
                                        <p:strVal val="visible"/>
                                      </p:to>
                                    </p:set>
                                  </p:childTnLst>
                                </p:cTn>
                              </p:par>
                            </p:childTnLst>
                          </p:cTn>
                        </p:par>
                      </p:childTnLst>
                    </p:cTn>
                  </p:par>
                  <p:par>
                    <p:cTn id="6128" fill="hold">
                      <p:stCondLst>
                        <p:cond delay="indefinite"/>
                      </p:stCondLst>
                      <p:childTnLst>
                        <p:par>
                          <p:cTn id="6129" fill="hold">
                            <p:stCondLst>
                              <p:cond delay="0"/>
                            </p:stCondLst>
                            <p:childTnLst>
                              <p:par>
                                <p:cTn id="6130" nodeType="clickEffect" fill="hold" presetClass="entr" presetID="1">
                                  <p:stCondLst>
                                    <p:cond delay="0"/>
                                  </p:stCondLst>
                                  <p:childTnLst>
                                    <p:set>
                                      <p:cBhvr>
                                        <p:cTn id="6131" dur="1" fill="hold">
                                          <p:stCondLst>
                                            <p:cond delay="0"/>
                                          </p:stCondLst>
                                        </p:cTn>
                                        <p:tgtEl>
                                          <p:spTgt spid="1183">
                                            <p:txEl>
                                              <p:pRg st="215" end="241"/>
                                            </p:txEl>
                                          </p:spTgt>
                                        </p:tgtEl>
                                        <p:attrNameLst>
                                          <p:attrName>style.visibility</p:attrName>
                                        </p:attrNameLst>
                                      </p:cBhvr>
                                      <p:to>
                                        <p:strVal val="visible"/>
                                      </p:to>
                                    </p:set>
                                  </p:childTnLst>
                                </p:cTn>
                              </p:par>
                            </p:childTnLst>
                          </p:cTn>
                        </p:par>
                      </p:childTnLst>
                    </p:cTn>
                  </p:par>
                  <p:par>
                    <p:cTn id="6132" fill="hold">
                      <p:stCondLst>
                        <p:cond delay="indefinite"/>
                      </p:stCondLst>
                      <p:childTnLst>
                        <p:par>
                          <p:cTn id="6133" fill="hold">
                            <p:stCondLst>
                              <p:cond delay="0"/>
                            </p:stCondLst>
                            <p:childTnLst>
                              <p:par>
                                <p:cTn id="6134" nodeType="clickEffect" fill="hold" presetClass="entr" presetID="1">
                                  <p:stCondLst>
                                    <p:cond delay="0"/>
                                  </p:stCondLst>
                                  <p:childTnLst>
                                    <p:set>
                                      <p:cBhvr>
                                        <p:cTn id="6135" dur="1" fill="hold">
                                          <p:stCondLst>
                                            <p:cond delay="0"/>
                                          </p:stCondLst>
                                        </p:cTn>
                                        <p:tgtEl>
                                          <p:spTgt spid="1183">
                                            <p:txEl>
                                              <p:pRg st="241" end="266"/>
                                            </p:txEl>
                                          </p:spTgt>
                                        </p:tgtEl>
                                        <p:attrNameLst>
                                          <p:attrName>style.visibility</p:attrName>
                                        </p:attrNameLst>
                                      </p:cBhvr>
                                      <p:to>
                                        <p:strVal val="visible"/>
                                      </p:to>
                                    </p:set>
                                  </p:childTnLst>
                                </p:cTn>
                              </p:par>
                            </p:childTnLst>
                          </p:cTn>
                        </p:par>
                      </p:childTnLst>
                    </p:cTn>
                  </p:par>
                  <p:par>
                    <p:cTn id="6136" fill="hold">
                      <p:stCondLst>
                        <p:cond delay="indefinite"/>
                      </p:stCondLst>
                      <p:childTnLst>
                        <p:par>
                          <p:cTn id="6137" fill="hold">
                            <p:stCondLst>
                              <p:cond delay="0"/>
                            </p:stCondLst>
                            <p:childTnLst>
                              <p:par>
                                <p:cTn id="6138" nodeType="clickEffect" fill="hold" presetClass="entr" presetID="1">
                                  <p:stCondLst>
                                    <p:cond delay="0"/>
                                  </p:stCondLst>
                                  <p:childTnLst>
                                    <p:set>
                                      <p:cBhvr>
                                        <p:cTn id="6139" dur="1" fill="hold">
                                          <p:stCondLst>
                                            <p:cond delay="0"/>
                                          </p:stCondLst>
                                        </p:cTn>
                                        <p:tgtEl>
                                          <p:spTgt spid="1183">
                                            <p:txEl>
                                              <p:pRg st="266" end="299"/>
                                            </p:txEl>
                                          </p:spTgt>
                                        </p:tgtEl>
                                        <p:attrNameLst>
                                          <p:attrName>style.visibility</p:attrName>
                                        </p:attrNameLst>
                                      </p:cBhvr>
                                      <p:to>
                                        <p:strVal val="visible"/>
                                      </p:to>
                                    </p:set>
                                  </p:childTnLst>
                                </p:cTn>
                              </p:par>
                            </p:childTnLst>
                          </p:cTn>
                        </p:par>
                      </p:childTnLst>
                    </p:cTn>
                  </p:par>
                  <p:par>
                    <p:cTn id="6140" fill="hold">
                      <p:stCondLst>
                        <p:cond delay="indefinite"/>
                      </p:stCondLst>
                      <p:childTnLst>
                        <p:par>
                          <p:cTn id="6141" fill="hold">
                            <p:stCondLst>
                              <p:cond delay="0"/>
                            </p:stCondLst>
                            <p:childTnLst>
                              <p:par>
                                <p:cTn id="6142" nodeType="clickEffect" fill="hold" presetClass="entr" presetID="1">
                                  <p:stCondLst>
                                    <p:cond delay="0"/>
                                  </p:stCondLst>
                                  <p:childTnLst>
                                    <p:set>
                                      <p:cBhvr>
                                        <p:cTn id="6143" dur="1" fill="hold">
                                          <p:stCondLst>
                                            <p:cond delay="0"/>
                                          </p:stCondLst>
                                        </p:cTn>
                                        <p:tgtEl>
                                          <p:spTgt spid="1183">
                                            <p:txEl>
                                              <p:pRg st="299" end="318"/>
                                            </p:txEl>
                                          </p:spTgt>
                                        </p:tgtEl>
                                        <p:attrNameLst>
                                          <p:attrName>style.visibility</p:attrName>
                                        </p:attrNameLst>
                                      </p:cBhvr>
                                      <p:to>
                                        <p:strVal val="visible"/>
                                      </p:to>
                                    </p:set>
                                  </p:childTnLst>
                                </p:cTn>
                              </p:par>
                            </p:childTnLst>
                          </p:cTn>
                        </p:par>
                      </p:childTnLst>
                    </p:cTn>
                  </p:par>
                  <p:par>
                    <p:cTn id="6144" fill="hold">
                      <p:stCondLst>
                        <p:cond delay="indefinite"/>
                      </p:stCondLst>
                      <p:childTnLst>
                        <p:par>
                          <p:cTn id="6145" fill="hold">
                            <p:stCondLst>
                              <p:cond delay="0"/>
                            </p:stCondLst>
                            <p:childTnLst>
                              <p:par>
                                <p:cTn id="6146" nodeType="clickEffect" fill="hold" presetClass="entr" presetID="1">
                                  <p:stCondLst>
                                    <p:cond delay="0"/>
                                  </p:stCondLst>
                                  <p:childTnLst>
                                    <p:set>
                                      <p:cBhvr>
                                        <p:cTn id="6147" dur="1" fill="hold">
                                          <p:stCondLst>
                                            <p:cond delay="0"/>
                                          </p:stCondLst>
                                        </p:cTn>
                                        <p:tgtEl>
                                          <p:spTgt spid="1183">
                                            <p:txEl>
                                              <p:pRg st="318" end="349"/>
                                            </p:txEl>
                                          </p:spTgt>
                                        </p:tgtEl>
                                        <p:attrNameLst>
                                          <p:attrName>style.visibility</p:attrName>
                                        </p:attrNameLst>
                                      </p:cBhvr>
                                      <p:to>
                                        <p:strVal val="visible"/>
                                      </p:to>
                                    </p:set>
                                  </p:childTnLst>
                                </p:cTn>
                              </p:par>
                            </p:childTnLst>
                          </p:cTn>
                        </p:par>
                      </p:childTnLst>
                    </p:cTn>
                  </p:par>
                  <p:par>
                    <p:cTn id="6148" fill="hold">
                      <p:stCondLst>
                        <p:cond delay="indefinite"/>
                      </p:stCondLst>
                      <p:childTnLst>
                        <p:par>
                          <p:cTn id="6149" fill="hold">
                            <p:stCondLst>
                              <p:cond delay="0"/>
                            </p:stCondLst>
                            <p:childTnLst>
                              <p:par>
                                <p:cTn id="6150" nodeType="clickEffect" fill="hold" presetClass="entr" presetID="1">
                                  <p:stCondLst>
                                    <p:cond delay="0"/>
                                  </p:stCondLst>
                                  <p:childTnLst>
                                    <p:set>
                                      <p:cBhvr>
                                        <p:cTn id="6151" dur="1" fill="hold">
                                          <p:stCondLst>
                                            <p:cond delay="0"/>
                                          </p:stCondLst>
                                        </p:cTn>
                                        <p:tgtEl>
                                          <p:spTgt spid="1183">
                                            <p:txEl>
                                              <p:pRg st="349" end="382"/>
                                            </p:txEl>
                                          </p:spTgt>
                                        </p:tgtEl>
                                        <p:attrNameLst>
                                          <p:attrName>style.visibility</p:attrName>
                                        </p:attrNameLst>
                                      </p:cBhvr>
                                      <p:to>
                                        <p:strVal val="visible"/>
                                      </p:to>
                                    </p:set>
                                  </p:childTnLst>
                                </p:cTn>
                              </p:par>
                            </p:childTnLst>
                          </p:cTn>
                        </p:par>
                      </p:childTnLst>
                    </p:cTn>
                  </p:par>
                  <p:par>
                    <p:cTn id="6152" fill="hold">
                      <p:stCondLst>
                        <p:cond delay="indefinite"/>
                      </p:stCondLst>
                      <p:childTnLst>
                        <p:par>
                          <p:cTn id="6153" fill="hold">
                            <p:stCondLst>
                              <p:cond delay="0"/>
                            </p:stCondLst>
                            <p:childTnLst>
                              <p:par>
                                <p:cTn id="6154" nodeType="clickEffect" fill="hold" presetClass="entr" presetID="1">
                                  <p:stCondLst>
                                    <p:cond delay="0"/>
                                  </p:stCondLst>
                                  <p:childTnLst>
                                    <p:set>
                                      <p:cBhvr>
                                        <p:cTn id="6155" dur="1" fill="hold">
                                          <p:stCondLst>
                                            <p:cond delay="0"/>
                                          </p:stCondLst>
                                        </p:cTn>
                                        <p:tgtEl>
                                          <p:spTgt spid="1183">
                                            <p:txEl>
                                              <p:pRg st="382" end="401"/>
                                            </p:txEl>
                                          </p:spTgt>
                                        </p:tgtEl>
                                        <p:attrNameLst>
                                          <p:attrName>style.visibility</p:attrName>
                                        </p:attrNameLst>
                                      </p:cBhvr>
                                      <p:to>
                                        <p:strVal val="visible"/>
                                      </p:to>
                                    </p:set>
                                  </p:childTnLst>
                                </p:cTn>
                              </p:par>
                            </p:childTnLst>
                          </p:cTn>
                        </p:par>
                      </p:childTnLst>
                    </p:cTn>
                  </p:par>
                  <p:par>
                    <p:cTn id="6156" fill="hold">
                      <p:stCondLst>
                        <p:cond delay="indefinite"/>
                      </p:stCondLst>
                      <p:childTnLst>
                        <p:par>
                          <p:cTn id="6157" fill="hold">
                            <p:stCondLst>
                              <p:cond delay="0"/>
                            </p:stCondLst>
                            <p:childTnLst>
                              <p:par>
                                <p:cTn id="6158" nodeType="clickEffect" fill="hold" presetClass="entr" presetID="1">
                                  <p:stCondLst>
                                    <p:cond delay="0"/>
                                  </p:stCondLst>
                                  <p:childTnLst>
                                    <p:set>
                                      <p:cBhvr>
                                        <p:cTn id="6159" dur="1" fill="hold">
                                          <p:stCondLst>
                                            <p:cond delay="0"/>
                                          </p:stCondLst>
                                        </p:cTn>
                                        <p:tgtEl>
                                          <p:spTgt spid="1183">
                                            <p:txEl>
                                              <p:pRg st="401" end="413"/>
                                            </p:txEl>
                                          </p:spTgt>
                                        </p:tgtEl>
                                        <p:attrNameLst>
                                          <p:attrName>style.visibility</p:attrName>
                                        </p:attrNameLst>
                                      </p:cBhvr>
                                      <p:to>
                                        <p:strVal val="visible"/>
                                      </p:to>
                                    </p:set>
                                  </p:childTnLst>
                                </p:cTn>
                              </p:par>
                            </p:childTnLst>
                          </p:cTn>
                        </p:par>
                      </p:childTnLst>
                    </p:cTn>
                  </p:par>
                  <p:par>
                    <p:cTn id="6160" fill="hold">
                      <p:stCondLst>
                        <p:cond delay="indefinite"/>
                      </p:stCondLst>
                      <p:childTnLst>
                        <p:par>
                          <p:cTn id="6161" fill="hold">
                            <p:stCondLst>
                              <p:cond delay="0"/>
                            </p:stCondLst>
                            <p:childTnLst>
                              <p:par>
                                <p:cTn id="6162" nodeType="clickEffect" fill="hold" presetClass="entr" presetID="1">
                                  <p:stCondLst>
                                    <p:cond delay="0"/>
                                  </p:stCondLst>
                                  <p:childTnLst>
                                    <p:set>
                                      <p:cBhvr>
                                        <p:cTn id="6163" dur="1" fill="hold">
                                          <p:stCondLst>
                                            <p:cond delay="0"/>
                                          </p:stCondLst>
                                        </p:cTn>
                                        <p:tgtEl>
                                          <p:spTgt spid="1187"/>
                                        </p:tgtEl>
                                        <p:attrNameLst>
                                          <p:attrName>style.visibility</p:attrName>
                                        </p:attrNameLst>
                                      </p:cBhvr>
                                      <p:to>
                                        <p:strVal val="visible"/>
                                      </p:to>
                                    </p:set>
                                  </p:childTnLst>
                                </p:cTn>
                              </p:par>
                            </p:childTnLst>
                          </p:cTn>
                        </p:par>
                      </p:childTnLst>
                    </p:cTn>
                  </p:par>
                  <p:par>
                    <p:cTn id="6164" fill="hold">
                      <p:stCondLst>
                        <p:cond delay="indefinite"/>
                      </p:stCondLst>
                      <p:childTnLst>
                        <p:par>
                          <p:cTn id="6165" fill="hold">
                            <p:stCondLst>
                              <p:cond delay="0"/>
                            </p:stCondLst>
                            <p:childTnLst>
                              <p:par>
                                <p:cTn id="6166" nodeType="clickEffect" fill="hold" presetClass="entr" presetID="1">
                                  <p:stCondLst>
                                    <p:cond delay="0"/>
                                  </p:stCondLst>
                                  <p:childTnLst>
                                    <p:set>
                                      <p:cBhvr>
                                        <p:cTn id="6167" dur="1" fill="hold">
                                          <p:stCondLst>
                                            <p:cond delay="0"/>
                                          </p:stCondLst>
                                        </p:cTn>
                                        <p:tgtEl>
                                          <p:spTgt spid="1184"/>
                                        </p:tgtEl>
                                        <p:attrNameLst>
                                          <p:attrName>style.visibility</p:attrName>
                                        </p:attrNameLst>
                                      </p:cBhvr>
                                      <p:to>
                                        <p:strVal val="visible"/>
                                      </p:to>
                                    </p:set>
                                  </p:childTnLst>
                                </p:cTn>
                              </p:par>
                            </p:childTnLst>
                          </p:cTn>
                        </p:par>
                      </p:childTnLst>
                    </p:cTn>
                  </p:par>
                  <p:par>
                    <p:cTn id="6168" fill="hold">
                      <p:stCondLst>
                        <p:cond delay="indefinite"/>
                      </p:stCondLst>
                      <p:childTnLst>
                        <p:par>
                          <p:cTn id="6169" fill="hold">
                            <p:stCondLst>
                              <p:cond delay="0"/>
                            </p:stCondLst>
                            <p:childTnLst>
                              <p:par>
                                <p:cTn id="6170" nodeType="clickEffect" fill="hold" presetClass="entr" presetID="1">
                                  <p:stCondLst>
                                    <p:cond delay="0"/>
                                  </p:stCondLst>
                                  <p:childTnLst>
                                    <p:set>
                                      <p:cBhvr>
                                        <p:cTn id="6171" dur="1" fill="hold">
                                          <p:stCondLst>
                                            <p:cond delay="0"/>
                                          </p:stCondLst>
                                        </p:cTn>
                                        <p:tgtEl>
                                          <p:spTgt spid="1185"/>
                                        </p:tgtEl>
                                        <p:attrNameLst>
                                          <p:attrName>style.visibility</p:attrName>
                                        </p:attrNameLst>
                                      </p:cBhvr>
                                      <p:to>
                                        <p:strVal val="visible"/>
                                      </p:to>
                                    </p:set>
                                  </p:childTnLst>
                                </p:cTn>
                              </p:par>
                            </p:childTnLst>
                          </p:cTn>
                        </p:par>
                      </p:childTnLst>
                    </p:cTn>
                  </p:par>
                  <p:par>
                    <p:cTn id="6172" fill="hold">
                      <p:stCondLst>
                        <p:cond delay="indefinite"/>
                      </p:stCondLst>
                      <p:childTnLst>
                        <p:par>
                          <p:cTn id="6173" fill="hold">
                            <p:stCondLst>
                              <p:cond delay="0"/>
                            </p:stCondLst>
                            <p:childTnLst>
                              <p:par>
                                <p:cTn id="6174" nodeType="clickEffect" fill="hold" presetClass="entr" presetID="1">
                                  <p:stCondLst>
                                    <p:cond delay="0"/>
                                  </p:stCondLst>
                                  <p:childTnLst>
                                    <p:set>
                                      <p:cBhvr>
                                        <p:cTn id="6175" dur="1" fill="hold">
                                          <p:stCondLst>
                                            <p:cond delay="0"/>
                                          </p:stCondLst>
                                        </p:cTn>
                                        <p:tgtEl>
                                          <p:spTgt spid="1186"/>
                                        </p:tgtEl>
                                        <p:attrNameLst>
                                          <p:attrName>style.visibility</p:attrName>
                                        </p:attrNameLst>
                                      </p:cBhvr>
                                      <p:to>
                                        <p:strVal val="visible"/>
                                      </p:to>
                                    </p:set>
                                  </p:childTnLst>
                                </p:cTn>
                              </p:par>
                            </p:childTnLst>
                          </p:cTn>
                        </p:par>
                      </p:childTnLst>
                    </p:cTn>
                  </p:par>
                  <p:par>
                    <p:cTn id="6176" fill="hold">
                      <p:stCondLst>
                        <p:cond delay="indefinite"/>
                      </p:stCondLst>
                      <p:childTnLst>
                        <p:par>
                          <p:cTn id="6177" fill="hold">
                            <p:stCondLst>
                              <p:cond delay="0"/>
                            </p:stCondLst>
                            <p:childTnLst>
                              <p:par>
                                <p:cTn id="6178" nodeType="clickEffect" fill="hold" presetClass="entr" presetID="1">
                                  <p:stCondLst>
                                    <p:cond delay="0"/>
                                  </p:stCondLst>
                                  <p:childTnLst>
                                    <p:set>
                                      <p:cBhvr>
                                        <p:cTn id="6179" dur="1" fill="hold">
                                          <p:stCondLst>
                                            <p:cond delay="0"/>
                                          </p:stCondLst>
                                        </p:cTn>
                                        <p:tgtEl>
                                          <p:spTgt spid="1188"/>
                                        </p:tgtEl>
                                        <p:attrNameLst>
                                          <p:attrName>style.visibility</p:attrName>
                                        </p:attrNameLst>
                                      </p:cBhvr>
                                      <p:to>
                                        <p:strVal val="visible"/>
                                      </p:to>
                                    </p:set>
                                  </p:childTnLst>
                                </p:cTn>
                              </p:par>
                            </p:childTnLst>
                          </p:cTn>
                        </p:par>
                      </p:childTnLst>
                    </p:cTn>
                  </p:par>
                  <p:par>
                    <p:cTn id="6180" fill="hold">
                      <p:stCondLst>
                        <p:cond delay="indefinite"/>
                      </p:stCondLst>
                      <p:childTnLst>
                        <p:par>
                          <p:cTn id="6181" fill="hold">
                            <p:stCondLst>
                              <p:cond delay="0"/>
                            </p:stCondLst>
                            <p:childTnLst>
                              <p:par>
                                <p:cTn id="6182" nodeType="clickEffect" fill="hold" presetClass="entr" presetID="1">
                                  <p:stCondLst>
                                    <p:cond delay="0"/>
                                  </p:stCondLst>
                                  <p:childTnLst>
                                    <p:set>
                                      <p:cBhvr>
                                        <p:cTn id="6183" dur="1" fill="hold">
                                          <p:stCondLst>
                                            <p:cond delay="0"/>
                                          </p:stCondLst>
                                        </p:cTn>
                                        <p:tgtEl>
                                          <p:spTgt spid="-1"/>
                                        </p:tgtEl>
                                        <p:attrNameLst>
                                          <p:attrName>style.visibility</p:attrName>
                                        </p:attrNameLst>
                                      </p:cBhvr>
                                      <p:to>
                                        <p:strVal val="visible"/>
                                      </p:to>
                                    </p:set>
                                  </p:childTnLst>
                                </p:cTn>
                              </p:par>
                            </p:childTnLst>
                          </p:cTn>
                        </p:par>
                      </p:childTnLst>
                    </p:cTn>
                  </p:par>
                  <p:par>
                    <p:cTn id="6184" fill="hold">
                      <p:stCondLst>
                        <p:cond delay="indefinite"/>
                      </p:stCondLst>
                      <p:childTnLst>
                        <p:par>
                          <p:cTn id="6185" fill="hold">
                            <p:stCondLst>
                              <p:cond delay="0"/>
                            </p:stCondLst>
                            <p:childTnLst>
                              <p:par>
                                <p:cTn id="6186" nodeType="clickEffect" fill="hold" presetClass="entr" presetID="1">
                                  <p:stCondLst>
                                    <p:cond delay="0"/>
                                  </p:stCondLst>
                                  <p:childTnLst>
                                    <p:set>
                                      <p:cBhvr>
                                        <p:cTn id="6187" dur="1" fill="hold">
                                          <p:stCondLst>
                                            <p:cond delay="0"/>
                                          </p:stCondLst>
                                        </p:cTn>
                                        <p:tgtEl>
                                          <p:spTgt spid="1201"/>
                                        </p:tgtEl>
                                        <p:attrNameLst>
                                          <p:attrName>style.visibility</p:attrName>
                                        </p:attrNameLst>
                                      </p:cBhvr>
                                      <p:to>
                                        <p:strVal val="visible"/>
                                      </p:to>
                                    </p:set>
                                  </p:childTnLst>
                                </p:cTn>
                              </p:par>
                            </p:childTnLst>
                          </p:cTn>
                        </p:par>
                      </p:childTnLst>
                    </p:cTn>
                  </p:par>
                  <p:par>
                    <p:cTn id="6188" fill="hold">
                      <p:stCondLst>
                        <p:cond delay="indefinite"/>
                      </p:stCondLst>
                      <p:childTnLst>
                        <p:par>
                          <p:cTn id="6189" fill="hold">
                            <p:stCondLst>
                              <p:cond delay="0"/>
                            </p:stCondLst>
                            <p:childTnLst>
                              <p:par>
                                <p:cTn id="6190" nodeType="clickEffect" fill="hold" presetClass="entr" presetID="1">
                                  <p:stCondLst>
                                    <p:cond delay="0"/>
                                  </p:stCondLst>
                                  <p:childTnLst>
                                    <p:set>
                                      <p:cBhvr>
                                        <p:cTn id="6191" dur="1" fill="hold">
                                          <p:stCondLst>
                                            <p:cond delay="0"/>
                                          </p:stCondLst>
                                        </p:cTn>
                                        <p:tgtEl>
                                          <p:spTgt spid="1202"/>
                                        </p:tgtEl>
                                        <p:attrNameLst>
                                          <p:attrName>style.visibility</p:attrName>
                                        </p:attrNameLst>
                                      </p:cBhvr>
                                      <p:to>
                                        <p:strVal val="visible"/>
                                      </p:to>
                                    </p:set>
                                  </p:childTnLst>
                                </p:cTn>
                              </p:par>
                            </p:childTnLst>
                          </p:cTn>
                        </p:par>
                      </p:childTnLst>
                    </p:cTn>
                  </p:par>
                  <p:par>
                    <p:cTn id="6192" fill="hold">
                      <p:stCondLst>
                        <p:cond delay="indefinite"/>
                      </p:stCondLst>
                      <p:childTnLst>
                        <p:par>
                          <p:cTn id="6193" fill="hold">
                            <p:stCondLst>
                              <p:cond delay="0"/>
                            </p:stCondLst>
                            <p:childTnLst>
                              <p:par>
                                <p:cTn id="6194" nodeType="clickEffect" fill="hold" presetClass="entr" presetID="1">
                                  <p:stCondLst>
                                    <p:cond delay="0"/>
                                  </p:stCondLst>
                                  <p:childTnLst>
                                    <p:set>
                                      <p:cBhvr>
                                        <p:cTn id="6195" dur="1" fill="hold">
                                          <p:stCondLst>
                                            <p:cond delay="0"/>
                                          </p:stCondLst>
                                        </p:cTn>
                                        <p:tgtEl>
                                          <p:spTgt spid="1203"/>
                                        </p:tgtEl>
                                        <p:attrNameLst>
                                          <p:attrName>style.visibility</p:attrName>
                                        </p:attrNameLst>
                                      </p:cBhvr>
                                      <p:to>
                                        <p:strVal val="visible"/>
                                      </p:to>
                                    </p:set>
                                  </p:childTnLst>
                                </p:cTn>
                              </p:par>
                            </p:childTnLst>
                          </p:cTn>
                        </p:par>
                      </p:childTnLst>
                    </p:cTn>
                  </p:par>
                  <p:par>
                    <p:cTn id="6196" fill="hold">
                      <p:stCondLst>
                        <p:cond delay="indefinite"/>
                      </p:stCondLst>
                      <p:childTnLst>
                        <p:par>
                          <p:cTn id="6197" fill="hold">
                            <p:stCondLst>
                              <p:cond delay="0"/>
                            </p:stCondLst>
                            <p:childTnLst>
                              <p:par>
                                <p:cTn id="6198" nodeType="clickEffect" fill="hold" presetClass="entr" presetID="1">
                                  <p:stCondLst>
                                    <p:cond delay="0"/>
                                  </p:stCondLst>
                                  <p:childTnLst>
                                    <p:set>
                                      <p:cBhvr>
                                        <p:cTn id="6199" dur="1" fill="hold">
                                          <p:stCondLst>
                                            <p:cond delay="0"/>
                                          </p:stCondLst>
                                        </p:cTn>
                                        <p:tgtEl>
                                          <p:spTgt spid="1204"/>
                                        </p:tgtEl>
                                        <p:attrNameLst>
                                          <p:attrName>style.visibility</p:attrName>
                                        </p:attrNameLst>
                                      </p:cBhvr>
                                      <p:to>
                                        <p:strVal val="visible"/>
                                      </p:to>
                                    </p:set>
                                  </p:childTnLst>
                                </p:cTn>
                              </p:par>
                            </p:childTnLst>
                          </p:cTn>
                        </p:par>
                      </p:childTnLst>
                    </p:cTn>
                  </p:par>
                  <p:par>
                    <p:cTn id="6200" fill="hold">
                      <p:stCondLst>
                        <p:cond delay="indefinite"/>
                      </p:stCondLst>
                      <p:childTnLst>
                        <p:par>
                          <p:cTn id="6201" fill="hold">
                            <p:stCondLst>
                              <p:cond delay="0"/>
                            </p:stCondLst>
                            <p:childTnLst>
                              <p:par>
                                <p:cTn id="6202" nodeType="clickEffect" fill="hold" presetClass="entr" presetID="1">
                                  <p:stCondLst>
                                    <p:cond delay="0"/>
                                  </p:stCondLst>
                                  <p:childTnLst>
                                    <p:set>
                                      <p:cBhvr>
                                        <p:cTn id="6203" dur="1" fill="hold">
                                          <p:stCondLst>
                                            <p:cond delay="0"/>
                                          </p:stCondLst>
                                        </p:cTn>
                                        <p:tgtEl>
                                          <p:spTgt spid="1205"/>
                                        </p:tgtEl>
                                        <p:attrNameLst>
                                          <p:attrName>style.visibility</p:attrName>
                                        </p:attrNameLst>
                                      </p:cBhvr>
                                      <p:to>
                                        <p:strVal val="visible"/>
                                      </p:to>
                                    </p:set>
                                  </p:childTnLst>
                                </p:cTn>
                              </p:par>
                            </p:childTnLst>
                          </p:cTn>
                        </p:par>
                      </p:childTnLst>
                    </p:cTn>
                  </p:par>
                  <p:par>
                    <p:cTn id="6204" fill="hold">
                      <p:stCondLst>
                        <p:cond delay="indefinite"/>
                      </p:stCondLst>
                      <p:childTnLst>
                        <p:par>
                          <p:cTn id="6205" fill="hold">
                            <p:stCondLst>
                              <p:cond delay="0"/>
                            </p:stCondLst>
                            <p:childTnLst>
                              <p:par>
                                <p:cTn id="6206" nodeType="clickEffect" fill="hold" presetClass="entr" presetID="1">
                                  <p:stCondLst>
                                    <p:cond delay="0"/>
                                  </p:stCondLst>
                                  <p:childTnLst>
                                    <p:set>
                                      <p:cBhvr>
                                        <p:cTn id="6207" dur="1" fill="hold">
                                          <p:stCondLst>
                                            <p:cond delay="0"/>
                                          </p:stCondLst>
                                        </p:cTn>
                                        <p:tgtEl>
                                          <p:spTgt spid="1206"/>
                                        </p:tgtEl>
                                        <p:attrNameLst>
                                          <p:attrName>style.visibility</p:attrName>
                                        </p:attrNameLst>
                                      </p:cBhvr>
                                      <p:to>
                                        <p:strVal val="visible"/>
                                      </p:to>
                                    </p:set>
                                  </p:childTnLst>
                                </p:cTn>
                              </p:par>
                            </p:childTnLst>
                          </p:cTn>
                        </p:par>
                      </p:childTnLst>
                    </p:cTn>
                  </p:par>
                  <p:par>
                    <p:cTn id="6208" fill="hold">
                      <p:stCondLst>
                        <p:cond delay="indefinite"/>
                      </p:stCondLst>
                      <p:childTnLst>
                        <p:par>
                          <p:cTn id="6209" fill="hold">
                            <p:stCondLst>
                              <p:cond delay="0"/>
                            </p:stCondLst>
                            <p:childTnLst>
                              <p:par>
                                <p:cTn id="6210" nodeType="clickEffect" fill="hold" presetClass="entr" presetID="1">
                                  <p:stCondLst>
                                    <p:cond delay="0"/>
                                  </p:stCondLst>
                                  <p:childTnLst>
                                    <p:set>
                                      <p:cBhvr>
                                        <p:cTn id="6211" dur="1" fill="hold">
                                          <p:stCondLst>
                                            <p:cond delay="0"/>
                                          </p:stCondLst>
                                        </p:cTn>
                                        <p:tgtEl>
                                          <p:spTgt spid="-1"/>
                                        </p:tgtEl>
                                        <p:attrNameLst>
                                          <p:attrName>style.visibility</p:attrName>
                                        </p:attrNameLst>
                                      </p:cBhvr>
                                      <p:to>
                                        <p:strVal val="visible"/>
                                      </p:to>
                                    </p:set>
                                  </p:childTnLst>
                                </p:cTn>
                              </p:par>
                            </p:childTnLst>
                          </p:cTn>
                        </p:par>
                      </p:childTnLst>
                    </p:cTn>
                  </p:par>
                  <p:par>
                    <p:cTn id="6212" fill="hold">
                      <p:stCondLst>
                        <p:cond delay="indefinite"/>
                      </p:stCondLst>
                      <p:childTnLst>
                        <p:par>
                          <p:cTn id="6213" fill="hold">
                            <p:stCondLst>
                              <p:cond delay="0"/>
                            </p:stCondLst>
                            <p:childTnLst>
                              <p:par>
                                <p:cTn id="6214" nodeType="clickEffect" fill="hold" presetClass="entr" presetID="1">
                                  <p:stCondLst>
                                    <p:cond delay="0"/>
                                  </p:stCondLst>
                                  <p:childTnLst>
                                    <p:set>
                                      <p:cBhvr>
                                        <p:cTn id="6215"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3"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36177C6E-4345-4B42-AB14-2AD768AE3C8C}"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14"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Adapted from a former Facebook puzzle</a:t>
            </a:r>
            <a:endParaRPr b="0" lang="en-US" sz="2840" spc="-1" strike="noStrike">
              <a:solidFill>
                <a:srgbClr val="000000"/>
              </a:solidFill>
              <a:uFill>
                <a:solidFill>
                  <a:srgbClr val="ffffff"/>
                </a:solidFill>
              </a:uFill>
              <a:latin typeface="Trebuchet MS"/>
            </a:endParaRPr>
          </a:p>
        </p:txBody>
      </p:sp>
      <p:sp>
        <p:nvSpPr>
          <p:cNvPr id="1215"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a:t>
            </a:r>
            <a:r>
              <a:rPr b="0" lang="en-US" sz="2000" spc="-1" strike="noStrike">
                <a:solidFill>
                  <a:srgbClr val="000000"/>
                </a:solidFill>
                <a:uFill>
                  <a:solidFill>
                    <a:srgbClr val="ffffff"/>
                  </a:solidFill>
                </a:uFill>
                <a:latin typeface="Trebuchet MS"/>
                <a:ea typeface="ＭＳ Ｐゴシック"/>
              </a:rPr>
              <a:t>Liar, Liar”</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You have just joined an internet forum, and you notice that existing forum members either always lie, or always tell the truth.</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You want to split the members into two groups (liars and truth-tellers), so you ask each forum member for a list of liars.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Assume that everyone else has perfect knowledge about others but is busy, so each person will respond with only a </a:t>
            </a:r>
            <a:r>
              <a:rPr b="0" i="1" lang="en-US" sz="2000" spc="-1" strike="noStrike">
                <a:solidFill>
                  <a:srgbClr val="000000"/>
                </a:solidFill>
                <a:uFill>
                  <a:solidFill>
                    <a:srgbClr val="ffffff"/>
                  </a:solidFill>
                </a:uFill>
                <a:latin typeface="Trebuchet MS"/>
                <a:ea typeface="ＭＳ Ｐゴシック"/>
              </a:rPr>
              <a:t>partial</a:t>
            </a:r>
            <a:r>
              <a:rPr b="0" lang="en-US" sz="2000" spc="-1" strike="noStrike">
                <a:solidFill>
                  <a:srgbClr val="000000"/>
                </a:solidFill>
                <a:uFill>
                  <a:solidFill>
                    <a:srgbClr val="ffffff"/>
                  </a:solidFill>
                </a:uFill>
                <a:latin typeface="Trebuchet MS"/>
                <a:ea typeface="ＭＳ Ｐゴシック"/>
              </a:rPr>
              <a:t> list of people that they accuse of being liars. Of course these lists shouldn’t be taken at face value because of all the lying going on.</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Describe an algorithm that uses these lists to either solve the problem, or determines that it cannot be solved.</a:t>
            </a:r>
            <a:endParaRPr b="0" lang="en-US" sz="1950" spc="-1" strike="noStrike">
              <a:solidFill>
                <a:srgbClr val="000000"/>
              </a:solidFill>
              <a:uFill>
                <a:solidFill>
                  <a:srgbClr val="ffffff"/>
                </a:solidFill>
              </a:uFill>
              <a:latin typeface="Trebuchet MS"/>
            </a:endParaRPr>
          </a:p>
        </p:txBody>
      </p:sp>
    </p:spTree>
  </p:cSld>
  <p:timing>
    <p:tnLst>
      <p:par>
        <p:cTn id="6216" dur="indefinite" restart="never" nodeType="tmRoot">
          <p:childTnLst>
            <p:seq>
              <p:cTn id="6217" dur="indefinite" nodeType="mainSeq">
                <p:childTnLst>
                  <p:par>
                    <p:cTn id="6218" fill="hold">
                      <p:stCondLst>
                        <p:cond delay="indefinite"/>
                      </p:stCondLst>
                      <p:childTnLst>
                        <p:par>
                          <p:cTn id="6219" fill="hold">
                            <p:stCondLst>
                              <p:cond delay="0"/>
                            </p:stCondLst>
                            <p:childTnLst>
                              <p:par>
                                <p:cTn id="6220" nodeType="clickEffect" fill="hold" presetClass="entr" presetID="1">
                                  <p:stCondLst>
                                    <p:cond delay="0"/>
                                  </p:stCondLst>
                                  <p:childTnLst>
                                    <p:set>
                                      <p:cBhvr>
                                        <p:cTn id="6221" dur="1" fill="hold">
                                          <p:stCondLst>
                                            <p:cond delay="0"/>
                                          </p:stCondLst>
                                        </p:cTn>
                                        <p:tgtEl>
                                          <p:spTgt spid="1215">
                                            <p:txEl>
                                              <p:pRg st="1" end="14"/>
                                            </p:txEl>
                                          </p:spTgt>
                                        </p:tgtEl>
                                        <p:attrNameLst>
                                          <p:attrName>style.visibility</p:attrName>
                                        </p:attrNameLst>
                                      </p:cBhvr>
                                      <p:to>
                                        <p:strVal val="visible"/>
                                      </p:to>
                                    </p:set>
                                  </p:childTnLst>
                                </p:cTn>
                              </p:par>
                            </p:childTnLst>
                          </p:cTn>
                        </p:par>
                      </p:childTnLst>
                    </p:cTn>
                  </p:par>
                  <p:par>
                    <p:cTn id="6222" fill="hold">
                      <p:stCondLst>
                        <p:cond delay="indefinite"/>
                      </p:stCondLst>
                      <p:childTnLst>
                        <p:par>
                          <p:cTn id="6223" fill="hold">
                            <p:stCondLst>
                              <p:cond delay="0"/>
                            </p:stCondLst>
                            <p:childTnLst>
                              <p:par>
                                <p:cTn id="6224" nodeType="clickEffect" fill="hold" presetClass="entr" presetID="1">
                                  <p:stCondLst>
                                    <p:cond delay="0"/>
                                  </p:stCondLst>
                                  <p:childTnLst>
                                    <p:set>
                                      <p:cBhvr>
                                        <p:cTn id="6225" dur="1" fill="hold">
                                          <p:stCondLst>
                                            <p:cond delay="0"/>
                                          </p:stCondLst>
                                        </p:cTn>
                                        <p:tgtEl>
                                          <p:spTgt spid="1215">
                                            <p:txEl>
                                              <p:pRg st="15" end="143"/>
                                            </p:txEl>
                                          </p:spTgt>
                                        </p:tgtEl>
                                        <p:attrNameLst>
                                          <p:attrName>style.visibility</p:attrName>
                                        </p:attrNameLst>
                                      </p:cBhvr>
                                      <p:to>
                                        <p:strVal val="visible"/>
                                      </p:to>
                                    </p:set>
                                  </p:childTnLst>
                                </p:cTn>
                              </p:par>
                            </p:childTnLst>
                          </p:cTn>
                        </p:par>
                      </p:childTnLst>
                    </p:cTn>
                  </p:par>
                  <p:par>
                    <p:cTn id="6226" fill="hold">
                      <p:stCondLst>
                        <p:cond delay="indefinite"/>
                      </p:stCondLst>
                      <p:childTnLst>
                        <p:par>
                          <p:cTn id="6227" fill="hold">
                            <p:stCondLst>
                              <p:cond delay="0"/>
                            </p:stCondLst>
                            <p:childTnLst>
                              <p:par>
                                <p:cTn id="6228" nodeType="clickEffect" fill="hold" presetClass="entr" presetID="1">
                                  <p:stCondLst>
                                    <p:cond delay="0"/>
                                  </p:stCondLst>
                                  <p:childTnLst>
                                    <p:set>
                                      <p:cBhvr>
                                        <p:cTn id="6229" dur="1" fill="hold">
                                          <p:stCondLst>
                                            <p:cond delay="0"/>
                                          </p:stCondLst>
                                        </p:cTn>
                                        <p:tgtEl>
                                          <p:spTgt spid="1215">
                                            <p:txEl>
                                              <p:pRg st="144" end="267"/>
                                            </p:txEl>
                                          </p:spTgt>
                                        </p:tgtEl>
                                        <p:attrNameLst>
                                          <p:attrName>style.visibility</p:attrName>
                                        </p:attrNameLst>
                                      </p:cBhvr>
                                      <p:to>
                                        <p:strVal val="visible"/>
                                      </p:to>
                                    </p:set>
                                  </p:childTnLst>
                                </p:cTn>
                              </p:par>
                            </p:childTnLst>
                          </p:cTn>
                        </p:par>
                      </p:childTnLst>
                    </p:cTn>
                  </p:par>
                  <p:par>
                    <p:cTn id="6230" fill="hold">
                      <p:stCondLst>
                        <p:cond delay="indefinite"/>
                      </p:stCondLst>
                      <p:childTnLst>
                        <p:par>
                          <p:cTn id="6231" fill="hold">
                            <p:stCondLst>
                              <p:cond delay="0"/>
                            </p:stCondLst>
                            <p:childTnLst>
                              <p:par>
                                <p:cTn id="6232" nodeType="clickEffect" fill="hold" presetClass="entr" presetID="1">
                                  <p:stCondLst>
                                    <p:cond delay="0"/>
                                  </p:stCondLst>
                                  <p:childTnLst>
                                    <p:set>
                                      <p:cBhvr>
                                        <p:cTn id="6233" dur="1" fill="hold">
                                          <p:stCondLst>
                                            <p:cond delay="0"/>
                                          </p:stCondLst>
                                        </p:cTn>
                                        <p:tgtEl>
                                          <p:spTgt spid="1215">
                                            <p:txEl>
                                              <p:pRg st="268" end="528"/>
                                            </p:txEl>
                                          </p:spTgt>
                                        </p:tgtEl>
                                        <p:attrNameLst>
                                          <p:attrName>style.visibility</p:attrName>
                                        </p:attrNameLst>
                                      </p:cBhvr>
                                      <p:to>
                                        <p:strVal val="visible"/>
                                      </p:to>
                                    </p:set>
                                  </p:childTnLst>
                                </p:cTn>
                              </p:par>
                            </p:childTnLst>
                          </p:cTn>
                        </p:par>
                      </p:childTnLst>
                    </p:cTn>
                  </p:par>
                  <p:par>
                    <p:cTn id="6234" fill="hold">
                      <p:stCondLst>
                        <p:cond delay="indefinite"/>
                      </p:stCondLst>
                      <p:childTnLst>
                        <p:par>
                          <p:cTn id="6235" fill="hold">
                            <p:stCondLst>
                              <p:cond delay="0"/>
                            </p:stCondLst>
                            <p:childTnLst>
                              <p:par>
                                <p:cTn id="6236" nodeType="clickEffect" fill="hold" presetClass="entr" presetID="1">
                                  <p:stCondLst>
                                    <p:cond delay="0"/>
                                  </p:stCondLst>
                                  <p:childTnLst>
                                    <p:set>
                                      <p:cBhvr>
                                        <p:cTn id="6237" dur="1" fill="hold">
                                          <p:stCondLst>
                                            <p:cond delay="0"/>
                                          </p:stCondLst>
                                        </p:cTn>
                                        <p:tgtEl>
                                          <p:spTgt spid="1215">
                                            <p:txEl>
                                              <p:pRg st="529" end="64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6"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3E50C229-BF69-40C0-B56F-232C1B3CD505}"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17"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Graph Traversal</a:t>
            </a:r>
            <a:endParaRPr b="0" lang="en-US" sz="2840" spc="-1" strike="noStrike">
              <a:solidFill>
                <a:srgbClr val="000000"/>
              </a:solidFill>
              <a:uFill>
                <a:solidFill>
                  <a:srgbClr val="ffffff"/>
                </a:solidFill>
              </a:uFill>
              <a:latin typeface="Trebuchet MS"/>
            </a:endParaRPr>
          </a:p>
        </p:txBody>
      </p:sp>
      <p:sp>
        <p:nvSpPr>
          <p:cNvPr id="1218" name="TextShape 3"/>
          <p:cNvSpPr txBox="1"/>
          <p:nvPr/>
        </p:nvSpPr>
        <p:spPr>
          <a:xfrm>
            <a:off x="534600" y="1111680"/>
            <a:ext cx="9041400" cy="5780520"/>
          </a:xfrm>
          <a:prstGeom prst="rect">
            <a:avLst/>
          </a:prstGeom>
          <a:no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Consider a </a:t>
            </a:r>
            <a:r>
              <a:rPr b="0" lang="en-US" sz="2000" spc="-1" strike="noStrike">
                <a:solidFill>
                  <a:srgbClr val="3333ff"/>
                </a:solidFill>
                <a:uFill>
                  <a:solidFill>
                    <a:srgbClr val="ffffff"/>
                  </a:solidFill>
                </a:uFill>
                <a:latin typeface="Trebuchet MS"/>
                <a:ea typeface="ＭＳ Ｐゴシック"/>
              </a:rPr>
              <a:t>bag</a:t>
            </a:r>
            <a:r>
              <a:rPr b="0" lang="en-US" sz="2000" spc="-1" strike="noStrike">
                <a:solidFill>
                  <a:srgbClr val="000000"/>
                </a:solidFill>
                <a:uFill>
                  <a:solidFill>
                    <a:srgbClr val="ffffff"/>
                  </a:solidFill>
                </a:uFill>
                <a:latin typeface="Trebuchet MS"/>
                <a:ea typeface="ＭＳ Ｐゴシック"/>
              </a:rPr>
              <a:t> data structure that supports </a:t>
            </a:r>
            <a:r>
              <a:rPr b="1" lang="en-US" sz="2000" spc="-1" strike="noStrike">
                <a:solidFill>
                  <a:srgbClr val="000000"/>
                </a:solidFill>
                <a:uFill>
                  <a:solidFill>
                    <a:srgbClr val="ffffff"/>
                  </a:solidFill>
                </a:uFill>
                <a:latin typeface="Trebuchet MS"/>
                <a:ea typeface="ＭＳ Ｐゴシック"/>
              </a:rPr>
              <a:t>add</a:t>
            </a:r>
            <a:r>
              <a:rPr b="0" lang="en-US" sz="2000" spc="-1" strike="noStrike">
                <a:solidFill>
                  <a:srgbClr val="000000"/>
                </a:solidFill>
                <a:uFill>
                  <a:solidFill>
                    <a:srgbClr val="ffffff"/>
                  </a:solidFill>
                </a:uFill>
                <a:latin typeface="Trebuchet MS"/>
                <a:ea typeface="ＭＳ Ｐゴシック"/>
              </a:rPr>
              <a:t> and </a:t>
            </a:r>
            <a:r>
              <a:rPr b="1" lang="en-US" sz="2000" spc="-1" strike="noStrike">
                <a:solidFill>
                  <a:srgbClr val="000000"/>
                </a:solidFill>
                <a:uFill>
                  <a:solidFill>
                    <a:srgbClr val="ffffff"/>
                  </a:solidFill>
                </a:uFill>
                <a:latin typeface="Trebuchet MS"/>
                <a:ea typeface="ＭＳ Ｐゴシック"/>
              </a:rPr>
              <a:t>remove</a:t>
            </a:r>
            <a:r>
              <a:rPr b="0" lang="en-US" sz="2000" spc="-1" strike="noStrike">
                <a:solidFill>
                  <a:srgbClr val="000000"/>
                </a:solidFill>
                <a:uFill>
                  <a:solidFill>
                    <a:srgbClr val="ffffff"/>
                  </a:solidFill>
                </a:uFill>
                <a:latin typeface="Trebuchet MS"/>
                <a:ea typeface="ＭＳ Ｐゴシック"/>
              </a:rPr>
              <a:t> operations in </a:t>
            </a: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(1) time</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traverse(G, s)</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for each v in G</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visited[v] = false;</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bag = {};</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visited[s] = true;  </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bag.add(s);</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while(bag != {})</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v = bag.remove();</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for each neighbour u of v</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if(!visited[u])</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visited[u] = true;</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bag.add(u);</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Bag = Queue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traverse = Breadth First Search (BFS)</a:t>
            </a:r>
            <a:endParaRPr b="0" lang="en-US" sz="1950" spc="-1" strike="noStrike">
              <a:solidFill>
                <a:srgbClr val="000000"/>
              </a:solidFill>
              <a:uFill>
                <a:solidFill>
                  <a:srgbClr val="ffffff"/>
                </a:solidFill>
              </a:uFill>
              <a:latin typeface="Trebuchet MS"/>
            </a:endParaRPr>
          </a:p>
        </p:txBody>
      </p:sp>
      <p:sp>
        <p:nvSpPr>
          <p:cNvPr id="1219" name="CustomShape 4"/>
          <p:cNvSpPr/>
          <p:nvPr/>
        </p:nvSpPr>
        <p:spPr>
          <a:xfrm>
            <a:off x="6275880" y="1704240"/>
            <a:ext cx="3198600" cy="40536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Suppose </a:t>
            </a:r>
            <a:r>
              <a:rPr b="0" i="1" lang="en-IN" sz="2000" spc="-1" strike="noStrike">
                <a:solidFill>
                  <a:srgbClr val="000000"/>
                </a:solidFill>
                <a:uFill>
                  <a:solidFill>
                    <a:srgbClr val="ffffff"/>
                  </a:solidFill>
                </a:uFill>
                <a:latin typeface="Trebuchet MS"/>
                <a:ea typeface="ＭＳ Ｐゴシック"/>
              </a:rPr>
              <a:t>G</a:t>
            </a:r>
            <a:r>
              <a:rPr b="0" lang="en-IN" sz="2000" spc="-1" strike="noStrike">
                <a:solidFill>
                  <a:srgbClr val="000000"/>
                </a:solidFill>
                <a:uFill>
                  <a:solidFill>
                    <a:srgbClr val="ffffff"/>
                  </a:solidFill>
                </a:uFill>
                <a:latin typeface="Trebuchet MS"/>
                <a:ea typeface="ＭＳ Ｐゴシック"/>
              </a:rPr>
              <a:t> has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vertices</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and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edges</a:t>
            </a:r>
            <a:endParaRPr b="0" lang="en-IN" sz="1950" spc="-1" strike="noStrike">
              <a:solidFill>
                <a:srgbClr val="000000"/>
              </a:solidFill>
              <a:uFill>
                <a:solidFill>
                  <a:srgbClr val="ffffff"/>
                </a:solidFill>
              </a:uFill>
              <a:latin typeface="Arial"/>
            </a:endParaRPr>
          </a:p>
          <a:p>
            <a:pPr>
              <a:lnSpc>
                <a:spcPct val="100000"/>
              </a:lnSpc>
            </a:pPr>
            <a:endParaRPr b="0" lang="en-IN" sz="195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Trebuchet MS"/>
                <a:ea typeface="ＭＳ Ｐゴシック"/>
              </a:rPr>
              <a:t>Observation 1</a:t>
            </a:r>
            <a:r>
              <a:rPr b="0" lang="en-IN" sz="2000" spc="-1" strike="noStrike">
                <a:solidFill>
                  <a:srgbClr val="000000"/>
                </a:solidFill>
                <a:uFill>
                  <a:solidFill>
                    <a:srgbClr val="ffffff"/>
                  </a:solidFill>
                </a:uFill>
                <a:latin typeface="Trebuchet MS"/>
                <a:ea typeface="ＭＳ Ｐゴシック"/>
              </a:rPr>
              <a:t>: A vertex</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is added/removed at most</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once from the bag</a:t>
            </a:r>
            <a:endParaRPr b="0" lang="en-IN" sz="1950" spc="-1" strike="noStrike">
              <a:solidFill>
                <a:srgbClr val="000000"/>
              </a:solidFill>
              <a:uFill>
                <a:solidFill>
                  <a:srgbClr val="ffffff"/>
                </a:solidFill>
              </a:uFill>
              <a:latin typeface="Arial"/>
            </a:endParaRPr>
          </a:p>
          <a:p>
            <a:pPr>
              <a:lnSpc>
                <a:spcPct val="100000"/>
              </a:lnSpc>
            </a:pP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So,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baseline="30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 with adj. matrix</a:t>
            </a:r>
            <a:endParaRPr b="0" lang="en-IN" sz="1950" spc="-1" strike="noStrike">
              <a:solidFill>
                <a:srgbClr val="000000"/>
              </a:solidFill>
              <a:uFill>
                <a:solidFill>
                  <a:srgbClr val="ffffff"/>
                </a:solidFill>
              </a:uFill>
              <a:latin typeface="Arial"/>
            </a:endParaRPr>
          </a:p>
          <a:p>
            <a:pPr>
              <a:lnSpc>
                <a:spcPct val="100000"/>
              </a:lnSpc>
            </a:pPr>
            <a:endParaRPr b="0" lang="en-IN" sz="195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Trebuchet MS"/>
                <a:ea typeface="ＭＳ Ｐゴシック"/>
              </a:rPr>
              <a:t>Observation 2</a:t>
            </a:r>
            <a:r>
              <a:rPr b="0" lang="en-IN" sz="2000" spc="-1" strike="noStrike">
                <a:solidFill>
                  <a:srgbClr val="000000"/>
                </a:solidFill>
                <a:uFill>
                  <a:solidFill>
                    <a:srgbClr val="ffffff"/>
                  </a:solidFill>
                </a:uFill>
                <a:latin typeface="Trebuchet MS"/>
                <a:ea typeface="ＭＳ Ｐゴシック"/>
              </a:rPr>
              <a:t>: Sum of all</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vertex degrees is 2</a:t>
            </a:r>
            <a:r>
              <a:rPr b="0" i="1" lang="en-IN" sz="2000" spc="-1" strike="noStrike">
                <a:solidFill>
                  <a:srgbClr val="000000"/>
                </a:solidFill>
                <a:uFill>
                  <a:solidFill>
                    <a:srgbClr val="ffffff"/>
                  </a:solidFill>
                </a:uFill>
                <a:latin typeface="Trebuchet MS"/>
                <a:ea typeface="ＭＳ Ｐゴシック"/>
              </a:rPr>
              <a:t>m</a:t>
            </a:r>
            <a:endParaRPr b="0" lang="en-IN" sz="1950" spc="-1" strike="noStrike">
              <a:solidFill>
                <a:srgbClr val="000000"/>
              </a:solidFill>
              <a:uFill>
                <a:solidFill>
                  <a:srgbClr val="ffffff"/>
                </a:solidFill>
              </a:uFill>
              <a:latin typeface="Arial"/>
            </a:endParaRPr>
          </a:p>
          <a:p>
            <a:pPr>
              <a:lnSpc>
                <a:spcPct val="100000"/>
              </a:lnSpc>
            </a:pP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So,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with adj. list</a:t>
            </a:r>
            <a:endParaRPr b="0" lang="en-IN" sz="1950" spc="-1" strike="noStrike">
              <a:solidFill>
                <a:srgbClr val="000000"/>
              </a:solidFill>
              <a:uFill>
                <a:solidFill>
                  <a:srgbClr val="ffffff"/>
                </a:solidFill>
              </a:uFill>
              <a:latin typeface="Arial"/>
            </a:endParaRPr>
          </a:p>
        </p:txBody>
      </p:sp>
      <p:sp>
        <p:nvSpPr>
          <p:cNvPr id="1220" name="CustomShape 5"/>
          <p:cNvSpPr/>
          <p:nvPr/>
        </p:nvSpPr>
        <p:spPr>
          <a:xfrm>
            <a:off x="383400" y="4862520"/>
            <a:ext cx="842400" cy="57708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lang="en-IN" sz="1200" spc="-1" strike="noStrike">
                <a:solidFill>
                  <a:srgbClr val="000000"/>
                </a:solidFill>
                <a:uFill>
                  <a:solidFill>
                    <a:srgbClr val="ffffff"/>
                  </a:solidFill>
                </a:uFill>
                <a:latin typeface="Trebuchet MS"/>
                <a:ea typeface="ＭＳ Ｐゴシック"/>
              </a:rPr>
              <a:t>iterations</a:t>
            </a:r>
            <a:endParaRPr b="0" lang="en-IN" sz="1800" spc="-1" strike="noStrike">
              <a:solidFill>
                <a:srgbClr val="000000"/>
              </a:solidFill>
              <a:uFill>
                <a:solidFill>
                  <a:srgbClr val="ffffff"/>
                </a:solidFill>
              </a:uFill>
              <a:latin typeface="Arial"/>
            </a:endParaRPr>
          </a:p>
        </p:txBody>
      </p:sp>
      <p:sp>
        <p:nvSpPr>
          <p:cNvPr id="1221" name="CustomShape 6"/>
          <p:cNvSpPr/>
          <p:nvPr/>
        </p:nvSpPr>
        <p:spPr>
          <a:xfrm>
            <a:off x="1069560" y="4106520"/>
            <a:ext cx="228240" cy="1926360"/>
          </a:xfrm>
          <a:prstGeom prst="leftBrace">
            <a:avLst>
              <a:gd name="adj1" fmla="val 8333"/>
              <a:gd name="adj2" fmla="val 50000"/>
            </a:avLst>
          </a:prstGeom>
          <a:noFill/>
          <a:ln w="28440">
            <a:solidFill>
              <a:schemeClr val="tx1"/>
            </a:solidFill>
            <a:round/>
          </a:ln>
        </p:spPr>
        <p:style>
          <a:lnRef idx="0"/>
          <a:fillRef idx="0"/>
          <a:effectRef idx="0"/>
          <a:fontRef idx="minor"/>
        </p:style>
      </p:sp>
    </p:spTree>
  </p:cSld>
  <p:timing>
    <p:tnLst>
      <p:par>
        <p:cTn id="6238" dur="indefinite" restart="never" nodeType="tmRoot">
          <p:childTnLst>
            <p:seq>
              <p:cTn id="6239" dur="indefinite" nodeType="mainSeq">
                <p:childTnLst>
                  <p:par>
                    <p:cTn id="6240" fill="hold">
                      <p:stCondLst>
                        <p:cond delay="indefinite"/>
                      </p:stCondLst>
                      <p:childTnLst>
                        <p:par>
                          <p:cTn id="6241" fill="hold">
                            <p:stCondLst>
                              <p:cond delay="0"/>
                            </p:stCondLst>
                            <p:childTnLst>
                              <p:par>
                                <p:cTn id="6242" nodeType="clickEffect" fill="hold" presetClass="entr" presetID="1">
                                  <p:stCondLst>
                                    <p:cond delay="0"/>
                                  </p:stCondLst>
                                  <p:childTnLst>
                                    <p:set>
                                      <p:cBhvr>
                                        <p:cTn id="6243" dur="1" fill="hold">
                                          <p:stCondLst>
                                            <p:cond delay="0"/>
                                          </p:stCondLst>
                                        </p:cTn>
                                        <p:tgtEl>
                                          <p:spTgt spid="1218">
                                            <p:txEl>
                                              <p:pRg st="0" end="83"/>
                                            </p:txEl>
                                          </p:spTgt>
                                        </p:tgtEl>
                                        <p:attrNameLst>
                                          <p:attrName>style.visibility</p:attrName>
                                        </p:attrNameLst>
                                      </p:cBhvr>
                                      <p:to>
                                        <p:strVal val="visible"/>
                                      </p:to>
                                    </p:set>
                                  </p:childTnLst>
                                </p:cTn>
                              </p:par>
                            </p:childTnLst>
                          </p:cTn>
                        </p:par>
                      </p:childTnLst>
                    </p:cTn>
                  </p:par>
                  <p:par>
                    <p:cTn id="6244" fill="hold">
                      <p:stCondLst>
                        <p:cond delay="indefinite"/>
                      </p:stCondLst>
                      <p:childTnLst>
                        <p:par>
                          <p:cTn id="6245" fill="hold">
                            <p:stCondLst>
                              <p:cond delay="0"/>
                            </p:stCondLst>
                            <p:childTnLst>
                              <p:par>
                                <p:cTn id="6246" nodeType="clickEffect" fill="hold" presetClass="entr" presetID="1">
                                  <p:stCondLst>
                                    <p:cond delay="0"/>
                                  </p:stCondLst>
                                  <p:childTnLst>
                                    <p:set>
                                      <p:cBhvr>
                                        <p:cTn id="6247" dur="1" fill="hold">
                                          <p:stCondLst>
                                            <p:cond delay="0"/>
                                          </p:stCondLst>
                                        </p:cTn>
                                        <p:tgtEl>
                                          <p:spTgt spid="1218">
                                            <p:txEl>
                                              <p:pRg st="83" end="98"/>
                                            </p:txEl>
                                          </p:spTgt>
                                        </p:tgtEl>
                                        <p:attrNameLst>
                                          <p:attrName>style.visibility</p:attrName>
                                        </p:attrNameLst>
                                      </p:cBhvr>
                                      <p:to>
                                        <p:strVal val="visible"/>
                                      </p:to>
                                    </p:set>
                                  </p:childTnLst>
                                </p:cTn>
                              </p:par>
                            </p:childTnLst>
                          </p:cTn>
                        </p:par>
                      </p:childTnLst>
                    </p:cTn>
                  </p:par>
                  <p:par>
                    <p:cTn id="6248" fill="hold">
                      <p:stCondLst>
                        <p:cond delay="indefinite"/>
                      </p:stCondLst>
                      <p:childTnLst>
                        <p:par>
                          <p:cTn id="6249" fill="hold">
                            <p:stCondLst>
                              <p:cond delay="0"/>
                            </p:stCondLst>
                            <p:childTnLst>
                              <p:par>
                                <p:cTn id="6250" nodeType="clickEffect" fill="hold" presetClass="entr" presetID="1">
                                  <p:stCondLst>
                                    <p:cond delay="0"/>
                                  </p:stCondLst>
                                  <p:childTnLst>
                                    <p:set>
                                      <p:cBhvr>
                                        <p:cTn id="6251" dur="1" fill="hold">
                                          <p:stCondLst>
                                            <p:cond delay="0"/>
                                          </p:stCondLst>
                                        </p:cTn>
                                        <p:tgtEl>
                                          <p:spTgt spid="1218">
                                            <p:txEl>
                                              <p:pRg st="98" end="116"/>
                                            </p:txEl>
                                          </p:spTgt>
                                        </p:tgtEl>
                                        <p:attrNameLst>
                                          <p:attrName>style.visibility</p:attrName>
                                        </p:attrNameLst>
                                      </p:cBhvr>
                                      <p:to>
                                        <p:strVal val="visible"/>
                                      </p:to>
                                    </p:set>
                                  </p:childTnLst>
                                </p:cTn>
                              </p:par>
                            </p:childTnLst>
                          </p:cTn>
                        </p:par>
                      </p:childTnLst>
                    </p:cTn>
                  </p:par>
                  <p:par>
                    <p:cTn id="6252" fill="hold">
                      <p:stCondLst>
                        <p:cond delay="indefinite"/>
                      </p:stCondLst>
                      <p:childTnLst>
                        <p:par>
                          <p:cTn id="6253" fill="hold">
                            <p:stCondLst>
                              <p:cond delay="0"/>
                            </p:stCondLst>
                            <p:childTnLst>
                              <p:par>
                                <p:cTn id="6254" nodeType="clickEffect" fill="hold" presetClass="entr" presetID="1">
                                  <p:stCondLst>
                                    <p:cond delay="0"/>
                                  </p:stCondLst>
                                  <p:childTnLst>
                                    <p:set>
                                      <p:cBhvr>
                                        <p:cTn id="6255" dur="1" fill="hold">
                                          <p:stCondLst>
                                            <p:cond delay="0"/>
                                          </p:stCondLst>
                                        </p:cTn>
                                        <p:tgtEl>
                                          <p:spTgt spid="1218">
                                            <p:txEl>
                                              <p:pRg st="116" end="140"/>
                                            </p:txEl>
                                          </p:spTgt>
                                        </p:tgtEl>
                                        <p:attrNameLst>
                                          <p:attrName>style.visibility</p:attrName>
                                        </p:attrNameLst>
                                      </p:cBhvr>
                                      <p:to>
                                        <p:strVal val="visible"/>
                                      </p:to>
                                    </p:set>
                                  </p:childTnLst>
                                </p:cTn>
                              </p:par>
                            </p:childTnLst>
                          </p:cTn>
                        </p:par>
                      </p:childTnLst>
                    </p:cTn>
                  </p:par>
                  <p:par>
                    <p:cTn id="6256" fill="hold">
                      <p:stCondLst>
                        <p:cond delay="indefinite"/>
                      </p:stCondLst>
                      <p:childTnLst>
                        <p:par>
                          <p:cTn id="6257" fill="hold">
                            <p:stCondLst>
                              <p:cond delay="0"/>
                            </p:stCondLst>
                            <p:childTnLst>
                              <p:par>
                                <p:cTn id="6258" nodeType="clickEffect" fill="hold" presetClass="entr" presetID="1">
                                  <p:stCondLst>
                                    <p:cond delay="0"/>
                                  </p:stCondLst>
                                  <p:childTnLst>
                                    <p:set>
                                      <p:cBhvr>
                                        <p:cTn id="6259" dur="1" fill="hold">
                                          <p:stCondLst>
                                            <p:cond delay="0"/>
                                          </p:stCondLst>
                                        </p:cTn>
                                        <p:tgtEl>
                                          <p:spTgt spid="1218">
                                            <p:txEl>
                                              <p:pRg st="140" end="152"/>
                                            </p:txEl>
                                          </p:spTgt>
                                        </p:tgtEl>
                                        <p:attrNameLst>
                                          <p:attrName>style.visibility</p:attrName>
                                        </p:attrNameLst>
                                      </p:cBhvr>
                                      <p:to>
                                        <p:strVal val="visible"/>
                                      </p:to>
                                    </p:set>
                                  </p:childTnLst>
                                </p:cTn>
                              </p:par>
                            </p:childTnLst>
                          </p:cTn>
                        </p:par>
                      </p:childTnLst>
                    </p:cTn>
                  </p:par>
                  <p:par>
                    <p:cTn id="6260" fill="hold">
                      <p:stCondLst>
                        <p:cond delay="indefinite"/>
                      </p:stCondLst>
                      <p:childTnLst>
                        <p:par>
                          <p:cTn id="6261" fill="hold">
                            <p:stCondLst>
                              <p:cond delay="0"/>
                            </p:stCondLst>
                            <p:childTnLst>
                              <p:par>
                                <p:cTn id="6262" nodeType="clickEffect" fill="hold" presetClass="entr" presetID="1">
                                  <p:stCondLst>
                                    <p:cond delay="0"/>
                                  </p:stCondLst>
                                  <p:childTnLst>
                                    <p:set>
                                      <p:cBhvr>
                                        <p:cTn id="6263" dur="1" fill="hold">
                                          <p:stCondLst>
                                            <p:cond delay="0"/>
                                          </p:stCondLst>
                                        </p:cTn>
                                        <p:tgtEl>
                                          <p:spTgt spid="1218">
                                            <p:txEl>
                                              <p:pRg st="152" end="175"/>
                                            </p:txEl>
                                          </p:spTgt>
                                        </p:tgtEl>
                                        <p:attrNameLst>
                                          <p:attrName>style.visibility</p:attrName>
                                        </p:attrNameLst>
                                      </p:cBhvr>
                                      <p:to>
                                        <p:strVal val="visible"/>
                                      </p:to>
                                    </p:set>
                                  </p:childTnLst>
                                </p:cTn>
                              </p:par>
                            </p:childTnLst>
                          </p:cTn>
                        </p:par>
                      </p:childTnLst>
                    </p:cTn>
                  </p:par>
                  <p:par>
                    <p:cTn id="6264" fill="hold">
                      <p:stCondLst>
                        <p:cond delay="indefinite"/>
                      </p:stCondLst>
                      <p:childTnLst>
                        <p:par>
                          <p:cTn id="6265" fill="hold">
                            <p:stCondLst>
                              <p:cond delay="0"/>
                            </p:stCondLst>
                            <p:childTnLst>
                              <p:par>
                                <p:cTn id="6266" nodeType="clickEffect" fill="hold" presetClass="entr" presetID="1">
                                  <p:stCondLst>
                                    <p:cond delay="0"/>
                                  </p:stCondLst>
                                  <p:childTnLst>
                                    <p:set>
                                      <p:cBhvr>
                                        <p:cTn id="6267" dur="1" fill="hold">
                                          <p:stCondLst>
                                            <p:cond delay="0"/>
                                          </p:stCondLst>
                                        </p:cTn>
                                        <p:tgtEl>
                                          <p:spTgt spid="1218">
                                            <p:txEl>
                                              <p:pRg st="175" end="189"/>
                                            </p:txEl>
                                          </p:spTgt>
                                        </p:tgtEl>
                                        <p:attrNameLst>
                                          <p:attrName>style.visibility</p:attrName>
                                        </p:attrNameLst>
                                      </p:cBhvr>
                                      <p:to>
                                        <p:strVal val="visible"/>
                                      </p:to>
                                    </p:set>
                                  </p:childTnLst>
                                </p:cTn>
                              </p:par>
                            </p:childTnLst>
                          </p:cTn>
                        </p:par>
                      </p:childTnLst>
                    </p:cTn>
                  </p:par>
                  <p:par>
                    <p:cTn id="6268" fill="hold">
                      <p:stCondLst>
                        <p:cond delay="indefinite"/>
                      </p:stCondLst>
                      <p:childTnLst>
                        <p:par>
                          <p:cTn id="6269" fill="hold">
                            <p:stCondLst>
                              <p:cond delay="0"/>
                            </p:stCondLst>
                            <p:childTnLst>
                              <p:par>
                                <p:cTn id="6270" nodeType="clickEffect" fill="hold" presetClass="entr" presetID="1">
                                  <p:stCondLst>
                                    <p:cond delay="0"/>
                                  </p:stCondLst>
                                  <p:childTnLst>
                                    <p:set>
                                      <p:cBhvr>
                                        <p:cTn id="6271" dur="1" fill="hold">
                                          <p:stCondLst>
                                            <p:cond delay="0"/>
                                          </p:stCondLst>
                                        </p:cTn>
                                        <p:tgtEl>
                                          <p:spTgt spid="1218">
                                            <p:txEl>
                                              <p:pRg st="189" end="208"/>
                                            </p:txEl>
                                          </p:spTgt>
                                        </p:tgtEl>
                                        <p:attrNameLst>
                                          <p:attrName>style.visibility</p:attrName>
                                        </p:attrNameLst>
                                      </p:cBhvr>
                                      <p:to>
                                        <p:strVal val="visible"/>
                                      </p:to>
                                    </p:set>
                                  </p:childTnLst>
                                </p:cTn>
                              </p:par>
                            </p:childTnLst>
                          </p:cTn>
                        </p:par>
                      </p:childTnLst>
                    </p:cTn>
                  </p:par>
                  <p:par>
                    <p:cTn id="6272" fill="hold">
                      <p:stCondLst>
                        <p:cond delay="indefinite"/>
                      </p:stCondLst>
                      <p:childTnLst>
                        <p:par>
                          <p:cTn id="6273" fill="hold">
                            <p:stCondLst>
                              <p:cond delay="0"/>
                            </p:stCondLst>
                            <p:childTnLst>
                              <p:par>
                                <p:cTn id="6274" nodeType="clickEffect" fill="hold" presetClass="entr" presetID="1">
                                  <p:stCondLst>
                                    <p:cond delay="0"/>
                                  </p:stCondLst>
                                  <p:childTnLst>
                                    <p:set>
                                      <p:cBhvr>
                                        <p:cTn id="6275" dur="1" fill="hold">
                                          <p:stCondLst>
                                            <p:cond delay="0"/>
                                          </p:stCondLst>
                                        </p:cTn>
                                        <p:tgtEl>
                                          <p:spTgt spid="1218">
                                            <p:txEl>
                                              <p:pRg st="208" end="230"/>
                                            </p:txEl>
                                          </p:spTgt>
                                        </p:tgtEl>
                                        <p:attrNameLst>
                                          <p:attrName>style.visibility</p:attrName>
                                        </p:attrNameLst>
                                      </p:cBhvr>
                                      <p:to>
                                        <p:strVal val="visible"/>
                                      </p:to>
                                    </p:set>
                                  </p:childTnLst>
                                </p:cTn>
                              </p:par>
                            </p:childTnLst>
                          </p:cTn>
                        </p:par>
                      </p:childTnLst>
                    </p:cTn>
                  </p:par>
                  <p:par>
                    <p:cTn id="6276" fill="hold">
                      <p:stCondLst>
                        <p:cond delay="indefinite"/>
                      </p:stCondLst>
                      <p:childTnLst>
                        <p:par>
                          <p:cTn id="6277" fill="hold">
                            <p:stCondLst>
                              <p:cond delay="0"/>
                            </p:stCondLst>
                            <p:childTnLst>
                              <p:par>
                                <p:cTn id="6278" nodeType="clickEffect" fill="hold" presetClass="entr" presetID="1">
                                  <p:stCondLst>
                                    <p:cond delay="0"/>
                                  </p:stCondLst>
                                  <p:childTnLst>
                                    <p:set>
                                      <p:cBhvr>
                                        <p:cTn id="6279" dur="1" fill="hold">
                                          <p:stCondLst>
                                            <p:cond delay="0"/>
                                          </p:stCondLst>
                                        </p:cTn>
                                        <p:tgtEl>
                                          <p:spTgt spid="1218">
                                            <p:txEl>
                                              <p:pRg st="230" end="260"/>
                                            </p:txEl>
                                          </p:spTgt>
                                        </p:tgtEl>
                                        <p:attrNameLst>
                                          <p:attrName>style.visibility</p:attrName>
                                        </p:attrNameLst>
                                      </p:cBhvr>
                                      <p:to>
                                        <p:strVal val="visible"/>
                                      </p:to>
                                    </p:set>
                                  </p:childTnLst>
                                </p:cTn>
                              </p:par>
                            </p:childTnLst>
                          </p:cTn>
                        </p:par>
                      </p:childTnLst>
                    </p:cTn>
                  </p:par>
                  <p:par>
                    <p:cTn id="6280" fill="hold">
                      <p:stCondLst>
                        <p:cond delay="indefinite"/>
                      </p:stCondLst>
                      <p:childTnLst>
                        <p:par>
                          <p:cTn id="6281" fill="hold">
                            <p:stCondLst>
                              <p:cond delay="0"/>
                            </p:stCondLst>
                            <p:childTnLst>
                              <p:par>
                                <p:cTn id="6282" nodeType="clickEffect" fill="hold" presetClass="entr" presetID="1">
                                  <p:stCondLst>
                                    <p:cond delay="0"/>
                                  </p:stCondLst>
                                  <p:childTnLst>
                                    <p:set>
                                      <p:cBhvr>
                                        <p:cTn id="6283" dur="1" fill="hold">
                                          <p:stCondLst>
                                            <p:cond delay="0"/>
                                          </p:stCondLst>
                                        </p:cTn>
                                        <p:tgtEl>
                                          <p:spTgt spid="1218">
                                            <p:txEl>
                                              <p:pRg st="260" end="282"/>
                                            </p:txEl>
                                          </p:spTgt>
                                        </p:tgtEl>
                                        <p:attrNameLst>
                                          <p:attrName>style.visibility</p:attrName>
                                        </p:attrNameLst>
                                      </p:cBhvr>
                                      <p:to>
                                        <p:strVal val="visible"/>
                                      </p:to>
                                    </p:set>
                                  </p:childTnLst>
                                </p:cTn>
                              </p:par>
                            </p:childTnLst>
                          </p:cTn>
                        </p:par>
                      </p:childTnLst>
                    </p:cTn>
                  </p:par>
                  <p:par>
                    <p:cTn id="6284" fill="hold">
                      <p:stCondLst>
                        <p:cond delay="indefinite"/>
                      </p:stCondLst>
                      <p:childTnLst>
                        <p:par>
                          <p:cTn id="6285" fill="hold">
                            <p:stCondLst>
                              <p:cond delay="0"/>
                            </p:stCondLst>
                            <p:childTnLst>
                              <p:par>
                                <p:cTn id="6286" nodeType="clickEffect" fill="hold" presetClass="entr" presetID="1">
                                  <p:stCondLst>
                                    <p:cond delay="0"/>
                                  </p:stCondLst>
                                  <p:childTnLst>
                                    <p:set>
                                      <p:cBhvr>
                                        <p:cTn id="6287" dur="1" fill="hold">
                                          <p:stCondLst>
                                            <p:cond delay="0"/>
                                          </p:stCondLst>
                                        </p:cTn>
                                        <p:tgtEl>
                                          <p:spTgt spid="1218">
                                            <p:txEl>
                                              <p:pRg st="282" end="309"/>
                                            </p:txEl>
                                          </p:spTgt>
                                        </p:tgtEl>
                                        <p:attrNameLst>
                                          <p:attrName>style.visibility</p:attrName>
                                        </p:attrNameLst>
                                      </p:cBhvr>
                                      <p:to>
                                        <p:strVal val="visible"/>
                                      </p:to>
                                    </p:set>
                                  </p:childTnLst>
                                </p:cTn>
                              </p:par>
                            </p:childTnLst>
                          </p:cTn>
                        </p:par>
                      </p:childTnLst>
                    </p:cTn>
                  </p:par>
                  <p:par>
                    <p:cTn id="6288" fill="hold">
                      <p:stCondLst>
                        <p:cond delay="indefinite"/>
                      </p:stCondLst>
                      <p:childTnLst>
                        <p:par>
                          <p:cTn id="6289" fill="hold">
                            <p:stCondLst>
                              <p:cond delay="0"/>
                            </p:stCondLst>
                            <p:childTnLst>
                              <p:par>
                                <p:cTn id="6290" nodeType="clickEffect" fill="hold" presetClass="entr" presetID="1">
                                  <p:stCondLst>
                                    <p:cond delay="0"/>
                                  </p:stCondLst>
                                  <p:childTnLst>
                                    <p:set>
                                      <p:cBhvr>
                                        <p:cTn id="6291" dur="1" fill="hold">
                                          <p:stCondLst>
                                            <p:cond delay="0"/>
                                          </p:stCondLst>
                                        </p:cTn>
                                        <p:tgtEl>
                                          <p:spTgt spid="1218">
                                            <p:txEl>
                                              <p:pRg st="309" end="329"/>
                                            </p:txEl>
                                          </p:spTgt>
                                        </p:tgtEl>
                                        <p:attrNameLst>
                                          <p:attrName>style.visibility</p:attrName>
                                        </p:attrNameLst>
                                      </p:cBhvr>
                                      <p:to>
                                        <p:strVal val="visible"/>
                                      </p:to>
                                    </p:set>
                                  </p:childTnLst>
                                </p:cTn>
                              </p:par>
                            </p:childTnLst>
                          </p:cTn>
                        </p:par>
                      </p:childTnLst>
                    </p:cTn>
                  </p:par>
                  <p:par>
                    <p:cTn id="6292" fill="hold">
                      <p:stCondLst>
                        <p:cond delay="indefinite"/>
                      </p:stCondLst>
                      <p:childTnLst>
                        <p:par>
                          <p:cTn id="6293" fill="hold">
                            <p:stCondLst>
                              <p:cond delay="0"/>
                            </p:stCondLst>
                            <p:childTnLst>
                              <p:par>
                                <p:cTn id="6294" nodeType="clickEffect" fill="hold" presetClass="entr" presetID="1">
                                  <p:stCondLst>
                                    <p:cond delay="0"/>
                                  </p:stCondLst>
                                  <p:childTnLst>
                                    <p:set>
                                      <p:cBhvr>
                                        <p:cTn id="6295" dur="1" fill="hold">
                                          <p:stCondLst>
                                            <p:cond delay="0"/>
                                          </p:stCondLst>
                                        </p:cTn>
                                        <p:tgtEl>
                                          <p:spTgt spid="1218">
                                            <p:txEl>
                                              <p:pRg st="330" end="382"/>
                                            </p:txEl>
                                          </p:spTgt>
                                        </p:tgtEl>
                                        <p:attrNameLst>
                                          <p:attrName>style.visibility</p:attrName>
                                        </p:attrNameLst>
                                      </p:cBhvr>
                                      <p:to>
                                        <p:strVal val="visible"/>
                                      </p:to>
                                    </p:set>
                                  </p:childTnLst>
                                </p:cTn>
                              </p:par>
                            </p:childTnLst>
                          </p:cTn>
                        </p:par>
                      </p:childTnLst>
                    </p:cTn>
                  </p:par>
                  <p:par>
                    <p:cTn id="6296" fill="hold">
                      <p:stCondLst>
                        <p:cond delay="indefinite"/>
                      </p:stCondLst>
                      <p:childTnLst>
                        <p:par>
                          <p:cTn id="6297" fill="hold">
                            <p:stCondLst>
                              <p:cond delay="0"/>
                            </p:stCondLst>
                            <p:childTnLst>
                              <p:par>
                                <p:cTn id="6298" nodeType="clickEffect" fill="hold" presetClass="entr" presetID="1">
                                  <p:stCondLst>
                                    <p:cond delay="0"/>
                                  </p:stCondLst>
                                  <p:childTnLst>
                                    <p:set>
                                      <p:cBhvr>
                                        <p:cTn id="6299" dur="1" fill="hold">
                                          <p:stCondLst>
                                            <p:cond delay="0"/>
                                          </p:stCondLst>
                                        </p:cTn>
                                        <p:tgtEl>
                                          <p:spTgt spid="1219">
                                            <p:txEl>
                                              <p:pRg st="0" end="25"/>
                                            </p:txEl>
                                          </p:spTgt>
                                        </p:tgtEl>
                                        <p:attrNameLst>
                                          <p:attrName>style.visibility</p:attrName>
                                        </p:attrNameLst>
                                      </p:cBhvr>
                                      <p:to>
                                        <p:strVal val="visible"/>
                                      </p:to>
                                    </p:set>
                                  </p:childTnLst>
                                </p:cTn>
                              </p:par>
                              <p:par>
                                <p:cTn id="6300" nodeType="withEffect" fill="hold" presetClass="entr" presetID="1">
                                  <p:stCondLst>
                                    <p:cond delay="0"/>
                                  </p:stCondLst>
                                  <p:childTnLst>
                                    <p:set>
                                      <p:cBhvr>
                                        <p:cTn id="6301" dur="1" fill="hold">
                                          <p:stCondLst>
                                            <p:cond delay="0"/>
                                          </p:stCondLst>
                                        </p:cTn>
                                        <p:tgtEl>
                                          <p:spTgt spid="1219">
                                            <p:txEl>
                                              <p:pRg st="25" end="37"/>
                                            </p:txEl>
                                          </p:spTgt>
                                        </p:tgtEl>
                                        <p:attrNameLst>
                                          <p:attrName>style.visibility</p:attrName>
                                        </p:attrNameLst>
                                      </p:cBhvr>
                                      <p:to>
                                        <p:strVal val="visible"/>
                                      </p:to>
                                    </p:set>
                                  </p:childTnLst>
                                </p:cTn>
                              </p:par>
                            </p:childTnLst>
                          </p:cTn>
                        </p:par>
                      </p:childTnLst>
                    </p:cTn>
                  </p:par>
                  <p:par>
                    <p:cTn id="6302" fill="hold">
                      <p:stCondLst>
                        <p:cond delay="indefinite"/>
                      </p:stCondLst>
                      <p:childTnLst>
                        <p:par>
                          <p:cTn id="6303" fill="hold">
                            <p:stCondLst>
                              <p:cond delay="0"/>
                            </p:stCondLst>
                            <p:childTnLst>
                              <p:par>
                                <p:cTn id="6304" nodeType="clickEffect" fill="hold" presetClass="entr" presetID="1">
                                  <p:stCondLst>
                                    <p:cond delay="0"/>
                                  </p:stCondLst>
                                  <p:childTnLst>
                                    <p:set>
                                      <p:cBhvr>
                                        <p:cTn id="6305" dur="1" fill="hold">
                                          <p:stCondLst>
                                            <p:cond delay="0"/>
                                          </p:stCondLst>
                                        </p:cTn>
                                        <p:tgtEl>
                                          <p:spTgt spid="1219">
                                            <p:txEl>
                                              <p:pRg st="38" end="62"/>
                                            </p:txEl>
                                          </p:spTgt>
                                        </p:tgtEl>
                                        <p:attrNameLst>
                                          <p:attrName>style.visibility</p:attrName>
                                        </p:attrNameLst>
                                      </p:cBhvr>
                                      <p:to>
                                        <p:strVal val="visible"/>
                                      </p:to>
                                    </p:set>
                                  </p:childTnLst>
                                </p:cTn>
                              </p:par>
                              <p:par>
                                <p:cTn id="6306" nodeType="withEffect" fill="hold" presetClass="entr" presetID="1">
                                  <p:stCondLst>
                                    <p:cond delay="0"/>
                                  </p:stCondLst>
                                  <p:childTnLst>
                                    <p:set>
                                      <p:cBhvr>
                                        <p:cTn id="6307" dur="1" fill="hold">
                                          <p:stCondLst>
                                            <p:cond delay="0"/>
                                          </p:stCondLst>
                                        </p:cTn>
                                        <p:tgtEl>
                                          <p:spTgt spid="1219">
                                            <p:txEl>
                                              <p:pRg st="62" end="87"/>
                                            </p:txEl>
                                          </p:spTgt>
                                        </p:tgtEl>
                                        <p:attrNameLst>
                                          <p:attrName>style.visibility</p:attrName>
                                        </p:attrNameLst>
                                      </p:cBhvr>
                                      <p:to>
                                        <p:strVal val="visible"/>
                                      </p:to>
                                    </p:set>
                                  </p:childTnLst>
                                </p:cTn>
                              </p:par>
                              <p:par>
                                <p:cTn id="6308" nodeType="withEffect" fill="hold" presetClass="entr" presetID="1">
                                  <p:stCondLst>
                                    <p:cond delay="0"/>
                                  </p:stCondLst>
                                  <p:childTnLst>
                                    <p:set>
                                      <p:cBhvr>
                                        <p:cTn id="6309" dur="1" fill="hold">
                                          <p:stCondLst>
                                            <p:cond delay="0"/>
                                          </p:stCondLst>
                                        </p:cTn>
                                        <p:tgtEl>
                                          <p:spTgt spid="1219">
                                            <p:txEl>
                                              <p:pRg st="87" end="105"/>
                                            </p:txEl>
                                          </p:spTgt>
                                        </p:tgtEl>
                                        <p:attrNameLst>
                                          <p:attrName>style.visibility</p:attrName>
                                        </p:attrNameLst>
                                      </p:cBhvr>
                                      <p:to>
                                        <p:strVal val="visible"/>
                                      </p:to>
                                    </p:set>
                                  </p:childTnLst>
                                </p:cTn>
                              </p:par>
                            </p:childTnLst>
                          </p:cTn>
                        </p:par>
                      </p:childTnLst>
                    </p:cTn>
                  </p:par>
                  <p:par>
                    <p:cTn id="6310" fill="hold">
                      <p:stCondLst>
                        <p:cond delay="indefinite"/>
                      </p:stCondLst>
                      <p:childTnLst>
                        <p:par>
                          <p:cTn id="6311" fill="hold">
                            <p:stCondLst>
                              <p:cond delay="0"/>
                            </p:stCondLst>
                            <p:childTnLst>
                              <p:par>
                                <p:cTn id="6312" nodeType="clickEffect" fill="hold" presetClass="entr" presetID="1">
                                  <p:stCondLst>
                                    <p:cond delay="0"/>
                                  </p:stCondLst>
                                  <p:childTnLst>
                                    <p:set>
                                      <p:cBhvr>
                                        <p:cTn id="6313" dur="1" fill="hold">
                                          <p:stCondLst>
                                            <p:cond delay="0"/>
                                          </p:stCondLst>
                                        </p:cTn>
                                        <p:tgtEl>
                                          <p:spTgt spid="-1"/>
                                        </p:tgtEl>
                                        <p:attrNameLst>
                                          <p:attrName>style.visibility</p:attrName>
                                        </p:attrNameLst>
                                      </p:cBhvr>
                                      <p:to>
                                        <p:strVal val="visible"/>
                                      </p:to>
                                    </p:set>
                                  </p:childTnLst>
                                </p:cTn>
                              </p:par>
                            </p:childTnLst>
                          </p:cTn>
                        </p:par>
                      </p:childTnLst>
                    </p:cTn>
                  </p:par>
                  <p:par>
                    <p:cTn id="6314" fill="hold">
                      <p:stCondLst>
                        <p:cond delay="indefinite"/>
                      </p:stCondLst>
                      <p:childTnLst>
                        <p:par>
                          <p:cTn id="6315" fill="hold">
                            <p:stCondLst>
                              <p:cond delay="0"/>
                            </p:stCondLst>
                            <p:childTnLst>
                              <p:par>
                                <p:cTn id="6316" nodeType="clickEffect" fill="hold" presetClass="entr" presetID="1">
                                  <p:stCondLst>
                                    <p:cond delay="0"/>
                                  </p:stCondLst>
                                  <p:childTnLst>
                                    <p:set>
                                      <p:cBhvr>
                                        <p:cTn id="6317" dur="1" fill="hold">
                                          <p:stCondLst>
                                            <p:cond delay="0"/>
                                          </p:stCondLst>
                                        </p:cTn>
                                        <p:tgtEl>
                                          <p:spTgt spid="1219">
                                            <p:txEl>
                                              <p:pRg st="106" end="133"/>
                                            </p:txEl>
                                          </p:spTgt>
                                        </p:tgtEl>
                                        <p:attrNameLst>
                                          <p:attrName>style.visibility</p:attrName>
                                        </p:attrNameLst>
                                      </p:cBhvr>
                                      <p:to>
                                        <p:strVal val="visible"/>
                                      </p:to>
                                    </p:set>
                                  </p:childTnLst>
                                </p:cTn>
                              </p:par>
                            </p:childTnLst>
                          </p:cTn>
                        </p:par>
                      </p:childTnLst>
                    </p:cTn>
                  </p:par>
                  <p:par>
                    <p:cTn id="6318" fill="hold">
                      <p:stCondLst>
                        <p:cond delay="indefinite"/>
                      </p:stCondLst>
                      <p:childTnLst>
                        <p:par>
                          <p:cTn id="6319" fill="hold">
                            <p:stCondLst>
                              <p:cond delay="0"/>
                            </p:stCondLst>
                            <p:childTnLst>
                              <p:par>
                                <p:cTn id="6320" nodeType="clickEffect" fill="hold" presetClass="entr" presetID="1">
                                  <p:stCondLst>
                                    <p:cond delay="0"/>
                                  </p:stCondLst>
                                  <p:childTnLst>
                                    <p:set>
                                      <p:cBhvr>
                                        <p:cTn id="6321" dur="1" fill="hold">
                                          <p:stCondLst>
                                            <p:cond delay="0"/>
                                          </p:stCondLst>
                                        </p:cTn>
                                        <p:tgtEl>
                                          <p:spTgt spid="1219">
                                            <p:txEl>
                                              <p:pRg st="134" end="160"/>
                                            </p:txEl>
                                          </p:spTgt>
                                        </p:tgtEl>
                                        <p:attrNameLst>
                                          <p:attrName>style.visibility</p:attrName>
                                        </p:attrNameLst>
                                      </p:cBhvr>
                                      <p:to>
                                        <p:strVal val="visible"/>
                                      </p:to>
                                    </p:set>
                                  </p:childTnLst>
                                </p:cTn>
                              </p:par>
                              <p:par>
                                <p:cTn id="6322" nodeType="withEffect" fill="hold" presetClass="entr" presetID="1">
                                  <p:stCondLst>
                                    <p:cond delay="0"/>
                                  </p:stCondLst>
                                  <p:childTnLst>
                                    <p:set>
                                      <p:cBhvr>
                                        <p:cTn id="6323" dur="1" fill="hold">
                                          <p:stCondLst>
                                            <p:cond delay="0"/>
                                          </p:stCondLst>
                                        </p:cTn>
                                        <p:tgtEl>
                                          <p:spTgt spid="1219">
                                            <p:txEl>
                                              <p:pRg st="160" end="181"/>
                                            </p:txEl>
                                          </p:spTgt>
                                        </p:tgtEl>
                                        <p:attrNameLst>
                                          <p:attrName>style.visibility</p:attrName>
                                        </p:attrNameLst>
                                      </p:cBhvr>
                                      <p:to>
                                        <p:strVal val="visible"/>
                                      </p:to>
                                    </p:set>
                                  </p:childTnLst>
                                </p:cTn>
                              </p:par>
                            </p:childTnLst>
                          </p:cTn>
                        </p:par>
                      </p:childTnLst>
                    </p:cTn>
                  </p:par>
                  <p:par>
                    <p:cTn id="6324" fill="hold">
                      <p:stCondLst>
                        <p:cond delay="indefinite"/>
                      </p:stCondLst>
                      <p:childTnLst>
                        <p:par>
                          <p:cTn id="6325" fill="hold">
                            <p:stCondLst>
                              <p:cond delay="0"/>
                            </p:stCondLst>
                            <p:childTnLst>
                              <p:par>
                                <p:cTn id="6326" nodeType="clickEffect" fill="hold" presetClass="entr" presetID="1">
                                  <p:stCondLst>
                                    <p:cond delay="0"/>
                                  </p:stCondLst>
                                  <p:childTnLst>
                                    <p:set>
                                      <p:cBhvr>
                                        <p:cTn id="6327" dur="1" fill="hold">
                                          <p:stCondLst>
                                            <p:cond delay="0"/>
                                          </p:stCondLst>
                                        </p:cTn>
                                        <p:tgtEl>
                                          <p:spTgt spid="1219">
                                            <p:txEl>
                                              <p:pRg st="182" end="2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BF66B65A-1801-41F6-80C9-3A97C4B93615}"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23"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Applications of BFS</a:t>
            </a:r>
            <a:endParaRPr b="0" lang="en-US" sz="2840" spc="-1" strike="noStrike">
              <a:solidFill>
                <a:srgbClr val="000000"/>
              </a:solidFill>
              <a:uFill>
                <a:solidFill>
                  <a:srgbClr val="ffffff"/>
                </a:solidFill>
              </a:uFill>
              <a:latin typeface="Trebuchet MS"/>
            </a:endParaRPr>
          </a:p>
        </p:txBody>
      </p:sp>
      <p:sp>
        <p:nvSpPr>
          <p:cNvPr id="1224"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Determine whether a graph is connected/identify the components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Find a shortest path between two vertices </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 and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(if one exists)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also works for directed graphs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Determine if a graph contains a cycle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Determine if a graph is 2-colourable (i.e., </a:t>
            </a:r>
            <a:r>
              <a:rPr b="0" lang="en-US" sz="2000" spc="-1" strike="noStrike">
                <a:solidFill>
                  <a:srgbClr val="3333ff"/>
                </a:solidFill>
                <a:uFill>
                  <a:solidFill>
                    <a:srgbClr val="ffffff"/>
                  </a:solidFill>
                </a:uFill>
                <a:latin typeface="Trebuchet MS"/>
                <a:ea typeface="ＭＳ Ｐゴシック"/>
              </a:rPr>
              <a:t>bipartite</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is2colourable(G)</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compute BFS level array;</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for each vertex v in G</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c[v] = (level[v] % 2);</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for each edge uv in G</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if(c[u] == c[v]) return false;</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return true;</a:t>
            </a:r>
            <a:endParaRPr b="0" lang="en-US" sz="1950" spc="-1" strike="noStrike">
              <a:solidFill>
                <a:srgbClr val="000000"/>
              </a:solidFill>
              <a:uFill>
                <a:solidFill>
                  <a:srgbClr val="ffffff"/>
                </a:solidFill>
              </a:uFill>
              <a:latin typeface="Trebuchet MS"/>
            </a:endParaRPr>
          </a:p>
        </p:txBody>
      </p:sp>
      <p:sp>
        <p:nvSpPr>
          <p:cNvPr id="1225" name="CustomShape 4"/>
          <p:cNvSpPr/>
          <p:nvPr/>
        </p:nvSpPr>
        <p:spPr>
          <a:xfrm>
            <a:off x="6173640" y="4298400"/>
            <a:ext cx="2619360" cy="1004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is3colourable(G)</a:t>
            </a:r>
            <a:endParaRPr b="0" lang="en-IN" sz="195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95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u="sng">
                <a:solidFill>
                  <a:srgbClr val="3333ff"/>
                </a:solidFill>
                <a:uFill>
                  <a:solidFill>
                    <a:srgbClr val="ffffff"/>
                  </a:solidFill>
                </a:uFill>
                <a:latin typeface="Courier New"/>
                <a:ea typeface="ＭＳ Ｐゴシック"/>
                <a:hlinkClick r:id="rId1"/>
              </a:rPr>
              <a:t>$1,000,000</a:t>
            </a:r>
            <a:endParaRPr b="0" lang="en-IN" sz="1950" spc="-1" strike="noStrike">
              <a:solidFill>
                <a:srgbClr val="000000"/>
              </a:solidFill>
              <a:uFill>
                <a:solidFill>
                  <a:srgbClr val="ffffff"/>
                </a:solidFill>
              </a:uFill>
              <a:latin typeface="Arial"/>
            </a:endParaRPr>
          </a:p>
        </p:txBody>
      </p:sp>
    </p:spTree>
  </p:cSld>
  <p:timing>
    <p:tnLst>
      <p:par>
        <p:cTn id="6328" dur="indefinite" restart="never" nodeType="tmRoot">
          <p:childTnLst>
            <p:seq>
              <p:cTn id="6329" dur="indefinite" nodeType="mainSeq">
                <p:childTnLst>
                  <p:par>
                    <p:cTn id="6330" fill="hold">
                      <p:stCondLst>
                        <p:cond delay="indefinite"/>
                      </p:stCondLst>
                      <p:childTnLst>
                        <p:par>
                          <p:cTn id="6331" fill="hold">
                            <p:stCondLst>
                              <p:cond delay="0"/>
                            </p:stCondLst>
                            <p:childTnLst>
                              <p:par>
                                <p:cTn id="6332" nodeType="clickEffect" fill="hold" presetClass="entr" presetID="1">
                                  <p:stCondLst>
                                    <p:cond delay="0"/>
                                  </p:stCondLst>
                                  <p:childTnLst>
                                    <p:set>
                                      <p:cBhvr>
                                        <p:cTn id="6333" dur="1" fill="hold">
                                          <p:stCondLst>
                                            <p:cond delay="0"/>
                                          </p:stCondLst>
                                        </p:cTn>
                                        <p:tgtEl>
                                          <p:spTgt spid="1224">
                                            <p:txEl>
                                              <p:pRg st="1" end="64"/>
                                            </p:txEl>
                                          </p:spTgt>
                                        </p:tgtEl>
                                        <p:attrNameLst>
                                          <p:attrName>style.visibility</p:attrName>
                                        </p:attrNameLst>
                                      </p:cBhvr>
                                      <p:to>
                                        <p:strVal val="visible"/>
                                      </p:to>
                                    </p:set>
                                  </p:childTnLst>
                                </p:cTn>
                              </p:par>
                            </p:childTnLst>
                          </p:cTn>
                        </p:par>
                      </p:childTnLst>
                    </p:cTn>
                  </p:par>
                  <p:par>
                    <p:cTn id="6334" fill="hold">
                      <p:stCondLst>
                        <p:cond delay="indefinite"/>
                      </p:stCondLst>
                      <p:childTnLst>
                        <p:par>
                          <p:cTn id="6335" fill="hold">
                            <p:stCondLst>
                              <p:cond delay="0"/>
                            </p:stCondLst>
                            <p:childTnLst>
                              <p:par>
                                <p:cTn id="6336" nodeType="clickEffect" fill="hold" presetClass="entr" presetID="1">
                                  <p:stCondLst>
                                    <p:cond delay="0"/>
                                  </p:stCondLst>
                                  <p:childTnLst>
                                    <p:set>
                                      <p:cBhvr>
                                        <p:cTn id="6337" dur="1" fill="hold">
                                          <p:stCondLst>
                                            <p:cond delay="0"/>
                                          </p:stCondLst>
                                        </p:cTn>
                                        <p:tgtEl>
                                          <p:spTgt spid="1224">
                                            <p:txEl>
                                              <p:pRg st="65" end="131"/>
                                            </p:txEl>
                                          </p:spTgt>
                                        </p:tgtEl>
                                        <p:attrNameLst>
                                          <p:attrName>style.visibility</p:attrName>
                                        </p:attrNameLst>
                                      </p:cBhvr>
                                      <p:to>
                                        <p:strVal val="visible"/>
                                      </p:to>
                                    </p:set>
                                  </p:childTnLst>
                                </p:cTn>
                              </p:par>
                              <p:par>
                                <p:cTn id="6338" nodeType="withEffect" fill="hold" presetClass="entr" presetID="1">
                                  <p:stCondLst>
                                    <p:cond delay="0"/>
                                  </p:stCondLst>
                                  <p:childTnLst>
                                    <p:set>
                                      <p:cBhvr>
                                        <p:cTn id="6339" dur="1" fill="hold">
                                          <p:stCondLst>
                                            <p:cond delay="0"/>
                                          </p:stCondLst>
                                        </p:cTn>
                                        <p:tgtEl>
                                          <p:spTgt spid="1224">
                                            <p:txEl>
                                              <p:pRg st="131" end="162"/>
                                            </p:txEl>
                                          </p:spTgt>
                                        </p:tgtEl>
                                        <p:attrNameLst>
                                          <p:attrName>style.visibility</p:attrName>
                                        </p:attrNameLst>
                                      </p:cBhvr>
                                      <p:to>
                                        <p:strVal val="visible"/>
                                      </p:to>
                                    </p:set>
                                  </p:childTnLst>
                                </p:cTn>
                              </p:par>
                            </p:childTnLst>
                          </p:cTn>
                        </p:par>
                      </p:childTnLst>
                    </p:cTn>
                  </p:par>
                  <p:par>
                    <p:cTn id="6340" fill="hold">
                      <p:stCondLst>
                        <p:cond delay="indefinite"/>
                      </p:stCondLst>
                      <p:childTnLst>
                        <p:par>
                          <p:cTn id="6341" fill="hold">
                            <p:stCondLst>
                              <p:cond delay="0"/>
                            </p:stCondLst>
                            <p:childTnLst>
                              <p:par>
                                <p:cTn id="6342" nodeType="clickEffect" fill="hold" presetClass="entr" presetID="1">
                                  <p:stCondLst>
                                    <p:cond delay="0"/>
                                  </p:stCondLst>
                                  <p:childTnLst>
                                    <p:set>
                                      <p:cBhvr>
                                        <p:cTn id="6343" dur="1" fill="hold">
                                          <p:stCondLst>
                                            <p:cond delay="0"/>
                                          </p:stCondLst>
                                        </p:cTn>
                                        <p:tgtEl>
                                          <p:spTgt spid="1224">
                                            <p:txEl>
                                              <p:pRg st="163" end="201"/>
                                            </p:txEl>
                                          </p:spTgt>
                                        </p:tgtEl>
                                        <p:attrNameLst>
                                          <p:attrName>style.visibility</p:attrName>
                                        </p:attrNameLst>
                                      </p:cBhvr>
                                      <p:to>
                                        <p:strVal val="visible"/>
                                      </p:to>
                                    </p:set>
                                  </p:childTnLst>
                                </p:cTn>
                              </p:par>
                            </p:childTnLst>
                          </p:cTn>
                        </p:par>
                      </p:childTnLst>
                    </p:cTn>
                  </p:par>
                  <p:par>
                    <p:cTn id="6344" fill="hold">
                      <p:stCondLst>
                        <p:cond delay="indefinite"/>
                      </p:stCondLst>
                      <p:childTnLst>
                        <p:par>
                          <p:cTn id="6345" fill="hold">
                            <p:stCondLst>
                              <p:cond delay="0"/>
                            </p:stCondLst>
                            <p:childTnLst>
                              <p:par>
                                <p:cTn id="6346" nodeType="clickEffect" fill="hold" presetClass="entr" presetID="1">
                                  <p:stCondLst>
                                    <p:cond delay="0"/>
                                  </p:stCondLst>
                                  <p:childTnLst>
                                    <p:set>
                                      <p:cBhvr>
                                        <p:cTn id="6347" dur="1" fill="hold">
                                          <p:stCondLst>
                                            <p:cond delay="0"/>
                                          </p:stCondLst>
                                        </p:cTn>
                                        <p:tgtEl>
                                          <p:spTgt spid="1224">
                                            <p:txEl>
                                              <p:pRg st="202" end="257"/>
                                            </p:txEl>
                                          </p:spTgt>
                                        </p:tgtEl>
                                        <p:attrNameLst>
                                          <p:attrName>style.visibility</p:attrName>
                                        </p:attrNameLst>
                                      </p:cBhvr>
                                      <p:to>
                                        <p:strVal val="visible"/>
                                      </p:to>
                                    </p:set>
                                  </p:childTnLst>
                                </p:cTn>
                              </p:par>
                            </p:childTnLst>
                          </p:cTn>
                        </p:par>
                      </p:childTnLst>
                    </p:cTn>
                  </p:par>
                  <p:par>
                    <p:cTn id="6348" fill="hold">
                      <p:stCondLst>
                        <p:cond delay="indefinite"/>
                      </p:stCondLst>
                      <p:childTnLst>
                        <p:par>
                          <p:cTn id="6349" fill="hold">
                            <p:stCondLst>
                              <p:cond delay="0"/>
                            </p:stCondLst>
                            <p:childTnLst>
                              <p:par>
                                <p:cTn id="6350" nodeType="clickEffect" fill="hold" presetClass="entr" presetID="1">
                                  <p:stCondLst>
                                    <p:cond delay="0"/>
                                  </p:stCondLst>
                                  <p:childTnLst>
                                    <p:set>
                                      <p:cBhvr>
                                        <p:cTn id="6351" dur="1" fill="hold">
                                          <p:stCondLst>
                                            <p:cond delay="0"/>
                                          </p:stCondLst>
                                        </p:cTn>
                                        <p:tgtEl>
                                          <p:spTgt spid="1224">
                                            <p:txEl>
                                              <p:pRg st="257" end="274"/>
                                            </p:txEl>
                                          </p:spTgt>
                                        </p:tgtEl>
                                        <p:attrNameLst>
                                          <p:attrName>style.visibility</p:attrName>
                                        </p:attrNameLst>
                                      </p:cBhvr>
                                      <p:to>
                                        <p:strVal val="visible"/>
                                      </p:to>
                                    </p:set>
                                  </p:childTnLst>
                                </p:cTn>
                              </p:par>
                            </p:childTnLst>
                          </p:cTn>
                        </p:par>
                      </p:childTnLst>
                    </p:cTn>
                  </p:par>
                  <p:par>
                    <p:cTn id="6352" fill="hold">
                      <p:stCondLst>
                        <p:cond delay="indefinite"/>
                      </p:stCondLst>
                      <p:childTnLst>
                        <p:par>
                          <p:cTn id="6353" fill="hold">
                            <p:stCondLst>
                              <p:cond delay="0"/>
                            </p:stCondLst>
                            <p:childTnLst>
                              <p:par>
                                <p:cTn id="6354" nodeType="clickEffect" fill="hold" presetClass="entr" presetID="1">
                                  <p:stCondLst>
                                    <p:cond delay="0"/>
                                  </p:stCondLst>
                                  <p:childTnLst>
                                    <p:set>
                                      <p:cBhvr>
                                        <p:cTn id="6355" dur="1" fill="hold">
                                          <p:stCondLst>
                                            <p:cond delay="0"/>
                                          </p:stCondLst>
                                        </p:cTn>
                                        <p:tgtEl>
                                          <p:spTgt spid="1224">
                                            <p:txEl>
                                              <p:pRg st="274" end="301"/>
                                            </p:txEl>
                                          </p:spTgt>
                                        </p:tgtEl>
                                        <p:attrNameLst>
                                          <p:attrName>style.visibility</p:attrName>
                                        </p:attrNameLst>
                                      </p:cBhvr>
                                      <p:to>
                                        <p:strVal val="visible"/>
                                      </p:to>
                                    </p:set>
                                  </p:childTnLst>
                                </p:cTn>
                              </p:par>
                            </p:childTnLst>
                          </p:cTn>
                        </p:par>
                      </p:childTnLst>
                    </p:cTn>
                  </p:par>
                  <p:par>
                    <p:cTn id="6356" fill="hold">
                      <p:stCondLst>
                        <p:cond delay="indefinite"/>
                      </p:stCondLst>
                      <p:childTnLst>
                        <p:par>
                          <p:cTn id="6357" fill="hold">
                            <p:stCondLst>
                              <p:cond delay="0"/>
                            </p:stCondLst>
                            <p:childTnLst>
                              <p:par>
                                <p:cTn id="6358" nodeType="clickEffect" fill="hold" presetClass="entr" presetID="1">
                                  <p:stCondLst>
                                    <p:cond delay="0"/>
                                  </p:stCondLst>
                                  <p:childTnLst>
                                    <p:set>
                                      <p:cBhvr>
                                        <p:cTn id="6359" dur="1" fill="hold">
                                          <p:stCondLst>
                                            <p:cond delay="0"/>
                                          </p:stCondLst>
                                        </p:cTn>
                                        <p:tgtEl>
                                          <p:spTgt spid="1224">
                                            <p:txEl>
                                              <p:pRg st="301" end="326"/>
                                            </p:txEl>
                                          </p:spTgt>
                                        </p:tgtEl>
                                        <p:attrNameLst>
                                          <p:attrName>style.visibility</p:attrName>
                                        </p:attrNameLst>
                                      </p:cBhvr>
                                      <p:to>
                                        <p:strVal val="visible"/>
                                      </p:to>
                                    </p:set>
                                  </p:childTnLst>
                                </p:cTn>
                              </p:par>
                            </p:childTnLst>
                          </p:cTn>
                        </p:par>
                      </p:childTnLst>
                    </p:cTn>
                  </p:par>
                  <p:par>
                    <p:cTn id="6360" fill="hold">
                      <p:stCondLst>
                        <p:cond delay="indefinite"/>
                      </p:stCondLst>
                      <p:childTnLst>
                        <p:par>
                          <p:cTn id="6361" fill="hold">
                            <p:stCondLst>
                              <p:cond delay="0"/>
                            </p:stCondLst>
                            <p:childTnLst>
                              <p:par>
                                <p:cTn id="6362" nodeType="clickEffect" fill="hold" presetClass="entr" presetID="1">
                                  <p:stCondLst>
                                    <p:cond delay="0"/>
                                  </p:stCondLst>
                                  <p:childTnLst>
                                    <p:set>
                                      <p:cBhvr>
                                        <p:cTn id="6363" dur="1" fill="hold">
                                          <p:stCondLst>
                                            <p:cond delay="0"/>
                                          </p:stCondLst>
                                        </p:cTn>
                                        <p:tgtEl>
                                          <p:spTgt spid="1224">
                                            <p:txEl>
                                              <p:pRg st="326" end="353"/>
                                            </p:txEl>
                                          </p:spTgt>
                                        </p:tgtEl>
                                        <p:attrNameLst>
                                          <p:attrName>style.visibility</p:attrName>
                                        </p:attrNameLst>
                                      </p:cBhvr>
                                      <p:to>
                                        <p:strVal val="visible"/>
                                      </p:to>
                                    </p:set>
                                  </p:childTnLst>
                                </p:cTn>
                              </p:par>
                            </p:childTnLst>
                          </p:cTn>
                        </p:par>
                      </p:childTnLst>
                    </p:cTn>
                  </p:par>
                  <p:par>
                    <p:cTn id="6364" fill="hold">
                      <p:stCondLst>
                        <p:cond delay="indefinite"/>
                      </p:stCondLst>
                      <p:childTnLst>
                        <p:par>
                          <p:cTn id="6365" fill="hold">
                            <p:stCondLst>
                              <p:cond delay="0"/>
                            </p:stCondLst>
                            <p:childTnLst>
                              <p:par>
                                <p:cTn id="6366" nodeType="clickEffect" fill="hold" presetClass="entr" presetID="1">
                                  <p:stCondLst>
                                    <p:cond delay="0"/>
                                  </p:stCondLst>
                                  <p:childTnLst>
                                    <p:set>
                                      <p:cBhvr>
                                        <p:cTn id="6367" dur="1" fill="hold">
                                          <p:stCondLst>
                                            <p:cond delay="0"/>
                                          </p:stCondLst>
                                        </p:cTn>
                                        <p:tgtEl>
                                          <p:spTgt spid="1224">
                                            <p:txEl>
                                              <p:pRg st="353" end="377"/>
                                            </p:txEl>
                                          </p:spTgt>
                                        </p:tgtEl>
                                        <p:attrNameLst>
                                          <p:attrName>style.visibility</p:attrName>
                                        </p:attrNameLst>
                                      </p:cBhvr>
                                      <p:to>
                                        <p:strVal val="visible"/>
                                      </p:to>
                                    </p:set>
                                  </p:childTnLst>
                                </p:cTn>
                              </p:par>
                            </p:childTnLst>
                          </p:cTn>
                        </p:par>
                      </p:childTnLst>
                    </p:cTn>
                  </p:par>
                  <p:par>
                    <p:cTn id="6368" fill="hold">
                      <p:stCondLst>
                        <p:cond delay="indefinite"/>
                      </p:stCondLst>
                      <p:childTnLst>
                        <p:par>
                          <p:cTn id="6369" fill="hold">
                            <p:stCondLst>
                              <p:cond delay="0"/>
                            </p:stCondLst>
                            <p:childTnLst>
                              <p:par>
                                <p:cTn id="6370" nodeType="clickEffect" fill="hold" presetClass="entr" presetID="1">
                                  <p:stCondLst>
                                    <p:cond delay="0"/>
                                  </p:stCondLst>
                                  <p:childTnLst>
                                    <p:set>
                                      <p:cBhvr>
                                        <p:cTn id="6371" dur="1" fill="hold">
                                          <p:stCondLst>
                                            <p:cond delay="0"/>
                                          </p:stCondLst>
                                        </p:cTn>
                                        <p:tgtEl>
                                          <p:spTgt spid="1224">
                                            <p:txEl>
                                              <p:pRg st="377" end="412"/>
                                            </p:txEl>
                                          </p:spTgt>
                                        </p:tgtEl>
                                        <p:attrNameLst>
                                          <p:attrName>style.visibility</p:attrName>
                                        </p:attrNameLst>
                                      </p:cBhvr>
                                      <p:to>
                                        <p:strVal val="visible"/>
                                      </p:to>
                                    </p:set>
                                  </p:childTnLst>
                                </p:cTn>
                              </p:par>
                            </p:childTnLst>
                          </p:cTn>
                        </p:par>
                      </p:childTnLst>
                    </p:cTn>
                  </p:par>
                  <p:par>
                    <p:cTn id="6372" fill="hold">
                      <p:stCondLst>
                        <p:cond delay="indefinite"/>
                      </p:stCondLst>
                      <p:childTnLst>
                        <p:par>
                          <p:cTn id="6373" fill="hold">
                            <p:stCondLst>
                              <p:cond delay="0"/>
                            </p:stCondLst>
                            <p:childTnLst>
                              <p:par>
                                <p:cTn id="6374" nodeType="clickEffect" fill="hold" presetClass="entr" presetID="1">
                                  <p:stCondLst>
                                    <p:cond delay="0"/>
                                  </p:stCondLst>
                                  <p:childTnLst>
                                    <p:set>
                                      <p:cBhvr>
                                        <p:cTn id="6375" dur="1" fill="hold">
                                          <p:stCondLst>
                                            <p:cond delay="0"/>
                                          </p:stCondLst>
                                        </p:cTn>
                                        <p:tgtEl>
                                          <p:spTgt spid="1224">
                                            <p:txEl>
                                              <p:pRg st="412" end="427"/>
                                            </p:txEl>
                                          </p:spTgt>
                                        </p:tgtEl>
                                        <p:attrNameLst>
                                          <p:attrName>style.visibility</p:attrName>
                                        </p:attrNameLst>
                                      </p:cBhvr>
                                      <p:to>
                                        <p:strVal val="visible"/>
                                      </p:to>
                                    </p:set>
                                  </p:childTnLst>
                                </p:cTn>
                              </p:par>
                            </p:childTnLst>
                          </p:cTn>
                        </p:par>
                      </p:childTnLst>
                    </p:cTn>
                  </p:par>
                  <p:par>
                    <p:cTn id="6376" fill="hold">
                      <p:stCondLst>
                        <p:cond delay="indefinite"/>
                      </p:stCondLst>
                      <p:childTnLst>
                        <p:par>
                          <p:cTn id="6377" fill="hold">
                            <p:stCondLst>
                              <p:cond delay="0"/>
                            </p:stCondLst>
                            <p:childTnLst>
                              <p:par>
                                <p:cTn id="6378" nodeType="clickEffect" fill="hold" presetClass="entr" presetID="1">
                                  <p:stCondLst>
                                    <p:cond delay="0"/>
                                  </p:stCondLst>
                                  <p:childTnLst>
                                    <p:set>
                                      <p:cBhvr>
                                        <p:cTn id="6379" dur="1" fill="hold">
                                          <p:stCondLst>
                                            <p:cond delay="0"/>
                                          </p:stCondLst>
                                        </p:cTn>
                                        <p:tgtEl>
                                          <p:spTgt spid="1225">
                                            <p:txEl>
                                              <p:pRg st="0" end="17"/>
                                            </p:txEl>
                                          </p:spTgt>
                                        </p:tgtEl>
                                        <p:attrNameLst>
                                          <p:attrName>style.visibility</p:attrName>
                                        </p:attrNameLst>
                                      </p:cBhvr>
                                      <p:to>
                                        <p:strVal val="visible"/>
                                      </p:to>
                                    </p:set>
                                  </p:childTnLst>
                                </p:cTn>
                              </p:par>
                            </p:childTnLst>
                          </p:cTn>
                        </p:par>
                      </p:childTnLst>
                    </p:cTn>
                  </p:par>
                  <p:par>
                    <p:cTn id="6380" fill="hold">
                      <p:stCondLst>
                        <p:cond delay="indefinite"/>
                      </p:stCondLst>
                      <p:childTnLst>
                        <p:par>
                          <p:cTn id="6381" fill="hold">
                            <p:stCondLst>
                              <p:cond delay="0"/>
                            </p:stCondLst>
                            <p:childTnLst>
                              <p:par>
                                <p:cTn id="6382" nodeType="clickEffect" fill="hold" presetClass="entr" presetID="1">
                                  <p:stCondLst>
                                    <p:cond delay="0"/>
                                  </p:stCondLst>
                                  <p:childTnLst>
                                    <p:set>
                                      <p:cBhvr>
                                        <p:cTn id="6383" dur="1" fill="hold">
                                          <p:stCondLst>
                                            <p:cond delay="0"/>
                                          </p:stCondLst>
                                        </p:cTn>
                                        <p:tgtEl>
                                          <p:spTgt spid="1225">
                                            <p:txEl>
                                              <p:pRg st="17" end="22"/>
                                            </p:txEl>
                                          </p:spTgt>
                                        </p:tgtEl>
                                        <p:attrNameLst>
                                          <p:attrName>style.visibility</p:attrName>
                                        </p:attrNameLst>
                                      </p:cBhvr>
                                      <p:to>
                                        <p:strVal val="visible"/>
                                      </p:to>
                                    </p:set>
                                  </p:childTnLst>
                                </p:cTn>
                              </p:par>
                            </p:childTnLst>
                          </p:cTn>
                        </p:par>
                      </p:childTnLst>
                    </p:cTn>
                  </p:par>
                  <p:par>
                    <p:cTn id="6384" fill="hold">
                      <p:stCondLst>
                        <p:cond delay="indefinite"/>
                      </p:stCondLst>
                      <p:childTnLst>
                        <p:par>
                          <p:cTn id="6385" fill="hold">
                            <p:stCondLst>
                              <p:cond delay="0"/>
                            </p:stCondLst>
                            <p:childTnLst>
                              <p:par>
                                <p:cTn id="6386" nodeType="clickEffect" fill="hold" presetClass="entr" presetID="1">
                                  <p:stCondLst>
                                    <p:cond delay="0"/>
                                  </p:stCondLst>
                                  <p:childTnLst>
                                    <p:set>
                                      <p:cBhvr>
                                        <p:cTn id="6387" dur="1" fill="hold">
                                          <p:stCondLst>
                                            <p:cond delay="0"/>
                                          </p:stCondLst>
                                        </p:cTn>
                                        <p:tgtEl>
                                          <p:spTgt spid="1225">
                                            <p:txEl>
                                              <p:pRg st="22" end="3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6"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D1DAEA2A-D799-477B-909E-C053A256F432}"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27"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Weighted graphs</a:t>
            </a:r>
            <a:endParaRPr b="0" lang="en-US" sz="2840" spc="-1" strike="noStrike">
              <a:solidFill>
                <a:srgbClr val="000000"/>
              </a:solidFill>
              <a:uFill>
                <a:solidFill>
                  <a:srgbClr val="ffffff"/>
                </a:solidFill>
              </a:uFill>
              <a:latin typeface="Trebuchet MS"/>
            </a:endParaRPr>
          </a:p>
        </p:txBody>
      </p:sp>
      <p:sp>
        <p:nvSpPr>
          <p:cNvPr id="1228"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Consider a weighted, directed graph where each edge (</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has a real-valued weight </a:t>
            </a:r>
            <a:r>
              <a:rPr b="0" i="1" lang="en-US" sz="2000" spc="-1" strike="noStrike">
                <a:solidFill>
                  <a:srgbClr val="000000"/>
                </a:solidFill>
                <a:uFill>
                  <a:solidFill>
                    <a:srgbClr val="ffffff"/>
                  </a:solidFill>
                </a:uFill>
                <a:latin typeface="Trebuchet MS"/>
                <a:ea typeface="ＭＳ Ｐゴシック"/>
              </a:rPr>
              <a:t>w</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Can also define a weighted undirected graph, where </a:t>
            </a:r>
            <a:r>
              <a:rPr b="0" i="1" lang="en-US" sz="2000" spc="-1" strike="noStrike">
                <a:solidFill>
                  <a:srgbClr val="000000"/>
                </a:solidFill>
                <a:uFill>
                  <a:solidFill>
                    <a:srgbClr val="ffffff"/>
                  </a:solidFill>
                </a:uFill>
                <a:latin typeface="Trebuchet MS"/>
                <a:ea typeface="ＭＳ Ｐゴシック"/>
              </a:rPr>
              <a:t>w</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w</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Single-Source Shortest Path (SSSP): Given a particular vertex </a:t>
            </a:r>
            <a:r>
              <a:rPr b="0" i="1" lang="en-US" sz="2000" spc="-1" strike="noStrike">
                <a:solidFill>
                  <a:srgbClr val="000000"/>
                </a:solidFill>
                <a:uFill>
                  <a:solidFill>
                    <a:srgbClr val="ffffff"/>
                  </a:solidFill>
                </a:uFill>
                <a:latin typeface="Trebuchet MS"/>
                <a:ea typeface="ＭＳ Ｐゴシック"/>
              </a:rPr>
              <a:t>s</a:t>
            </a:r>
            <a:r>
              <a:rPr b="0" lang="en-US" sz="2000" spc="-1" strike="noStrike">
                <a:solidFill>
                  <a:srgbClr val="000000"/>
                </a:solidFill>
                <a:uFill>
                  <a:solidFill>
                    <a:srgbClr val="ffffff"/>
                  </a:solidFill>
                </a:uFill>
                <a:latin typeface="Trebuchet MS"/>
                <a:ea typeface="ＭＳ Ｐゴシック"/>
              </a:rPr>
              <a:t>, determine the shortest distance </a:t>
            </a:r>
            <a:r>
              <a:rPr b="0" i="1" lang="en-US" sz="2000" spc="-1" strike="noStrike">
                <a:solidFill>
                  <a:srgbClr val="000000"/>
                </a:solidFill>
                <a:uFill>
                  <a:solidFill>
                    <a:srgbClr val="ffffff"/>
                  </a:solidFill>
                </a:uFill>
                <a:latin typeface="Trebuchet MS"/>
                <a:ea typeface="ＭＳ Ｐゴシック"/>
              </a:rPr>
              <a:t>d</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from </a:t>
            </a:r>
            <a:r>
              <a:rPr b="0" i="1" lang="en-US" sz="2000" spc="-1" strike="noStrike">
                <a:solidFill>
                  <a:srgbClr val="000000"/>
                </a:solidFill>
                <a:uFill>
                  <a:solidFill>
                    <a:srgbClr val="ffffff"/>
                  </a:solidFill>
                </a:uFill>
                <a:latin typeface="Trebuchet MS"/>
                <a:ea typeface="ＭＳ Ｐゴシック"/>
              </a:rPr>
              <a:t>s</a:t>
            </a:r>
            <a:r>
              <a:rPr b="0" lang="en-US" sz="2000" spc="-1" strike="noStrike">
                <a:solidFill>
                  <a:srgbClr val="000000"/>
                </a:solidFill>
                <a:uFill>
                  <a:solidFill>
                    <a:srgbClr val="ffffff"/>
                  </a:solidFill>
                </a:uFill>
                <a:latin typeface="Trebuchet MS"/>
                <a:ea typeface="ＭＳ Ｐゴシック"/>
              </a:rPr>
              <a:t> to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for every vertex </a:t>
            </a:r>
            <a:r>
              <a:rPr b="0" i="1" lang="en-US" sz="2000" spc="-1" strike="noStrike">
                <a:solidFill>
                  <a:srgbClr val="000000"/>
                </a:solidFill>
                <a:uFill>
                  <a:solidFill>
                    <a:srgbClr val="ffffff"/>
                  </a:solidFill>
                </a:uFill>
                <a:latin typeface="Trebuchet MS"/>
                <a:ea typeface="ＭＳ Ｐゴシック"/>
              </a:rPr>
              <a:t>v</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Here, distance = sum of edge weights along a </a:t>
            </a:r>
            <a:r>
              <a:rPr b="0" lang="en-US" sz="2000" spc="-1" strike="noStrike">
                <a:solidFill>
                  <a:srgbClr val="3333ff"/>
                </a:solidFill>
                <a:uFill>
                  <a:solidFill>
                    <a:srgbClr val="ffffff"/>
                  </a:solidFill>
                </a:uFill>
                <a:latin typeface="Trebuchet MS"/>
                <a:ea typeface="ＭＳ Ｐゴシック"/>
              </a:rPr>
              <a:t>walk</a:t>
            </a:r>
            <a:r>
              <a:rPr b="0" lang="en-US" sz="2000" spc="-1" strike="noStrike">
                <a:solidFill>
                  <a:srgbClr val="000000"/>
                </a:solidFill>
                <a:uFill>
                  <a:solidFill>
                    <a:srgbClr val="ffffff"/>
                  </a:solidFill>
                </a:uFill>
                <a:latin typeface="Trebuchet MS"/>
                <a:ea typeface="ＭＳ Ｐゴシック"/>
              </a:rPr>
              <a:t> from </a:t>
            </a:r>
            <a:r>
              <a:rPr b="0" i="1" lang="en-US" sz="2000" spc="-1" strike="noStrike">
                <a:solidFill>
                  <a:srgbClr val="000000"/>
                </a:solidFill>
                <a:uFill>
                  <a:solidFill>
                    <a:srgbClr val="ffffff"/>
                  </a:solidFill>
                </a:uFill>
                <a:latin typeface="Trebuchet MS"/>
                <a:ea typeface="ＭＳ Ｐゴシック"/>
              </a:rPr>
              <a:t>s</a:t>
            </a:r>
            <a:r>
              <a:rPr b="0" lang="en-US" sz="2000" spc="-1" strike="noStrike">
                <a:solidFill>
                  <a:srgbClr val="000000"/>
                </a:solidFill>
                <a:uFill>
                  <a:solidFill>
                    <a:srgbClr val="ffffff"/>
                  </a:solidFill>
                </a:uFill>
                <a:latin typeface="Trebuchet MS"/>
                <a:ea typeface="ＭＳ Ｐゴシック"/>
              </a:rPr>
              <a:t> to </a:t>
            </a:r>
            <a:r>
              <a:rPr b="0" i="1" lang="en-US" sz="2000" spc="-1" strike="noStrike">
                <a:solidFill>
                  <a:srgbClr val="000000"/>
                </a:solidFill>
                <a:uFill>
                  <a:solidFill>
                    <a:srgbClr val="ffffff"/>
                  </a:solidFill>
                </a:uFill>
                <a:latin typeface="Trebuchet MS"/>
                <a:ea typeface="ＭＳ Ｐゴシック"/>
              </a:rPr>
              <a:t>v</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All-Pairs Shortest Path (APSP): Determine the shortest distance </a:t>
            </a:r>
            <a:r>
              <a:rPr b="0" i="1" lang="en-US" sz="2000" spc="-1" strike="noStrike">
                <a:solidFill>
                  <a:srgbClr val="000000"/>
                </a:solidFill>
                <a:uFill>
                  <a:solidFill>
                    <a:srgbClr val="ffffff"/>
                  </a:solidFill>
                </a:uFill>
                <a:latin typeface="Trebuchet MS"/>
                <a:ea typeface="ＭＳ Ｐゴシック"/>
              </a:rPr>
              <a:t>d</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between any two vertices </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 and </a:t>
            </a:r>
            <a:r>
              <a:rPr b="0" i="1" lang="en-US" sz="2000" spc="-1" strike="noStrike">
                <a:solidFill>
                  <a:srgbClr val="000000"/>
                </a:solidFill>
                <a:uFill>
                  <a:solidFill>
                    <a:srgbClr val="ffffff"/>
                  </a:solidFill>
                </a:uFill>
                <a:latin typeface="Trebuchet MS"/>
                <a:ea typeface="ＭＳ Ｐゴシック"/>
              </a:rPr>
              <a:t>v</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ea typeface="ＭＳ Ｐゴシック"/>
              </a:rPr>
              <a:t>Note</a:t>
            </a:r>
            <a:r>
              <a:rPr b="0" lang="en-US" sz="2000" spc="-1" strike="noStrike">
                <a:solidFill>
                  <a:srgbClr val="000000"/>
                </a:solidFill>
                <a:uFill>
                  <a:solidFill>
                    <a:srgbClr val="ffffff"/>
                  </a:solidFill>
                </a:uFill>
                <a:latin typeface="Trebuchet MS"/>
                <a:ea typeface="ＭＳ Ｐゴシック"/>
              </a:rPr>
              <a:t>: Negative edge weights can be a problem!</a:t>
            </a:r>
            <a:endParaRPr b="0" lang="en-US" sz="1950" spc="-1" strike="noStrike">
              <a:solidFill>
                <a:srgbClr val="000000"/>
              </a:solidFill>
              <a:uFill>
                <a:solidFill>
                  <a:srgbClr val="ffffff"/>
                </a:solidFill>
              </a:uFill>
              <a:latin typeface="Trebuchet MS"/>
            </a:endParaRPr>
          </a:p>
        </p:txBody>
      </p:sp>
    </p:spTree>
  </p:cSld>
  <p:timing>
    <p:tnLst>
      <p:par>
        <p:cTn id="6388" dur="indefinite" restart="never" nodeType="tmRoot">
          <p:childTnLst>
            <p:seq>
              <p:cTn id="6389" dur="indefinite" nodeType="mainSeq">
                <p:childTnLst>
                  <p:par>
                    <p:cTn id="6390" fill="hold">
                      <p:stCondLst>
                        <p:cond delay="indefinite"/>
                      </p:stCondLst>
                      <p:childTnLst>
                        <p:par>
                          <p:cTn id="6391" fill="hold">
                            <p:stCondLst>
                              <p:cond delay="0"/>
                            </p:stCondLst>
                            <p:childTnLst>
                              <p:par>
                                <p:cTn id="6392" nodeType="clickEffect" fill="hold" presetClass="entr" presetID="1">
                                  <p:stCondLst>
                                    <p:cond delay="0"/>
                                  </p:stCondLst>
                                  <p:childTnLst>
                                    <p:set>
                                      <p:cBhvr>
                                        <p:cTn id="6393" dur="1" fill="hold">
                                          <p:stCondLst>
                                            <p:cond delay="0"/>
                                          </p:stCondLst>
                                        </p:cTn>
                                        <p:tgtEl>
                                          <p:spTgt spid="1228">
                                            <p:txEl>
                                              <p:pRg st="1" end="93"/>
                                            </p:txEl>
                                          </p:spTgt>
                                        </p:tgtEl>
                                        <p:attrNameLst>
                                          <p:attrName>style.visibility</p:attrName>
                                        </p:attrNameLst>
                                      </p:cBhvr>
                                      <p:to>
                                        <p:strVal val="visible"/>
                                      </p:to>
                                    </p:set>
                                  </p:childTnLst>
                                </p:cTn>
                              </p:par>
                            </p:childTnLst>
                          </p:cTn>
                        </p:par>
                      </p:childTnLst>
                    </p:cTn>
                  </p:par>
                  <p:par>
                    <p:cTn id="6394" fill="hold">
                      <p:stCondLst>
                        <p:cond delay="indefinite"/>
                      </p:stCondLst>
                      <p:childTnLst>
                        <p:par>
                          <p:cTn id="6395" fill="hold">
                            <p:stCondLst>
                              <p:cond delay="0"/>
                            </p:stCondLst>
                            <p:childTnLst>
                              <p:par>
                                <p:cTn id="6396" nodeType="clickEffect" fill="hold" presetClass="entr" presetID="1">
                                  <p:stCondLst>
                                    <p:cond delay="0"/>
                                  </p:stCondLst>
                                  <p:childTnLst>
                                    <p:set>
                                      <p:cBhvr>
                                        <p:cTn id="6397" dur="1" fill="hold">
                                          <p:stCondLst>
                                            <p:cond delay="0"/>
                                          </p:stCondLst>
                                        </p:cTn>
                                        <p:tgtEl>
                                          <p:spTgt spid="1228">
                                            <p:txEl>
                                              <p:pRg st="93" end="162"/>
                                            </p:txEl>
                                          </p:spTgt>
                                        </p:tgtEl>
                                        <p:attrNameLst>
                                          <p:attrName>style.visibility</p:attrName>
                                        </p:attrNameLst>
                                      </p:cBhvr>
                                      <p:to>
                                        <p:strVal val="visible"/>
                                      </p:to>
                                    </p:set>
                                  </p:childTnLst>
                                </p:cTn>
                              </p:par>
                            </p:childTnLst>
                          </p:cTn>
                        </p:par>
                      </p:childTnLst>
                    </p:cTn>
                  </p:par>
                  <p:par>
                    <p:cTn id="6398" fill="hold">
                      <p:stCondLst>
                        <p:cond delay="indefinite"/>
                      </p:stCondLst>
                      <p:childTnLst>
                        <p:par>
                          <p:cTn id="6399" fill="hold">
                            <p:stCondLst>
                              <p:cond delay="0"/>
                            </p:stCondLst>
                            <p:childTnLst>
                              <p:par>
                                <p:cTn id="6400" nodeType="clickEffect" fill="hold" presetClass="entr" presetID="1">
                                  <p:stCondLst>
                                    <p:cond delay="0"/>
                                  </p:stCondLst>
                                  <p:childTnLst>
                                    <p:set>
                                      <p:cBhvr>
                                        <p:cTn id="6401" dur="1" fill="hold">
                                          <p:stCondLst>
                                            <p:cond delay="0"/>
                                          </p:stCondLst>
                                        </p:cTn>
                                        <p:tgtEl>
                                          <p:spTgt spid="1228">
                                            <p:txEl>
                                              <p:pRg st="163" end="296"/>
                                            </p:txEl>
                                          </p:spTgt>
                                        </p:tgtEl>
                                        <p:attrNameLst>
                                          <p:attrName>style.visibility</p:attrName>
                                        </p:attrNameLst>
                                      </p:cBhvr>
                                      <p:to>
                                        <p:strVal val="visible"/>
                                      </p:to>
                                    </p:set>
                                  </p:childTnLst>
                                </p:cTn>
                              </p:par>
                            </p:childTnLst>
                          </p:cTn>
                        </p:par>
                      </p:childTnLst>
                    </p:cTn>
                  </p:par>
                  <p:par>
                    <p:cTn id="6402" fill="hold">
                      <p:stCondLst>
                        <p:cond delay="indefinite"/>
                      </p:stCondLst>
                      <p:childTnLst>
                        <p:par>
                          <p:cTn id="6403" fill="hold">
                            <p:stCondLst>
                              <p:cond delay="0"/>
                            </p:stCondLst>
                            <p:childTnLst>
                              <p:par>
                                <p:cTn id="6404" nodeType="clickEffect" fill="hold" presetClass="entr" presetID="1">
                                  <p:stCondLst>
                                    <p:cond delay="0"/>
                                  </p:stCondLst>
                                  <p:childTnLst>
                                    <p:set>
                                      <p:cBhvr>
                                        <p:cTn id="6405" dur="1" fill="hold">
                                          <p:stCondLst>
                                            <p:cond delay="0"/>
                                          </p:stCondLst>
                                        </p:cTn>
                                        <p:tgtEl>
                                          <p:spTgt spid="1228">
                                            <p:txEl>
                                              <p:pRg st="296" end="358"/>
                                            </p:txEl>
                                          </p:spTgt>
                                        </p:tgtEl>
                                        <p:attrNameLst>
                                          <p:attrName>style.visibility</p:attrName>
                                        </p:attrNameLst>
                                      </p:cBhvr>
                                      <p:to>
                                        <p:strVal val="visible"/>
                                      </p:to>
                                    </p:set>
                                  </p:childTnLst>
                                </p:cTn>
                              </p:par>
                            </p:childTnLst>
                          </p:cTn>
                        </p:par>
                      </p:childTnLst>
                    </p:cTn>
                  </p:par>
                  <p:par>
                    <p:cTn id="6406" fill="hold">
                      <p:stCondLst>
                        <p:cond delay="indefinite"/>
                      </p:stCondLst>
                      <p:childTnLst>
                        <p:par>
                          <p:cTn id="6407" fill="hold">
                            <p:stCondLst>
                              <p:cond delay="0"/>
                            </p:stCondLst>
                            <p:childTnLst>
                              <p:par>
                                <p:cTn id="6408" nodeType="clickEffect" fill="hold" presetClass="entr" presetID="1">
                                  <p:stCondLst>
                                    <p:cond delay="0"/>
                                  </p:stCondLst>
                                  <p:childTnLst>
                                    <p:set>
                                      <p:cBhvr>
                                        <p:cTn id="6409" dur="1" fill="hold">
                                          <p:stCondLst>
                                            <p:cond delay="0"/>
                                          </p:stCondLst>
                                        </p:cTn>
                                        <p:tgtEl>
                                          <p:spTgt spid="1228">
                                            <p:txEl>
                                              <p:pRg st="359" end="464"/>
                                            </p:txEl>
                                          </p:spTgt>
                                        </p:tgtEl>
                                        <p:attrNameLst>
                                          <p:attrName>style.visibility</p:attrName>
                                        </p:attrNameLst>
                                      </p:cBhvr>
                                      <p:to>
                                        <p:strVal val="visible"/>
                                      </p:to>
                                    </p:set>
                                  </p:childTnLst>
                                </p:cTn>
                              </p:par>
                            </p:childTnLst>
                          </p:cTn>
                        </p:par>
                      </p:childTnLst>
                    </p:cTn>
                  </p:par>
                  <p:par>
                    <p:cTn id="6410" fill="hold">
                      <p:stCondLst>
                        <p:cond delay="indefinite"/>
                      </p:stCondLst>
                      <p:childTnLst>
                        <p:par>
                          <p:cTn id="6411" fill="hold">
                            <p:stCondLst>
                              <p:cond delay="0"/>
                            </p:stCondLst>
                            <p:childTnLst>
                              <p:par>
                                <p:cTn id="6412" nodeType="clickEffect" fill="hold" presetClass="entr" presetID="1">
                                  <p:stCondLst>
                                    <p:cond delay="0"/>
                                  </p:stCondLst>
                                  <p:childTnLst>
                                    <p:set>
                                      <p:cBhvr>
                                        <p:cTn id="6413" dur="1" fill="hold">
                                          <p:stCondLst>
                                            <p:cond delay="0"/>
                                          </p:stCondLst>
                                        </p:cTn>
                                        <p:tgtEl>
                                          <p:spTgt spid="1228">
                                            <p:txEl>
                                              <p:pRg st="465" end="5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67A9F35A-0B6D-4947-B13D-91FCAD800EDE}"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30"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Generic SSSP</a:t>
            </a:r>
            <a:endParaRPr b="0" lang="en-US" sz="2840" spc="-1" strike="noStrike">
              <a:solidFill>
                <a:srgbClr val="000000"/>
              </a:solidFill>
              <a:uFill>
                <a:solidFill>
                  <a:srgbClr val="ffffff"/>
                </a:solidFill>
              </a:uFill>
              <a:latin typeface="Trebuchet MS"/>
            </a:endParaRPr>
          </a:p>
        </p:txBody>
      </p:sp>
      <p:sp>
        <p:nvSpPr>
          <p:cNvPr id="1231" name="TextShape 3"/>
          <p:cNvSpPr txBox="1"/>
          <p:nvPr/>
        </p:nvSpPr>
        <p:spPr>
          <a:xfrm>
            <a:off x="534600" y="1111680"/>
            <a:ext cx="9041400" cy="5780520"/>
          </a:xfrm>
          <a:prstGeom prst="rect">
            <a:avLst/>
          </a:prstGeom>
          <a:noFill/>
          <a:ln>
            <a:noFill/>
          </a:ln>
        </p:spPr>
        <p:txBody>
          <a:bodyPr lIns="101880" rIns="101880" tIns="51120" bIns="51120"/>
          <a:p>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SSSP(G, s)</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for each v in G</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d[v] = </a:t>
            </a:r>
            <a:r>
              <a:rPr b="1" lang="en-US" sz="2000" spc="-1" strike="noStrike">
                <a:solidFill>
                  <a:srgbClr val="000000"/>
                </a:solidFill>
                <a:uFill>
                  <a:solidFill>
                    <a:srgbClr val="ffffff"/>
                  </a:solidFill>
                </a:uFill>
                <a:latin typeface="Symbol"/>
                <a:ea typeface="ＭＳ Ｐゴシック"/>
              </a:rPr>
              <a:t></a:t>
            </a:r>
            <a:r>
              <a:rPr b="1" lang="en-US" sz="2000" spc="-1" strike="noStrike">
                <a:solidFill>
                  <a:srgbClr val="000000"/>
                </a:solidFill>
                <a:uFill>
                  <a:solidFill>
                    <a:srgbClr val="ffffff"/>
                  </a:solidFill>
                </a:uFill>
                <a:latin typeface="Courier New"/>
                <a:ea typeface="ＭＳ Ｐゴシック"/>
              </a:rPr>
              <a:t>;</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parent[v] = -1;</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d[s] = 0;</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bag = {s};</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while bag != {}</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u = bag.remove();</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for each neighbour v of u</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if(d[v] &gt; d[u] + w(u, v))</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d[v] = d[u] + w(u, v);</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parent[v] = u;</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bag.add(v);</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If weights are positive, each vertex is added/removed once from bag</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p:txBody>
      </p:sp>
      <p:sp>
        <p:nvSpPr>
          <p:cNvPr id="1232" name="CustomShape 4"/>
          <p:cNvSpPr/>
          <p:nvPr/>
        </p:nvSpPr>
        <p:spPr>
          <a:xfrm>
            <a:off x="6578280" y="2838960"/>
            <a:ext cx="1319400" cy="360"/>
          </a:xfrm>
          <a:custGeom>
            <a:avLst/>
            <a:gdLst/>
            <a:ahLst/>
            <a:rect l="l" t="t" r="r" b="b"/>
            <a:pathLst>
              <a:path w="21600" h="21600">
                <a:moveTo>
                  <a:pt x="0" y="0"/>
                </a:moveTo>
                <a:lnTo>
                  <a:pt x="21600" y="21600"/>
                </a:lnTo>
              </a:path>
            </a:pathLst>
          </a:custGeom>
          <a:noFill/>
          <a:ln w="34920">
            <a:solidFill>
              <a:schemeClr val="tx1"/>
            </a:solidFill>
            <a:round/>
            <a:tailEnd len="med" type="triangle" w="lg"/>
          </a:ln>
        </p:spPr>
        <p:style>
          <a:lnRef idx="0"/>
          <a:fillRef idx="0"/>
          <a:effectRef idx="0"/>
          <a:fontRef idx="minor"/>
        </p:style>
      </p:sp>
      <p:sp>
        <p:nvSpPr>
          <p:cNvPr id="1233" name="CustomShape 5"/>
          <p:cNvSpPr/>
          <p:nvPr/>
        </p:nvSpPr>
        <p:spPr>
          <a:xfrm>
            <a:off x="6063840" y="2565360"/>
            <a:ext cx="460080" cy="560880"/>
          </a:xfrm>
          <a:prstGeom prst="ellipse">
            <a:avLst/>
          </a:prstGeom>
          <a:gradFill>
            <a:gsLst>
              <a:gs pos="0">
                <a:schemeClr val="accent1">
                  <a:lumMod val="0"/>
                  <a:lumOff val="100000"/>
                </a:schemeClr>
              </a:gs>
              <a:gs pos="35000">
                <a:schemeClr val="accent1">
                  <a:lumMod val="0"/>
                  <a:lumOff val="100000"/>
                </a:schemeClr>
              </a:gs>
              <a:gs pos="100000">
                <a:schemeClr val="accent1">
                  <a:lumMod val="100000"/>
                </a:schemeClr>
              </a:gs>
            </a:gsLst>
            <a:lin ang="0"/>
          </a:gradFill>
          <a:ln w="9360">
            <a:solidFill>
              <a:schemeClr val="tx1"/>
            </a:solidFill>
            <a:round/>
          </a:ln>
        </p:spPr>
        <p:style>
          <a:lnRef idx="0"/>
          <a:fillRef idx="0"/>
          <a:effectRef idx="0"/>
          <a:fontRef idx="minor"/>
        </p:style>
        <p:txBody>
          <a:bodyPr wrap="none"/>
          <a:p>
            <a:pPr algn="ctr">
              <a:lnSpc>
                <a:spcPct val="100000"/>
              </a:lnSpc>
            </a:pPr>
            <a:r>
              <a:rPr b="0" i="1" lang="en-IN" sz="2000" spc="-1" strike="noStrike">
                <a:solidFill>
                  <a:srgbClr val="000000"/>
                </a:solidFill>
                <a:uFill>
                  <a:solidFill>
                    <a:srgbClr val="ffffff"/>
                  </a:solidFill>
                </a:uFill>
                <a:latin typeface="Trebuchet MS"/>
                <a:ea typeface="ＭＳ Ｐゴシック"/>
              </a:rPr>
              <a:t>u</a:t>
            </a:r>
            <a:endParaRPr b="0" lang="en-IN" sz="2000" spc="-1" strike="noStrike">
              <a:solidFill>
                <a:srgbClr val="000000"/>
              </a:solidFill>
              <a:uFill>
                <a:solidFill>
                  <a:srgbClr val="ffffff"/>
                </a:solidFill>
              </a:uFill>
              <a:latin typeface="Arial"/>
            </a:endParaRPr>
          </a:p>
        </p:txBody>
      </p:sp>
      <p:sp>
        <p:nvSpPr>
          <p:cNvPr id="1234" name="CustomShape 6"/>
          <p:cNvSpPr/>
          <p:nvPr/>
        </p:nvSpPr>
        <p:spPr>
          <a:xfrm>
            <a:off x="7963560" y="2565360"/>
            <a:ext cx="435960" cy="560880"/>
          </a:xfrm>
          <a:prstGeom prst="ellipse">
            <a:avLst/>
          </a:prstGeom>
          <a:gradFill>
            <a:gsLst>
              <a:gs pos="0">
                <a:schemeClr val="accent2">
                  <a:lumMod val="0"/>
                  <a:lumOff val="100000"/>
                </a:schemeClr>
              </a:gs>
              <a:gs pos="35000">
                <a:schemeClr val="accent2">
                  <a:lumMod val="0"/>
                  <a:lumOff val="100000"/>
                </a:schemeClr>
              </a:gs>
              <a:gs pos="100000">
                <a:schemeClr val="accent2">
                  <a:lumMod val="100000"/>
                </a:schemeClr>
              </a:gs>
            </a:gsLst>
            <a:lin ang="0"/>
          </a:gradFill>
          <a:ln w="9360">
            <a:solidFill>
              <a:schemeClr val="tx1"/>
            </a:solidFill>
            <a:round/>
          </a:ln>
        </p:spPr>
        <p:style>
          <a:lnRef idx="0"/>
          <a:fillRef idx="0"/>
          <a:effectRef idx="0"/>
          <a:fontRef idx="minor"/>
        </p:style>
        <p:txBody>
          <a:bodyPr wrap="none"/>
          <a:p>
            <a:pPr algn="ctr">
              <a:lnSpc>
                <a:spcPct val="100000"/>
              </a:lnSpc>
            </a:pPr>
            <a:r>
              <a:rPr b="0" i="1" lang="en-IN" sz="2000" spc="-1" strike="noStrike">
                <a:solidFill>
                  <a:srgbClr val="000000"/>
                </a:solidFill>
                <a:uFill>
                  <a:solidFill>
                    <a:srgbClr val="ffffff"/>
                  </a:solidFill>
                </a:uFill>
                <a:latin typeface="Trebuchet MS"/>
                <a:ea typeface="ＭＳ Ｐゴシック"/>
              </a:rPr>
              <a:t>v</a:t>
            </a:r>
            <a:endParaRPr b="0" lang="en-IN" sz="2000" spc="-1" strike="noStrike">
              <a:solidFill>
                <a:srgbClr val="000000"/>
              </a:solidFill>
              <a:uFill>
                <a:solidFill>
                  <a:srgbClr val="ffffff"/>
                </a:solidFill>
              </a:uFill>
              <a:latin typeface="Arial"/>
            </a:endParaRPr>
          </a:p>
        </p:txBody>
      </p:sp>
      <p:sp>
        <p:nvSpPr>
          <p:cNvPr id="1235" name="CustomShape 7"/>
          <p:cNvSpPr/>
          <p:nvPr/>
        </p:nvSpPr>
        <p:spPr>
          <a:xfrm>
            <a:off x="7077240" y="1185840"/>
            <a:ext cx="406080" cy="560880"/>
          </a:xfrm>
          <a:prstGeom prst="ellipse">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a:gradFill>
          <a:ln w="9360">
            <a:solidFill>
              <a:schemeClr val="tx1"/>
            </a:solidFill>
            <a:round/>
          </a:ln>
        </p:spPr>
        <p:style>
          <a:lnRef idx="0"/>
          <a:fillRef idx="0"/>
          <a:effectRef idx="0"/>
          <a:fontRef idx="minor"/>
        </p:style>
        <p:txBody>
          <a:bodyPr wrap="none"/>
          <a:p>
            <a:pPr algn="ctr">
              <a:lnSpc>
                <a:spcPct val="100000"/>
              </a:lnSpc>
            </a:pPr>
            <a:r>
              <a:rPr b="0" i="1" lang="en-IN" sz="2000" spc="-1" strike="noStrike">
                <a:solidFill>
                  <a:srgbClr val="000000"/>
                </a:solidFill>
                <a:uFill>
                  <a:solidFill>
                    <a:srgbClr val="ffffff"/>
                  </a:solidFill>
                </a:uFill>
                <a:latin typeface="Trebuchet MS"/>
                <a:ea typeface="ＭＳ Ｐゴシック"/>
              </a:rPr>
              <a:t>s</a:t>
            </a:r>
            <a:endParaRPr b="0" lang="en-IN" sz="2000" spc="-1" strike="noStrike">
              <a:solidFill>
                <a:srgbClr val="000000"/>
              </a:solidFill>
              <a:uFill>
                <a:solidFill>
                  <a:srgbClr val="ffffff"/>
                </a:solidFill>
              </a:uFill>
              <a:latin typeface="Arial"/>
            </a:endParaRPr>
          </a:p>
        </p:txBody>
      </p:sp>
      <p:sp>
        <p:nvSpPr>
          <p:cNvPr id="1236" name="CustomShape 8"/>
          <p:cNvSpPr/>
          <p:nvPr/>
        </p:nvSpPr>
        <p:spPr>
          <a:xfrm flipH="1">
            <a:off x="6494760" y="1652760"/>
            <a:ext cx="583920" cy="992520"/>
          </a:xfrm>
          <a:custGeom>
            <a:avLst/>
            <a:gdLst/>
            <a:ahLst/>
            <a:rect l="l" t="t" r="r" b="b"/>
            <a:pathLst>
              <a:path w="21600" h="21600">
                <a:moveTo>
                  <a:pt x="0" y="0"/>
                </a:moveTo>
                <a:lnTo>
                  <a:pt x="21600" y="21600"/>
                </a:lnTo>
              </a:path>
            </a:pathLst>
          </a:custGeom>
          <a:noFill/>
          <a:ln w="34920">
            <a:solidFill>
              <a:schemeClr val="tx1"/>
            </a:solidFill>
            <a:custDash>
              <a:ds d="400000" sp="300000"/>
            </a:custDash>
            <a:round/>
            <a:tailEnd len="lg" type="triangle" w="lg"/>
          </a:ln>
        </p:spPr>
        <p:style>
          <a:lnRef idx="0"/>
          <a:fillRef idx="0"/>
          <a:effectRef idx="0"/>
          <a:fontRef idx="minor"/>
        </p:style>
      </p:sp>
      <p:sp>
        <p:nvSpPr>
          <p:cNvPr id="1237" name="CustomShape 9"/>
          <p:cNvSpPr/>
          <p:nvPr/>
        </p:nvSpPr>
        <p:spPr>
          <a:xfrm>
            <a:off x="7481520" y="1652760"/>
            <a:ext cx="499680" cy="992520"/>
          </a:xfrm>
          <a:custGeom>
            <a:avLst/>
            <a:gdLst/>
            <a:ahLst/>
            <a:rect l="l" t="t" r="r" b="b"/>
            <a:pathLst>
              <a:path w="21600" h="21600">
                <a:moveTo>
                  <a:pt x="0" y="0"/>
                </a:moveTo>
                <a:lnTo>
                  <a:pt x="21600" y="21600"/>
                </a:lnTo>
              </a:path>
            </a:pathLst>
          </a:custGeom>
          <a:noFill/>
          <a:ln w="34920">
            <a:solidFill>
              <a:schemeClr val="tx1"/>
            </a:solidFill>
            <a:custDash>
              <a:ds d="400000" sp="300000"/>
            </a:custDash>
            <a:round/>
            <a:tailEnd len="lg" type="triangle" w="lg"/>
          </a:ln>
        </p:spPr>
        <p:style>
          <a:lnRef idx="0"/>
          <a:fillRef idx="0"/>
          <a:effectRef idx="0"/>
          <a:fontRef idx="minor"/>
        </p:style>
      </p:sp>
      <p:sp>
        <p:nvSpPr>
          <p:cNvPr id="1238" name="CustomShape 10"/>
          <p:cNvSpPr/>
          <p:nvPr/>
        </p:nvSpPr>
        <p:spPr>
          <a:xfrm>
            <a:off x="6153480" y="3335040"/>
            <a:ext cx="3154320" cy="28339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If SSSPs exist, this</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algorithm will find them</a:t>
            </a:r>
            <a:endParaRPr b="0" lang="en-IN" sz="1950" spc="-1" strike="noStrike">
              <a:solidFill>
                <a:srgbClr val="000000"/>
              </a:solidFill>
              <a:uFill>
                <a:solidFill>
                  <a:srgbClr val="ffffff"/>
                </a:solidFill>
              </a:uFill>
              <a:latin typeface="Arial"/>
            </a:endParaRPr>
          </a:p>
          <a:p>
            <a:pPr>
              <a:lnSpc>
                <a:spcPct val="100000"/>
              </a:lnSpc>
            </a:pP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Running time depends on</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bag” data structure</a:t>
            </a:r>
            <a:endParaRPr b="0" lang="en-IN" sz="1950" spc="-1" strike="noStrike">
              <a:solidFill>
                <a:srgbClr val="000000"/>
              </a:solidFill>
              <a:uFill>
                <a:solidFill>
                  <a:srgbClr val="ffffff"/>
                </a:solidFill>
              </a:uFill>
              <a:latin typeface="Arial"/>
            </a:endParaRPr>
          </a:p>
          <a:p>
            <a:pPr>
              <a:lnSpc>
                <a:spcPct val="100000"/>
              </a:lnSpc>
            </a:pP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If “bag” is priority queue</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with priority(</a:t>
            </a:r>
            <a:r>
              <a:rPr b="0" i="1" lang="en-IN" sz="2000" spc="-1" strike="noStrike">
                <a:solidFill>
                  <a:srgbClr val="000000"/>
                </a:solidFill>
                <a:uFill>
                  <a:solidFill>
                    <a:srgbClr val="ffffff"/>
                  </a:solidFill>
                </a:uFill>
                <a:latin typeface="Trebuchet MS"/>
                <a:ea typeface="ＭＳ Ｐゴシック"/>
              </a:rPr>
              <a:t>v</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v</a:t>
            </a:r>
            <a:r>
              <a:rPr b="0" lang="en-IN" sz="2000" spc="-1" strike="noStrike">
                <a:solidFill>
                  <a:srgbClr val="000000"/>
                </a:solidFill>
                <a:uFill>
                  <a:solidFill>
                    <a:srgbClr val="ffffff"/>
                  </a:solidFill>
                </a:uFill>
                <a:latin typeface="Trebuchet MS"/>
                <a:ea typeface="ＭＳ Ｐゴシック"/>
              </a:rPr>
              <a:t>), we</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have Dijkstra’s algorithm</a:t>
            </a:r>
            <a:endParaRPr b="0" lang="en-IN" sz="1950" spc="-1" strike="noStrike">
              <a:solidFill>
                <a:srgbClr val="000000"/>
              </a:solidFill>
              <a:uFill>
                <a:solidFill>
                  <a:srgbClr val="ffffff"/>
                </a:solidFill>
              </a:uFill>
              <a:latin typeface="Arial"/>
            </a:endParaRPr>
          </a:p>
        </p:txBody>
      </p:sp>
    </p:spTree>
  </p:cSld>
  <p:timing>
    <p:tnLst>
      <p:par>
        <p:cTn id="6414" dur="indefinite" restart="never" nodeType="tmRoot">
          <p:childTnLst>
            <p:seq>
              <p:cTn id="6415" dur="indefinite" nodeType="mainSeq">
                <p:childTnLst>
                  <p:par>
                    <p:cTn id="6416" fill="hold">
                      <p:stCondLst>
                        <p:cond delay="indefinite"/>
                      </p:stCondLst>
                      <p:childTnLst>
                        <p:par>
                          <p:cTn id="6417" fill="hold">
                            <p:stCondLst>
                              <p:cond delay="0"/>
                            </p:stCondLst>
                            <p:childTnLst>
                              <p:par>
                                <p:cTn id="6418" nodeType="clickEffect" fill="hold" presetClass="entr" presetID="1">
                                  <p:stCondLst>
                                    <p:cond delay="0"/>
                                  </p:stCondLst>
                                  <p:childTnLst>
                                    <p:set>
                                      <p:cBhvr>
                                        <p:cTn id="6419" dur="1" fill="hold">
                                          <p:stCondLst>
                                            <p:cond delay="0"/>
                                          </p:stCondLst>
                                        </p:cTn>
                                        <p:tgtEl>
                                          <p:spTgt spid="1231">
                                            <p:txEl>
                                              <p:pRg st="1" end="12"/>
                                            </p:txEl>
                                          </p:spTgt>
                                        </p:tgtEl>
                                        <p:attrNameLst>
                                          <p:attrName>style.visibility</p:attrName>
                                        </p:attrNameLst>
                                      </p:cBhvr>
                                      <p:to>
                                        <p:strVal val="visible"/>
                                      </p:to>
                                    </p:set>
                                  </p:childTnLst>
                                </p:cTn>
                              </p:par>
                            </p:childTnLst>
                          </p:cTn>
                        </p:par>
                      </p:childTnLst>
                    </p:cTn>
                  </p:par>
                  <p:par>
                    <p:cTn id="6420" fill="hold">
                      <p:stCondLst>
                        <p:cond delay="indefinite"/>
                      </p:stCondLst>
                      <p:childTnLst>
                        <p:par>
                          <p:cTn id="6421" fill="hold">
                            <p:stCondLst>
                              <p:cond delay="0"/>
                            </p:stCondLst>
                            <p:childTnLst>
                              <p:par>
                                <p:cTn id="6422" nodeType="clickEffect" fill="hold" presetClass="entr" presetID="1">
                                  <p:stCondLst>
                                    <p:cond delay="0"/>
                                  </p:stCondLst>
                                  <p:childTnLst>
                                    <p:set>
                                      <p:cBhvr>
                                        <p:cTn id="6423" dur="1" fill="hold">
                                          <p:stCondLst>
                                            <p:cond delay="0"/>
                                          </p:stCondLst>
                                        </p:cTn>
                                        <p:tgtEl>
                                          <p:spTgt spid="1231">
                                            <p:txEl>
                                              <p:pRg st="12" end="30"/>
                                            </p:txEl>
                                          </p:spTgt>
                                        </p:tgtEl>
                                        <p:attrNameLst>
                                          <p:attrName>style.visibility</p:attrName>
                                        </p:attrNameLst>
                                      </p:cBhvr>
                                      <p:to>
                                        <p:strVal val="visible"/>
                                      </p:to>
                                    </p:set>
                                  </p:childTnLst>
                                </p:cTn>
                              </p:par>
                            </p:childTnLst>
                          </p:cTn>
                        </p:par>
                      </p:childTnLst>
                    </p:cTn>
                  </p:par>
                  <p:par>
                    <p:cTn id="6424" fill="hold">
                      <p:stCondLst>
                        <p:cond delay="indefinite"/>
                      </p:stCondLst>
                      <p:childTnLst>
                        <p:par>
                          <p:cTn id="6425" fill="hold">
                            <p:stCondLst>
                              <p:cond delay="0"/>
                            </p:stCondLst>
                            <p:childTnLst>
                              <p:par>
                                <p:cTn id="6426" nodeType="clickEffect" fill="hold" presetClass="entr" presetID="1">
                                  <p:stCondLst>
                                    <p:cond delay="0"/>
                                  </p:stCondLst>
                                  <p:childTnLst>
                                    <p:set>
                                      <p:cBhvr>
                                        <p:cTn id="6427" dur="1" fill="hold">
                                          <p:stCondLst>
                                            <p:cond delay="0"/>
                                          </p:stCondLst>
                                        </p:cTn>
                                        <p:tgtEl>
                                          <p:spTgt spid="1231">
                                            <p:txEl>
                                              <p:pRg st="30" end="44"/>
                                            </p:txEl>
                                          </p:spTgt>
                                        </p:tgtEl>
                                        <p:attrNameLst>
                                          <p:attrName>style.visibility</p:attrName>
                                        </p:attrNameLst>
                                      </p:cBhvr>
                                      <p:to>
                                        <p:strVal val="visible"/>
                                      </p:to>
                                    </p:set>
                                  </p:childTnLst>
                                </p:cTn>
                              </p:par>
                            </p:childTnLst>
                          </p:cTn>
                        </p:par>
                      </p:childTnLst>
                    </p:cTn>
                  </p:par>
                  <p:par>
                    <p:cTn id="6428" fill="hold">
                      <p:stCondLst>
                        <p:cond delay="indefinite"/>
                      </p:stCondLst>
                      <p:childTnLst>
                        <p:par>
                          <p:cTn id="6429" fill="hold">
                            <p:stCondLst>
                              <p:cond delay="0"/>
                            </p:stCondLst>
                            <p:childTnLst>
                              <p:par>
                                <p:cTn id="6430" nodeType="clickEffect" fill="hold" presetClass="entr" presetID="1">
                                  <p:stCondLst>
                                    <p:cond delay="0"/>
                                  </p:stCondLst>
                                  <p:childTnLst>
                                    <p:set>
                                      <p:cBhvr>
                                        <p:cTn id="6431" dur="1" fill="hold">
                                          <p:stCondLst>
                                            <p:cond delay="0"/>
                                          </p:stCondLst>
                                        </p:cTn>
                                        <p:tgtEl>
                                          <p:spTgt spid="1231">
                                            <p:txEl>
                                              <p:pRg st="44" end="64"/>
                                            </p:txEl>
                                          </p:spTgt>
                                        </p:tgtEl>
                                        <p:attrNameLst>
                                          <p:attrName>style.visibility</p:attrName>
                                        </p:attrNameLst>
                                      </p:cBhvr>
                                      <p:to>
                                        <p:strVal val="visible"/>
                                      </p:to>
                                    </p:set>
                                  </p:childTnLst>
                                </p:cTn>
                              </p:par>
                            </p:childTnLst>
                          </p:cTn>
                        </p:par>
                      </p:childTnLst>
                    </p:cTn>
                  </p:par>
                  <p:par>
                    <p:cTn id="6432" fill="hold">
                      <p:stCondLst>
                        <p:cond delay="indefinite"/>
                      </p:stCondLst>
                      <p:childTnLst>
                        <p:par>
                          <p:cTn id="6433" fill="hold">
                            <p:stCondLst>
                              <p:cond delay="0"/>
                            </p:stCondLst>
                            <p:childTnLst>
                              <p:par>
                                <p:cTn id="6434" nodeType="clickEffect" fill="hold" presetClass="entr" presetID="1">
                                  <p:stCondLst>
                                    <p:cond delay="0"/>
                                  </p:stCondLst>
                                  <p:childTnLst>
                                    <p:set>
                                      <p:cBhvr>
                                        <p:cTn id="6435" dur="1" fill="hold">
                                          <p:stCondLst>
                                            <p:cond delay="0"/>
                                          </p:stCondLst>
                                        </p:cTn>
                                        <p:tgtEl>
                                          <p:spTgt spid="1231">
                                            <p:txEl>
                                              <p:pRg st="64" end="76"/>
                                            </p:txEl>
                                          </p:spTgt>
                                        </p:tgtEl>
                                        <p:attrNameLst>
                                          <p:attrName>style.visibility</p:attrName>
                                        </p:attrNameLst>
                                      </p:cBhvr>
                                      <p:to>
                                        <p:strVal val="visible"/>
                                      </p:to>
                                    </p:set>
                                  </p:childTnLst>
                                </p:cTn>
                              </p:par>
                            </p:childTnLst>
                          </p:cTn>
                        </p:par>
                      </p:childTnLst>
                    </p:cTn>
                  </p:par>
                  <p:par>
                    <p:cTn id="6436" fill="hold">
                      <p:stCondLst>
                        <p:cond delay="indefinite"/>
                      </p:stCondLst>
                      <p:childTnLst>
                        <p:par>
                          <p:cTn id="6437" fill="hold">
                            <p:stCondLst>
                              <p:cond delay="0"/>
                            </p:stCondLst>
                            <p:childTnLst>
                              <p:par>
                                <p:cTn id="6438" nodeType="clickEffect" fill="hold" presetClass="entr" presetID="1">
                                  <p:stCondLst>
                                    <p:cond delay="0"/>
                                  </p:stCondLst>
                                  <p:childTnLst>
                                    <p:set>
                                      <p:cBhvr>
                                        <p:cTn id="6439" dur="1" fill="hold">
                                          <p:stCondLst>
                                            <p:cond delay="0"/>
                                          </p:stCondLst>
                                        </p:cTn>
                                        <p:tgtEl>
                                          <p:spTgt spid="1231">
                                            <p:txEl>
                                              <p:pRg st="76" end="89"/>
                                            </p:txEl>
                                          </p:spTgt>
                                        </p:tgtEl>
                                        <p:attrNameLst>
                                          <p:attrName>style.visibility</p:attrName>
                                        </p:attrNameLst>
                                      </p:cBhvr>
                                      <p:to>
                                        <p:strVal val="visible"/>
                                      </p:to>
                                    </p:set>
                                  </p:childTnLst>
                                </p:cTn>
                              </p:par>
                            </p:childTnLst>
                          </p:cTn>
                        </p:par>
                      </p:childTnLst>
                    </p:cTn>
                  </p:par>
                  <p:par>
                    <p:cTn id="6440" fill="hold">
                      <p:stCondLst>
                        <p:cond delay="indefinite"/>
                      </p:stCondLst>
                      <p:childTnLst>
                        <p:par>
                          <p:cTn id="6441" fill="hold">
                            <p:stCondLst>
                              <p:cond delay="0"/>
                            </p:stCondLst>
                            <p:childTnLst>
                              <p:par>
                                <p:cTn id="6442" nodeType="clickEffect" fill="hold" presetClass="entr" presetID="1">
                                  <p:stCondLst>
                                    <p:cond delay="0"/>
                                  </p:stCondLst>
                                  <p:childTnLst>
                                    <p:set>
                                      <p:cBhvr>
                                        <p:cTn id="6443" dur="1" fill="hold">
                                          <p:stCondLst>
                                            <p:cond delay="0"/>
                                          </p:stCondLst>
                                        </p:cTn>
                                        <p:tgtEl>
                                          <p:spTgt spid="1231">
                                            <p:txEl>
                                              <p:pRg st="89" end="107"/>
                                            </p:txEl>
                                          </p:spTgt>
                                        </p:tgtEl>
                                        <p:attrNameLst>
                                          <p:attrName>style.visibility</p:attrName>
                                        </p:attrNameLst>
                                      </p:cBhvr>
                                      <p:to>
                                        <p:strVal val="visible"/>
                                      </p:to>
                                    </p:set>
                                  </p:childTnLst>
                                </p:cTn>
                              </p:par>
                            </p:childTnLst>
                          </p:cTn>
                        </p:par>
                      </p:childTnLst>
                    </p:cTn>
                  </p:par>
                  <p:par>
                    <p:cTn id="6444" fill="hold">
                      <p:stCondLst>
                        <p:cond delay="indefinite"/>
                      </p:stCondLst>
                      <p:childTnLst>
                        <p:par>
                          <p:cTn id="6445" fill="hold">
                            <p:stCondLst>
                              <p:cond delay="0"/>
                            </p:stCondLst>
                            <p:childTnLst>
                              <p:par>
                                <p:cTn id="6446" nodeType="clickEffect" fill="hold" presetClass="entr" presetID="1">
                                  <p:stCondLst>
                                    <p:cond delay="0"/>
                                  </p:stCondLst>
                                  <p:childTnLst>
                                    <p:set>
                                      <p:cBhvr>
                                        <p:cTn id="6447" dur="1" fill="hold">
                                          <p:stCondLst>
                                            <p:cond delay="0"/>
                                          </p:stCondLst>
                                        </p:cTn>
                                        <p:tgtEl>
                                          <p:spTgt spid="1231">
                                            <p:txEl>
                                              <p:pRg st="107" end="129"/>
                                            </p:txEl>
                                          </p:spTgt>
                                        </p:tgtEl>
                                        <p:attrNameLst>
                                          <p:attrName>style.visibility</p:attrName>
                                        </p:attrNameLst>
                                      </p:cBhvr>
                                      <p:to>
                                        <p:strVal val="visible"/>
                                      </p:to>
                                    </p:set>
                                  </p:childTnLst>
                                </p:cTn>
                              </p:par>
                            </p:childTnLst>
                          </p:cTn>
                        </p:par>
                      </p:childTnLst>
                    </p:cTn>
                  </p:par>
                  <p:par>
                    <p:cTn id="6448" fill="hold">
                      <p:stCondLst>
                        <p:cond delay="indefinite"/>
                      </p:stCondLst>
                      <p:childTnLst>
                        <p:par>
                          <p:cTn id="6449" fill="hold">
                            <p:stCondLst>
                              <p:cond delay="0"/>
                            </p:stCondLst>
                            <p:childTnLst>
                              <p:par>
                                <p:cTn id="6450" nodeType="clickEffect" fill="hold" presetClass="entr" presetID="1">
                                  <p:stCondLst>
                                    <p:cond delay="0"/>
                                  </p:stCondLst>
                                  <p:childTnLst>
                                    <p:set>
                                      <p:cBhvr>
                                        <p:cTn id="6451" dur="1" fill="hold">
                                          <p:stCondLst>
                                            <p:cond delay="0"/>
                                          </p:stCondLst>
                                        </p:cTn>
                                        <p:tgtEl>
                                          <p:spTgt spid="1231">
                                            <p:txEl>
                                              <p:pRg st="129" end="159"/>
                                            </p:txEl>
                                          </p:spTgt>
                                        </p:tgtEl>
                                        <p:attrNameLst>
                                          <p:attrName>style.visibility</p:attrName>
                                        </p:attrNameLst>
                                      </p:cBhvr>
                                      <p:to>
                                        <p:strVal val="visible"/>
                                      </p:to>
                                    </p:set>
                                  </p:childTnLst>
                                </p:cTn>
                              </p:par>
                            </p:childTnLst>
                          </p:cTn>
                        </p:par>
                      </p:childTnLst>
                    </p:cTn>
                  </p:par>
                  <p:par>
                    <p:cTn id="6452" fill="hold">
                      <p:stCondLst>
                        <p:cond delay="indefinite"/>
                      </p:stCondLst>
                      <p:childTnLst>
                        <p:par>
                          <p:cTn id="6453" fill="hold">
                            <p:stCondLst>
                              <p:cond delay="0"/>
                            </p:stCondLst>
                            <p:childTnLst>
                              <p:par>
                                <p:cTn id="6454" nodeType="clickEffect" fill="hold" presetClass="entr" presetID="1">
                                  <p:stCondLst>
                                    <p:cond delay="0"/>
                                  </p:stCondLst>
                                  <p:childTnLst>
                                    <p:set>
                                      <p:cBhvr>
                                        <p:cTn id="6455" dur="1" fill="hold">
                                          <p:stCondLst>
                                            <p:cond delay="0"/>
                                          </p:stCondLst>
                                        </p:cTn>
                                        <p:tgtEl>
                                          <p:spTgt spid="1231">
                                            <p:txEl>
                                              <p:pRg st="159" end="191"/>
                                            </p:txEl>
                                          </p:spTgt>
                                        </p:tgtEl>
                                        <p:attrNameLst>
                                          <p:attrName>style.visibility</p:attrName>
                                        </p:attrNameLst>
                                      </p:cBhvr>
                                      <p:to>
                                        <p:strVal val="visible"/>
                                      </p:to>
                                    </p:set>
                                  </p:childTnLst>
                                </p:cTn>
                              </p:par>
                            </p:childTnLst>
                          </p:cTn>
                        </p:par>
                      </p:childTnLst>
                    </p:cTn>
                  </p:par>
                  <p:par>
                    <p:cTn id="6456" fill="hold">
                      <p:stCondLst>
                        <p:cond delay="indefinite"/>
                      </p:stCondLst>
                      <p:childTnLst>
                        <p:par>
                          <p:cTn id="6457" fill="hold">
                            <p:stCondLst>
                              <p:cond delay="0"/>
                            </p:stCondLst>
                            <p:childTnLst>
                              <p:par>
                                <p:cTn id="6458" nodeType="clickEffect" fill="hold" presetClass="entr" presetID="1">
                                  <p:stCondLst>
                                    <p:cond delay="0"/>
                                  </p:stCondLst>
                                  <p:childTnLst>
                                    <p:set>
                                      <p:cBhvr>
                                        <p:cTn id="6459" dur="1" fill="hold">
                                          <p:stCondLst>
                                            <p:cond delay="0"/>
                                          </p:stCondLst>
                                        </p:cTn>
                                        <p:tgtEl>
                                          <p:spTgt spid="-1"/>
                                        </p:tgtEl>
                                        <p:attrNameLst>
                                          <p:attrName>style.visibility</p:attrName>
                                        </p:attrNameLst>
                                      </p:cBhvr>
                                      <p:to>
                                        <p:strVal val="visible"/>
                                      </p:to>
                                    </p:set>
                                  </p:childTnLst>
                                </p:cTn>
                              </p:par>
                            </p:childTnLst>
                          </p:cTn>
                        </p:par>
                      </p:childTnLst>
                    </p:cTn>
                  </p:par>
                  <p:par>
                    <p:cTn id="6460" fill="hold">
                      <p:stCondLst>
                        <p:cond delay="indefinite"/>
                      </p:stCondLst>
                      <p:childTnLst>
                        <p:par>
                          <p:cTn id="6461" fill="hold">
                            <p:stCondLst>
                              <p:cond delay="0"/>
                            </p:stCondLst>
                            <p:childTnLst>
                              <p:par>
                                <p:cTn id="6462" nodeType="clickEffect" fill="hold" presetClass="entr" presetID="1">
                                  <p:stCondLst>
                                    <p:cond delay="0"/>
                                  </p:stCondLst>
                                  <p:childTnLst>
                                    <p:set>
                                      <p:cBhvr>
                                        <p:cTn id="6463" dur="1" fill="hold">
                                          <p:stCondLst>
                                            <p:cond delay="0"/>
                                          </p:stCondLst>
                                        </p:cTn>
                                        <p:tgtEl>
                                          <p:spTgt spid="1232"/>
                                        </p:tgtEl>
                                        <p:attrNameLst>
                                          <p:attrName>style.visibility</p:attrName>
                                        </p:attrNameLst>
                                      </p:cBhvr>
                                      <p:to>
                                        <p:strVal val="visible"/>
                                      </p:to>
                                    </p:set>
                                  </p:childTnLst>
                                </p:cTn>
                              </p:par>
                            </p:childTnLst>
                          </p:cTn>
                        </p:par>
                      </p:childTnLst>
                    </p:cTn>
                  </p:par>
                  <p:par>
                    <p:cTn id="6464" fill="hold">
                      <p:stCondLst>
                        <p:cond delay="indefinite"/>
                      </p:stCondLst>
                      <p:childTnLst>
                        <p:par>
                          <p:cTn id="6465" fill="hold">
                            <p:stCondLst>
                              <p:cond delay="0"/>
                            </p:stCondLst>
                            <p:childTnLst>
                              <p:par>
                                <p:cTn id="6466" nodeType="clickEffect" fill="hold" presetClass="entr" presetID="1">
                                  <p:stCondLst>
                                    <p:cond delay="0"/>
                                  </p:stCondLst>
                                  <p:childTnLst>
                                    <p:set>
                                      <p:cBhvr>
                                        <p:cTn id="6467" dur="1" fill="hold">
                                          <p:stCondLst>
                                            <p:cond delay="0"/>
                                          </p:stCondLst>
                                        </p:cTn>
                                        <p:tgtEl>
                                          <p:spTgt spid="1231">
                                            <p:txEl>
                                              <p:pRg st="191" end="222"/>
                                            </p:txEl>
                                          </p:spTgt>
                                        </p:tgtEl>
                                        <p:attrNameLst>
                                          <p:attrName>style.visibility</p:attrName>
                                        </p:attrNameLst>
                                      </p:cBhvr>
                                      <p:to>
                                        <p:strVal val="visible"/>
                                      </p:to>
                                    </p:set>
                                  </p:childTnLst>
                                </p:cTn>
                              </p:par>
                            </p:childTnLst>
                          </p:cTn>
                        </p:par>
                      </p:childTnLst>
                    </p:cTn>
                  </p:par>
                  <p:par>
                    <p:cTn id="6468" fill="hold">
                      <p:stCondLst>
                        <p:cond delay="indefinite"/>
                      </p:stCondLst>
                      <p:childTnLst>
                        <p:par>
                          <p:cTn id="6469" fill="hold">
                            <p:stCondLst>
                              <p:cond delay="0"/>
                            </p:stCondLst>
                            <p:childTnLst>
                              <p:par>
                                <p:cTn id="6470" nodeType="clickEffect" fill="hold" presetClass="entr" presetID="1">
                                  <p:stCondLst>
                                    <p:cond delay="0"/>
                                  </p:stCondLst>
                                  <p:childTnLst>
                                    <p:set>
                                      <p:cBhvr>
                                        <p:cTn id="6471" dur="1" fill="hold">
                                          <p:stCondLst>
                                            <p:cond delay="0"/>
                                          </p:stCondLst>
                                        </p:cTn>
                                        <p:tgtEl>
                                          <p:spTgt spid="1231">
                                            <p:txEl>
                                              <p:pRg st="222" end="245"/>
                                            </p:txEl>
                                          </p:spTgt>
                                        </p:tgtEl>
                                        <p:attrNameLst>
                                          <p:attrName>style.visibility</p:attrName>
                                        </p:attrNameLst>
                                      </p:cBhvr>
                                      <p:to>
                                        <p:strVal val="visible"/>
                                      </p:to>
                                    </p:set>
                                  </p:childTnLst>
                                </p:cTn>
                              </p:par>
                            </p:childTnLst>
                          </p:cTn>
                        </p:par>
                      </p:childTnLst>
                    </p:cTn>
                  </p:par>
                  <p:par>
                    <p:cTn id="6472" fill="hold">
                      <p:stCondLst>
                        <p:cond delay="indefinite"/>
                      </p:stCondLst>
                      <p:childTnLst>
                        <p:par>
                          <p:cTn id="6473" fill="hold">
                            <p:stCondLst>
                              <p:cond delay="0"/>
                            </p:stCondLst>
                            <p:childTnLst>
                              <p:par>
                                <p:cTn id="6474" nodeType="clickEffect" fill="hold" presetClass="entr" presetID="1">
                                  <p:stCondLst>
                                    <p:cond delay="0"/>
                                  </p:stCondLst>
                                  <p:childTnLst>
                                    <p:set>
                                      <p:cBhvr>
                                        <p:cTn id="6475" dur="1" fill="hold">
                                          <p:stCondLst>
                                            <p:cond delay="0"/>
                                          </p:stCondLst>
                                        </p:cTn>
                                        <p:tgtEl>
                                          <p:spTgt spid="1231">
                                            <p:txEl>
                                              <p:pRg st="245" end="265"/>
                                            </p:txEl>
                                          </p:spTgt>
                                        </p:tgtEl>
                                        <p:attrNameLst>
                                          <p:attrName>style.visibility</p:attrName>
                                        </p:attrNameLst>
                                      </p:cBhvr>
                                      <p:to>
                                        <p:strVal val="visible"/>
                                      </p:to>
                                    </p:set>
                                  </p:childTnLst>
                                </p:cTn>
                              </p:par>
                            </p:childTnLst>
                          </p:cTn>
                        </p:par>
                      </p:childTnLst>
                    </p:cTn>
                  </p:par>
                  <p:par>
                    <p:cTn id="6476" fill="hold">
                      <p:stCondLst>
                        <p:cond delay="indefinite"/>
                      </p:stCondLst>
                      <p:childTnLst>
                        <p:par>
                          <p:cTn id="6477" fill="hold">
                            <p:stCondLst>
                              <p:cond delay="0"/>
                            </p:stCondLst>
                            <p:childTnLst>
                              <p:par>
                                <p:cTn id="6478" nodeType="clickEffect" fill="hold" presetClass="entr" presetID="1">
                                  <p:stCondLst>
                                    <p:cond delay="0"/>
                                  </p:stCondLst>
                                  <p:childTnLst>
                                    <p:set>
                                      <p:cBhvr>
                                        <p:cTn id="6479" dur="1" fill="hold">
                                          <p:stCondLst>
                                            <p:cond delay="0"/>
                                          </p:stCondLst>
                                        </p:cTn>
                                        <p:tgtEl>
                                          <p:spTgt spid="1238">
                                            <p:txEl>
                                              <p:pRg st="0" end="21"/>
                                            </p:txEl>
                                          </p:spTgt>
                                        </p:tgtEl>
                                        <p:attrNameLst>
                                          <p:attrName>style.visibility</p:attrName>
                                        </p:attrNameLst>
                                      </p:cBhvr>
                                      <p:to>
                                        <p:strVal val="visible"/>
                                      </p:to>
                                    </p:set>
                                  </p:childTnLst>
                                </p:cTn>
                              </p:par>
                              <p:par>
                                <p:cTn id="6480" nodeType="withEffect" fill="hold" presetClass="entr" presetID="1">
                                  <p:stCondLst>
                                    <p:cond delay="0"/>
                                  </p:stCondLst>
                                  <p:childTnLst>
                                    <p:set>
                                      <p:cBhvr>
                                        <p:cTn id="6481" dur="1" fill="hold">
                                          <p:stCondLst>
                                            <p:cond delay="0"/>
                                          </p:stCondLst>
                                        </p:cTn>
                                        <p:tgtEl>
                                          <p:spTgt spid="1238">
                                            <p:txEl>
                                              <p:pRg st="21" end="46"/>
                                            </p:txEl>
                                          </p:spTgt>
                                        </p:tgtEl>
                                        <p:attrNameLst>
                                          <p:attrName>style.visibility</p:attrName>
                                        </p:attrNameLst>
                                      </p:cBhvr>
                                      <p:to>
                                        <p:strVal val="visible"/>
                                      </p:to>
                                    </p:set>
                                  </p:childTnLst>
                                </p:cTn>
                              </p:par>
                            </p:childTnLst>
                          </p:cTn>
                        </p:par>
                      </p:childTnLst>
                    </p:cTn>
                  </p:par>
                  <p:par>
                    <p:cTn id="6482" fill="hold">
                      <p:stCondLst>
                        <p:cond delay="indefinite"/>
                      </p:stCondLst>
                      <p:childTnLst>
                        <p:par>
                          <p:cTn id="6483" fill="hold">
                            <p:stCondLst>
                              <p:cond delay="0"/>
                            </p:stCondLst>
                            <p:childTnLst>
                              <p:par>
                                <p:cTn id="6484" nodeType="clickEffect" fill="hold" presetClass="entr" presetID="1">
                                  <p:stCondLst>
                                    <p:cond delay="0"/>
                                  </p:stCondLst>
                                  <p:childTnLst>
                                    <p:set>
                                      <p:cBhvr>
                                        <p:cTn id="6485" dur="1" fill="hold">
                                          <p:stCondLst>
                                            <p:cond delay="0"/>
                                          </p:stCondLst>
                                        </p:cTn>
                                        <p:tgtEl>
                                          <p:spTgt spid="1238">
                                            <p:txEl>
                                              <p:pRg st="47" end="71"/>
                                            </p:txEl>
                                          </p:spTgt>
                                        </p:tgtEl>
                                        <p:attrNameLst>
                                          <p:attrName>style.visibility</p:attrName>
                                        </p:attrNameLst>
                                      </p:cBhvr>
                                      <p:to>
                                        <p:strVal val="visible"/>
                                      </p:to>
                                    </p:set>
                                  </p:childTnLst>
                                </p:cTn>
                              </p:par>
                              <p:par>
                                <p:cTn id="6486" nodeType="withEffect" fill="hold" presetClass="entr" presetID="1">
                                  <p:stCondLst>
                                    <p:cond delay="0"/>
                                  </p:stCondLst>
                                  <p:childTnLst>
                                    <p:set>
                                      <p:cBhvr>
                                        <p:cTn id="6487" dur="1" fill="hold">
                                          <p:stCondLst>
                                            <p:cond delay="0"/>
                                          </p:stCondLst>
                                        </p:cTn>
                                        <p:tgtEl>
                                          <p:spTgt spid="1238">
                                            <p:txEl>
                                              <p:pRg st="71" end="92"/>
                                            </p:txEl>
                                          </p:spTgt>
                                        </p:tgtEl>
                                        <p:attrNameLst>
                                          <p:attrName>style.visibility</p:attrName>
                                        </p:attrNameLst>
                                      </p:cBhvr>
                                      <p:to>
                                        <p:strVal val="visible"/>
                                      </p:to>
                                    </p:set>
                                  </p:childTnLst>
                                </p:cTn>
                              </p:par>
                            </p:childTnLst>
                          </p:cTn>
                        </p:par>
                      </p:childTnLst>
                    </p:cTn>
                  </p:par>
                  <p:par>
                    <p:cTn id="6488" fill="hold">
                      <p:stCondLst>
                        <p:cond delay="indefinite"/>
                      </p:stCondLst>
                      <p:childTnLst>
                        <p:par>
                          <p:cTn id="6489" fill="hold">
                            <p:stCondLst>
                              <p:cond delay="0"/>
                            </p:stCondLst>
                            <p:childTnLst>
                              <p:par>
                                <p:cTn id="6490" nodeType="clickEffect" fill="hold" presetClass="entr" presetID="1">
                                  <p:stCondLst>
                                    <p:cond delay="0"/>
                                  </p:stCondLst>
                                  <p:childTnLst>
                                    <p:set>
                                      <p:cBhvr>
                                        <p:cTn id="6491" dur="1" fill="hold">
                                          <p:stCondLst>
                                            <p:cond delay="0"/>
                                          </p:stCondLst>
                                        </p:cTn>
                                        <p:tgtEl>
                                          <p:spTgt spid="1238">
                                            <p:txEl>
                                              <p:pRg st="93" end="120"/>
                                            </p:txEl>
                                          </p:spTgt>
                                        </p:tgtEl>
                                        <p:attrNameLst>
                                          <p:attrName>style.visibility</p:attrName>
                                        </p:attrNameLst>
                                      </p:cBhvr>
                                      <p:to>
                                        <p:strVal val="visible"/>
                                      </p:to>
                                    </p:set>
                                  </p:childTnLst>
                                </p:cTn>
                              </p:par>
                              <p:par>
                                <p:cTn id="6492" nodeType="withEffect" fill="hold" presetClass="entr" presetID="1">
                                  <p:stCondLst>
                                    <p:cond delay="0"/>
                                  </p:stCondLst>
                                  <p:childTnLst>
                                    <p:set>
                                      <p:cBhvr>
                                        <p:cTn id="6493" dur="1" fill="hold">
                                          <p:stCondLst>
                                            <p:cond delay="0"/>
                                          </p:stCondLst>
                                        </p:cTn>
                                        <p:tgtEl>
                                          <p:spTgt spid="1238">
                                            <p:txEl>
                                              <p:pRg st="120" end="148"/>
                                            </p:txEl>
                                          </p:spTgt>
                                        </p:tgtEl>
                                        <p:attrNameLst>
                                          <p:attrName>style.visibility</p:attrName>
                                        </p:attrNameLst>
                                      </p:cBhvr>
                                      <p:to>
                                        <p:strVal val="visible"/>
                                      </p:to>
                                    </p:set>
                                  </p:childTnLst>
                                </p:cTn>
                              </p:par>
                              <p:par>
                                <p:cTn id="6494" nodeType="withEffect" fill="hold" presetClass="entr" presetID="1">
                                  <p:stCondLst>
                                    <p:cond delay="0"/>
                                  </p:stCondLst>
                                  <p:childTnLst>
                                    <p:set>
                                      <p:cBhvr>
                                        <p:cTn id="6495" dur="1" fill="hold">
                                          <p:stCondLst>
                                            <p:cond delay="0"/>
                                          </p:stCondLst>
                                        </p:cTn>
                                        <p:tgtEl>
                                          <p:spTgt spid="1238">
                                            <p:txEl>
                                              <p:pRg st="148" end="174"/>
                                            </p:txEl>
                                          </p:spTgt>
                                        </p:tgtEl>
                                        <p:attrNameLst>
                                          <p:attrName>style.visibility</p:attrName>
                                        </p:attrNameLst>
                                      </p:cBhvr>
                                      <p:to>
                                        <p:strVal val="visible"/>
                                      </p:to>
                                    </p:set>
                                  </p:childTnLst>
                                </p:cTn>
                              </p:par>
                            </p:childTnLst>
                          </p:cTn>
                        </p:par>
                      </p:childTnLst>
                    </p:cTn>
                  </p:par>
                  <p:par>
                    <p:cTn id="6496" fill="hold">
                      <p:stCondLst>
                        <p:cond delay="indefinite"/>
                      </p:stCondLst>
                      <p:childTnLst>
                        <p:par>
                          <p:cTn id="6497" fill="hold">
                            <p:stCondLst>
                              <p:cond delay="0"/>
                            </p:stCondLst>
                            <p:childTnLst>
                              <p:par>
                                <p:cTn id="6498" nodeType="clickEffect" fill="hold" presetClass="entr" presetID="1">
                                  <p:stCondLst>
                                    <p:cond delay="0"/>
                                  </p:stCondLst>
                                  <p:childTnLst>
                                    <p:set>
                                      <p:cBhvr>
                                        <p:cTn id="6499" dur="1" fill="hold">
                                          <p:stCondLst>
                                            <p:cond delay="0"/>
                                          </p:stCondLst>
                                        </p:cTn>
                                        <p:tgtEl>
                                          <p:spTgt spid="1231">
                                            <p:txEl>
                                              <p:pRg st="266" end="33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C0809303-D5CA-4C45-AC69-7932F9FFE906}"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40"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Priority Queue recap</a:t>
            </a:r>
            <a:endParaRPr b="0" lang="en-US" sz="2840" spc="-1" strike="noStrike">
              <a:solidFill>
                <a:srgbClr val="000000"/>
              </a:solidFill>
              <a:uFill>
                <a:solidFill>
                  <a:srgbClr val="ffffff"/>
                </a:solidFill>
              </a:uFill>
              <a:latin typeface="Trebuchet MS"/>
            </a:endParaRPr>
          </a:p>
        </p:txBody>
      </p:sp>
      <p:sp>
        <p:nvSpPr>
          <p:cNvPr id="1241"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Implementation using a </a:t>
            </a:r>
            <a:r>
              <a:rPr b="0" lang="en-US" sz="2000" spc="-1" strike="noStrike">
                <a:solidFill>
                  <a:srgbClr val="3333ff"/>
                </a:solidFill>
                <a:uFill>
                  <a:solidFill>
                    <a:srgbClr val="ffffff"/>
                  </a:solidFill>
                </a:uFill>
                <a:latin typeface="Trebuchet MS"/>
                <a:ea typeface="ＭＳ Ｐゴシック"/>
              </a:rPr>
              <a:t>minheap</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(log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for insert, delete minimum, update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Implementation using a </a:t>
            </a:r>
            <a:r>
              <a:rPr b="0" lang="en-US" sz="2000" spc="-1" strike="noStrike">
                <a:solidFill>
                  <a:srgbClr val="3333ff"/>
                </a:solidFill>
                <a:uFill>
                  <a:solidFill>
                    <a:srgbClr val="ffffff"/>
                  </a:solidFill>
                </a:uFill>
                <a:latin typeface="Trebuchet MS"/>
                <a:ea typeface="ＭＳ Ｐゴシック"/>
              </a:rPr>
              <a:t>Fibonacci heap</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(log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3333ff"/>
                </a:solidFill>
                <a:uFill>
                  <a:solidFill>
                    <a:srgbClr val="ffffff"/>
                  </a:solidFill>
                </a:uFill>
                <a:latin typeface="Trebuchet MS"/>
                <a:ea typeface="ＭＳ Ｐゴシック"/>
              </a:rPr>
              <a:t>amortized time</a:t>
            </a:r>
            <a:r>
              <a:rPr b="0" lang="en-US" sz="2000" spc="-1" strike="noStrike">
                <a:solidFill>
                  <a:srgbClr val="000000"/>
                </a:solidFill>
                <a:uFill>
                  <a:solidFill>
                    <a:srgbClr val="ffffff"/>
                  </a:solidFill>
                </a:uFill>
                <a:latin typeface="Trebuchet MS"/>
                <a:ea typeface="ＭＳ Ｐゴシック"/>
              </a:rPr>
              <a:t> for delete minimum</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(1) amortized time for insert and update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Dijkstra’s algorithm on a graph with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vertices</a:t>
            </a:r>
            <a:endParaRPr b="0" lang="en-US" sz="1950" spc="-1" strike="noStrike">
              <a:solidFill>
                <a:srgbClr val="000000"/>
              </a:solidFill>
              <a:uFill>
                <a:solidFill>
                  <a:srgbClr val="ffffff"/>
                </a:solidFill>
              </a:uFill>
              <a:latin typeface="Trebuchet MS"/>
            </a:endParaRPr>
          </a:p>
          <a:p>
            <a:r>
              <a:rPr b="0" lang="en-US" sz="2000" spc="-1" strike="noStrike">
                <a:solidFill>
                  <a:srgbClr val="000000"/>
                </a:solidFill>
                <a:uFill>
                  <a:solidFill>
                    <a:srgbClr val="ffffff"/>
                  </a:solidFill>
                </a:uFill>
                <a:latin typeface="Trebuchet MS"/>
                <a:ea typeface="ＭＳ Ｐゴシック"/>
              </a:rPr>
              <a:t>and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edges performs: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inserts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delete mins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updates</a:t>
            </a:r>
            <a:endParaRPr b="0" lang="en-US" sz="1950" spc="-1" strike="noStrike">
              <a:solidFill>
                <a:srgbClr val="000000"/>
              </a:solidFill>
              <a:uFill>
                <a:solidFill>
                  <a:srgbClr val="ffffff"/>
                </a:solidFill>
              </a:uFill>
              <a:latin typeface="Trebuchet MS"/>
            </a:endParaRPr>
          </a:p>
        </p:txBody>
      </p:sp>
      <p:pic>
        <p:nvPicPr>
          <p:cNvPr id="1242" name="Picture 1" descr=""/>
          <p:cNvPicPr/>
          <p:nvPr/>
        </p:nvPicPr>
        <p:blipFill>
          <a:blip r:embed="rId1"/>
          <a:stretch/>
        </p:blipFill>
        <p:spPr>
          <a:xfrm>
            <a:off x="6720480" y="2223360"/>
            <a:ext cx="3226320" cy="4174920"/>
          </a:xfrm>
          <a:prstGeom prst="rect">
            <a:avLst/>
          </a:prstGeom>
          <a:ln>
            <a:noFill/>
          </a:ln>
        </p:spPr>
      </p:pic>
      <p:sp>
        <p:nvSpPr>
          <p:cNvPr id="1243" name="CustomShape 4"/>
          <p:cNvSpPr/>
          <p:nvPr/>
        </p:nvSpPr>
        <p:spPr>
          <a:xfrm rot="3532800">
            <a:off x="8398800" y="4329000"/>
            <a:ext cx="896400" cy="227160"/>
          </a:xfrm>
          <a:prstGeom prst="rightArrow">
            <a:avLst>
              <a:gd name="adj1" fmla="val 50000"/>
              <a:gd name="adj2" fmla="val 50000"/>
            </a:avLst>
          </a:prstGeom>
          <a:solidFill>
            <a:srgbClr val="ffff00"/>
          </a:solidFill>
          <a:ln w="9360">
            <a:solidFill>
              <a:srgbClr val="ff0000"/>
            </a:solidFill>
            <a:round/>
          </a:ln>
        </p:spPr>
        <p:style>
          <a:lnRef idx="0"/>
          <a:fillRef idx="0"/>
          <a:effectRef idx="0"/>
          <a:fontRef idx="minor"/>
        </p:style>
      </p:sp>
      <p:sp>
        <p:nvSpPr>
          <p:cNvPr id="1244" name="CustomShape 5"/>
          <p:cNvSpPr/>
          <p:nvPr/>
        </p:nvSpPr>
        <p:spPr>
          <a:xfrm>
            <a:off x="7631280" y="3705480"/>
            <a:ext cx="1804320" cy="394560"/>
          </a:xfrm>
          <a:prstGeom prst="rect">
            <a:avLst/>
          </a:prstGeom>
          <a:solidFill>
            <a:schemeClr val="accent2"/>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ffff00"/>
                </a:solidFill>
                <a:uFill>
                  <a:solidFill>
                    <a:srgbClr val="ffffff"/>
                  </a:solidFill>
                </a:uFill>
                <a:latin typeface="Trebuchet MS"/>
                <a:ea typeface="ＭＳ Ｐゴシック"/>
              </a:rPr>
              <a:t>Robert Tarjan</a:t>
            </a:r>
            <a:endParaRPr b="0" lang="en-IN" sz="1800" spc="-1" strike="noStrike">
              <a:solidFill>
                <a:srgbClr val="000000"/>
              </a:solidFill>
              <a:uFill>
                <a:solidFill>
                  <a:srgbClr val="ffffff"/>
                </a:solidFill>
              </a:uFill>
              <a:latin typeface="Arial"/>
            </a:endParaRPr>
          </a:p>
        </p:txBody>
      </p:sp>
      <p:pic>
        <p:nvPicPr>
          <p:cNvPr id="1245" name="Picture 2" descr=""/>
          <p:cNvPicPr/>
          <p:nvPr/>
        </p:nvPicPr>
        <p:blipFill>
          <a:blip r:embed="rId2"/>
          <a:stretch/>
        </p:blipFill>
        <p:spPr>
          <a:xfrm>
            <a:off x="6768000" y="4396320"/>
            <a:ext cx="1431720" cy="1945080"/>
          </a:xfrm>
          <a:prstGeom prst="rect">
            <a:avLst/>
          </a:prstGeom>
          <a:ln>
            <a:noFill/>
          </a:ln>
        </p:spPr>
      </p:pic>
    </p:spTree>
  </p:cSld>
  <p:timing>
    <p:tnLst>
      <p:par>
        <p:cTn id="6500" dur="indefinite" restart="never" nodeType="tmRoot">
          <p:childTnLst>
            <p:seq>
              <p:cTn id="6501" dur="indefinite" nodeType="mainSeq">
                <p:childTnLst>
                  <p:par>
                    <p:cTn id="6502" fill="hold">
                      <p:stCondLst>
                        <p:cond delay="indefinite"/>
                      </p:stCondLst>
                      <p:childTnLst>
                        <p:par>
                          <p:cTn id="6503" fill="hold">
                            <p:stCondLst>
                              <p:cond delay="0"/>
                            </p:stCondLst>
                            <p:childTnLst>
                              <p:par>
                                <p:cTn id="6504" nodeType="clickEffect" fill="hold" presetClass="entr" presetID="1">
                                  <p:stCondLst>
                                    <p:cond delay="0"/>
                                  </p:stCondLst>
                                  <p:childTnLst>
                                    <p:set>
                                      <p:cBhvr>
                                        <p:cTn id="6505" dur="1" fill="hold">
                                          <p:stCondLst>
                                            <p:cond delay="0"/>
                                          </p:stCondLst>
                                        </p:cTn>
                                        <p:tgtEl>
                                          <p:spTgt spid="1241">
                                            <p:txEl>
                                              <p:pRg st="1" end="33"/>
                                            </p:txEl>
                                          </p:spTgt>
                                        </p:tgtEl>
                                        <p:attrNameLst>
                                          <p:attrName>style.visibility</p:attrName>
                                        </p:attrNameLst>
                                      </p:cBhvr>
                                      <p:to>
                                        <p:strVal val="visible"/>
                                      </p:to>
                                    </p:set>
                                  </p:childTnLst>
                                </p:cTn>
                              </p:par>
                            </p:childTnLst>
                          </p:cTn>
                        </p:par>
                      </p:childTnLst>
                    </p:cTn>
                  </p:par>
                  <p:par>
                    <p:cTn id="6506" fill="hold">
                      <p:stCondLst>
                        <p:cond delay="indefinite"/>
                      </p:stCondLst>
                      <p:childTnLst>
                        <p:par>
                          <p:cTn id="6507" fill="hold">
                            <p:stCondLst>
                              <p:cond delay="0"/>
                            </p:stCondLst>
                            <p:childTnLst>
                              <p:par>
                                <p:cTn id="6508" nodeType="clickEffect" fill="hold" presetClass="entr" presetID="1">
                                  <p:stCondLst>
                                    <p:cond delay="0"/>
                                  </p:stCondLst>
                                  <p:childTnLst>
                                    <p:set>
                                      <p:cBhvr>
                                        <p:cTn id="6509" dur="1" fill="hold">
                                          <p:stCondLst>
                                            <p:cond delay="0"/>
                                          </p:stCondLst>
                                        </p:cTn>
                                        <p:tgtEl>
                                          <p:spTgt spid="1241">
                                            <p:txEl>
                                              <p:pRg st="33" end="77"/>
                                            </p:txEl>
                                          </p:spTgt>
                                        </p:tgtEl>
                                        <p:attrNameLst>
                                          <p:attrName>style.visibility</p:attrName>
                                        </p:attrNameLst>
                                      </p:cBhvr>
                                      <p:to>
                                        <p:strVal val="visible"/>
                                      </p:to>
                                    </p:set>
                                  </p:childTnLst>
                                </p:cTn>
                              </p:par>
                            </p:childTnLst>
                          </p:cTn>
                        </p:par>
                      </p:childTnLst>
                    </p:cTn>
                  </p:par>
                  <p:par>
                    <p:cTn id="6510" fill="hold">
                      <p:stCondLst>
                        <p:cond delay="indefinite"/>
                      </p:stCondLst>
                      <p:childTnLst>
                        <p:par>
                          <p:cTn id="6511" fill="hold">
                            <p:stCondLst>
                              <p:cond delay="0"/>
                            </p:stCondLst>
                            <p:childTnLst>
                              <p:par>
                                <p:cTn id="6512" nodeType="clickEffect" fill="hold" presetClass="entr" presetID="1">
                                  <p:stCondLst>
                                    <p:cond delay="0"/>
                                  </p:stCondLst>
                                  <p:childTnLst>
                                    <p:set>
                                      <p:cBhvr>
                                        <p:cTn id="6513" dur="1" fill="hold">
                                          <p:stCondLst>
                                            <p:cond delay="0"/>
                                          </p:stCondLst>
                                        </p:cTn>
                                        <p:tgtEl>
                                          <p:spTgt spid="1241">
                                            <p:txEl>
                                              <p:pRg st="78" end="117"/>
                                            </p:txEl>
                                          </p:spTgt>
                                        </p:tgtEl>
                                        <p:attrNameLst>
                                          <p:attrName>style.visibility</p:attrName>
                                        </p:attrNameLst>
                                      </p:cBhvr>
                                      <p:to>
                                        <p:strVal val="visible"/>
                                      </p:to>
                                    </p:set>
                                  </p:childTnLst>
                                </p:cTn>
                              </p:par>
                            </p:childTnLst>
                          </p:cTn>
                        </p:par>
                      </p:childTnLst>
                    </p:cTn>
                  </p:par>
                  <p:par>
                    <p:cTn id="6514" fill="hold">
                      <p:stCondLst>
                        <p:cond delay="indefinite"/>
                      </p:stCondLst>
                      <p:childTnLst>
                        <p:par>
                          <p:cTn id="6515" fill="hold">
                            <p:stCondLst>
                              <p:cond delay="0"/>
                            </p:stCondLst>
                            <p:childTnLst>
                              <p:par>
                                <p:cTn id="6516" nodeType="clickEffect" fill="hold" presetClass="entr" presetID="1">
                                  <p:stCondLst>
                                    <p:cond delay="0"/>
                                  </p:stCondLst>
                                  <p:childTnLst>
                                    <p:set>
                                      <p:cBhvr>
                                        <p:cTn id="6517" dur="1" fill="hold">
                                          <p:stCondLst>
                                            <p:cond delay="0"/>
                                          </p:stCondLst>
                                        </p:cTn>
                                        <p:tgtEl>
                                          <p:spTgt spid="1241">
                                            <p:txEl>
                                              <p:pRg st="117" end="160"/>
                                            </p:txEl>
                                          </p:spTgt>
                                        </p:tgtEl>
                                        <p:attrNameLst>
                                          <p:attrName>style.visibility</p:attrName>
                                        </p:attrNameLst>
                                      </p:cBhvr>
                                      <p:to>
                                        <p:strVal val="visible"/>
                                      </p:to>
                                    </p:set>
                                  </p:childTnLst>
                                </p:cTn>
                              </p:par>
                            </p:childTnLst>
                          </p:cTn>
                        </p:par>
                      </p:childTnLst>
                    </p:cTn>
                  </p:par>
                  <p:par>
                    <p:cTn id="6518" fill="hold">
                      <p:stCondLst>
                        <p:cond delay="indefinite"/>
                      </p:stCondLst>
                      <p:childTnLst>
                        <p:par>
                          <p:cTn id="6519" fill="hold">
                            <p:stCondLst>
                              <p:cond delay="0"/>
                            </p:stCondLst>
                            <p:childTnLst>
                              <p:par>
                                <p:cTn id="6520" nodeType="clickEffect" fill="hold" presetClass="entr" presetID="1">
                                  <p:stCondLst>
                                    <p:cond delay="0"/>
                                  </p:stCondLst>
                                  <p:childTnLst>
                                    <p:set>
                                      <p:cBhvr>
                                        <p:cTn id="6521" dur="1" fill="hold">
                                          <p:stCondLst>
                                            <p:cond delay="0"/>
                                          </p:stCondLst>
                                        </p:cTn>
                                        <p:tgtEl>
                                          <p:spTgt spid="1241">
                                            <p:txEl>
                                              <p:pRg st="160" end="202"/>
                                            </p:txEl>
                                          </p:spTgt>
                                        </p:tgtEl>
                                        <p:attrNameLst>
                                          <p:attrName>style.visibility</p:attrName>
                                        </p:attrNameLst>
                                      </p:cBhvr>
                                      <p:to>
                                        <p:strVal val="visible"/>
                                      </p:to>
                                    </p:set>
                                  </p:childTnLst>
                                </p:cTn>
                              </p:par>
                            </p:childTnLst>
                          </p:cTn>
                        </p:par>
                      </p:childTnLst>
                    </p:cTn>
                  </p:par>
                  <p:par>
                    <p:cTn id="6522" fill="hold">
                      <p:stCondLst>
                        <p:cond delay="indefinite"/>
                      </p:stCondLst>
                      <p:childTnLst>
                        <p:par>
                          <p:cTn id="6523" fill="hold">
                            <p:stCondLst>
                              <p:cond delay="0"/>
                            </p:stCondLst>
                            <p:childTnLst>
                              <p:par>
                                <p:cTn id="6524" nodeType="clickEffect" fill="hold" presetClass="entr" presetID="1">
                                  <p:stCondLst>
                                    <p:cond delay="0"/>
                                  </p:stCondLst>
                                  <p:childTnLst>
                                    <p:set>
                                      <p:cBhvr>
                                        <p:cTn id="6525" dur="1" fill="hold">
                                          <p:stCondLst>
                                            <p:cond delay="0"/>
                                          </p:stCondLst>
                                        </p:cTn>
                                        <p:tgtEl>
                                          <p:spTgt spid="1242"/>
                                        </p:tgtEl>
                                        <p:attrNameLst>
                                          <p:attrName>style.visibility</p:attrName>
                                        </p:attrNameLst>
                                      </p:cBhvr>
                                      <p:to>
                                        <p:strVal val="visible"/>
                                      </p:to>
                                    </p:set>
                                  </p:childTnLst>
                                </p:cTn>
                              </p:par>
                            </p:childTnLst>
                          </p:cTn>
                        </p:par>
                      </p:childTnLst>
                    </p:cTn>
                  </p:par>
                  <p:par>
                    <p:cTn id="6526" fill="hold">
                      <p:stCondLst>
                        <p:cond delay="indefinite"/>
                      </p:stCondLst>
                      <p:childTnLst>
                        <p:par>
                          <p:cTn id="6527" fill="hold">
                            <p:stCondLst>
                              <p:cond delay="0"/>
                            </p:stCondLst>
                            <p:childTnLst>
                              <p:par>
                                <p:cTn id="6528" nodeType="clickEffect" fill="hold" presetClass="entr" presetID="1">
                                  <p:stCondLst>
                                    <p:cond delay="0"/>
                                  </p:stCondLst>
                                  <p:childTnLst>
                                    <p:set>
                                      <p:cBhvr>
                                        <p:cTn id="6529" dur="1" fill="hold">
                                          <p:stCondLst>
                                            <p:cond delay="0"/>
                                          </p:stCondLst>
                                        </p:cTn>
                                        <p:tgtEl>
                                          <p:spTgt spid="-1"/>
                                        </p:tgtEl>
                                        <p:attrNameLst>
                                          <p:attrName>style.visibility</p:attrName>
                                        </p:attrNameLst>
                                      </p:cBhvr>
                                      <p:to>
                                        <p:strVal val="visible"/>
                                      </p:to>
                                    </p:set>
                                  </p:childTnLst>
                                </p:cTn>
                              </p:par>
                            </p:childTnLst>
                          </p:cTn>
                        </p:par>
                      </p:childTnLst>
                    </p:cTn>
                  </p:par>
                  <p:par>
                    <p:cTn id="6530" fill="hold">
                      <p:stCondLst>
                        <p:cond delay="indefinite"/>
                      </p:stCondLst>
                      <p:childTnLst>
                        <p:par>
                          <p:cTn id="6531" fill="hold">
                            <p:stCondLst>
                              <p:cond delay="0"/>
                            </p:stCondLst>
                            <p:childTnLst>
                              <p:par>
                                <p:cTn id="6532" nodeType="clickEffect" fill="hold" presetClass="entr" presetID="1">
                                  <p:stCondLst>
                                    <p:cond delay="0"/>
                                  </p:stCondLst>
                                  <p:childTnLst>
                                    <p:set>
                                      <p:cBhvr>
                                        <p:cTn id="6533" dur="1" fill="hold">
                                          <p:stCondLst>
                                            <p:cond delay="0"/>
                                          </p:stCondLst>
                                        </p:cTn>
                                        <p:tgtEl>
                                          <p:spTgt spid="1245"/>
                                        </p:tgtEl>
                                        <p:attrNameLst>
                                          <p:attrName>style.visibility</p:attrName>
                                        </p:attrNameLst>
                                      </p:cBhvr>
                                      <p:to>
                                        <p:strVal val="visible"/>
                                      </p:to>
                                    </p:set>
                                  </p:childTnLst>
                                </p:cTn>
                              </p:par>
                            </p:childTnLst>
                          </p:cTn>
                        </p:par>
                      </p:childTnLst>
                    </p:cTn>
                  </p:par>
                  <p:par>
                    <p:cTn id="6534" fill="hold">
                      <p:stCondLst>
                        <p:cond delay="indefinite"/>
                      </p:stCondLst>
                      <p:childTnLst>
                        <p:par>
                          <p:cTn id="6535" fill="hold">
                            <p:stCondLst>
                              <p:cond delay="0"/>
                            </p:stCondLst>
                            <p:childTnLst>
                              <p:par>
                                <p:cTn id="6536" nodeType="clickEffect" fill="hold" presetClass="entr" presetID="1">
                                  <p:stCondLst>
                                    <p:cond delay="0"/>
                                  </p:stCondLst>
                                  <p:childTnLst>
                                    <p:set>
                                      <p:cBhvr>
                                        <p:cTn id="6537" dur="1" fill="hold">
                                          <p:stCondLst>
                                            <p:cond delay="0"/>
                                          </p:stCondLst>
                                        </p:cTn>
                                        <p:tgtEl>
                                          <p:spTgt spid="1241">
                                            <p:txEl>
                                              <p:pRg st="203" end="251"/>
                                            </p:txEl>
                                          </p:spTgt>
                                        </p:tgtEl>
                                        <p:attrNameLst>
                                          <p:attrName>style.visibility</p:attrName>
                                        </p:attrNameLst>
                                      </p:cBhvr>
                                      <p:to>
                                        <p:strVal val="visible"/>
                                      </p:to>
                                    </p:set>
                                  </p:childTnLst>
                                </p:cTn>
                              </p:par>
                              <p:par>
                                <p:cTn id="6538" nodeType="withEffect" fill="hold" presetClass="entr" presetID="1">
                                  <p:stCondLst>
                                    <p:cond delay="0"/>
                                  </p:stCondLst>
                                  <p:childTnLst>
                                    <p:set>
                                      <p:cBhvr>
                                        <p:cTn id="6539" dur="1" fill="hold">
                                          <p:stCondLst>
                                            <p:cond delay="0"/>
                                          </p:stCondLst>
                                        </p:cTn>
                                        <p:tgtEl>
                                          <p:spTgt spid="1241">
                                            <p:txEl>
                                              <p:pRg st="251" end="273"/>
                                            </p:txEl>
                                          </p:spTgt>
                                        </p:tgtEl>
                                        <p:attrNameLst>
                                          <p:attrName>style.visibility</p:attrName>
                                        </p:attrNameLst>
                                      </p:cBhvr>
                                      <p:to>
                                        <p:strVal val="visible"/>
                                      </p:to>
                                    </p:set>
                                  </p:childTnLst>
                                </p:cTn>
                              </p:par>
                            </p:childTnLst>
                          </p:cTn>
                        </p:par>
                      </p:childTnLst>
                    </p:cTn>
                  </p:par>
                  <p:par>
                    <p:cTn id="6540" fill="hold">
                      <p:stCondLst>
                        <p:cond delay="indefinite"/>
                      </p:stCondLst>
                      <p:childTnLst>
                        <p:par>
                          <p:cTn id="6541" fill="hold">
                            <p:stCondLst>
                              <p:cond delay="0"/>
                            </p:stCondLst>
                            <p:childTnLst>
                              <p:par>
                                <p:cTn id="6542" nodeType="clickEffect" fill="hold" presetClass="entr" presetID="1">
                                  <p:stCondLst>
                                    <p:cond delay="0"/>
                                  </p:stCondLst>
                                  <p:childTnLst>
                                    <p:set>
                                      <p:cBhvr>
                                        <p:cTn id="6543" dur="1" fill="hold">
                                          <p:stCondLst>
                                            <p:cond delay="0"/>
                                          </p:stCondLst>
                                        </p:cTn>
                                        <p:tgtEl>
                                          <p:spTgt spid="1241">
                                            <p:txEl>
                                              <p:pRg st="273" end="283"/>
                                            </p:txEl>
                                          </p:spTgt>
                                        </p:tgtEl>
                                        <p:attrNameLst>
                                          <p:attrName>style.visibility</p:attrName>
                                        </p:attrNameLst>
                                      </p:cBhvr>
                                      <p:to>
                                        <p:strVal val="visible"/>
                                      </p:to>
                                    </p:set>
                                  </p:childTnLst>
                                </p:cTn>
                              </p:par>
                            </p:childTnLst>
                          </p:cTn>
                        </p:par>
                      </p:childTnLst>
                    </p:cTn>
                  </p:par>
                  <p:par>
                    <p:cTn id="6544" fill="hold">
                      <p:stCondLst>
                        <p:cond delay="indefinite"/>
                      </p:stCondLst>
                      <p:childTnLst>
                        <p:par>
                          <p:cTn id="6545" fill="hold">
                            <p:stCondLst>
                              <p:cond delay="0"/>
                            </p:stCondLst>
                            <p:childTnLst>
                              <p:par>
                                <p:cTn id="6546" nodeType="clickEffect" fill="hold" presetClass="entr" presetID="1">
                                  <p:stCondLst>
                                    <p:cond delay="0"/>
                                  </p:stCondLst>
                                  <p:childTnLst>
                                    <p:set>
                                      <p:cBhvr>
                                        <p:cTn id="6547" dur="1" fill="hold">
                                          <p:stCondLst>
                                            <p:cond delay="0"/>
                                          </p:stCondLst>
                                        </p:cTn>
                                        <p:tgtEl>
                                          <p:spTgt spid="1241">
                                            <p:txEl>
                                              <p:pRg st="283" end="297"/>
                                            </p:txEl>
                                          </p:spTgt>
                                        </p:tgtEl>
                                        <p:attrNameLst>
                                          <p:attrName>style.visibility</p:attrName>
                                        </p:attrNameLst>
                                      </p:cBhvr>
                                      <p:to>
                                        <p:strVal val="visible"/>
                                      </p:to>
                                    </p:set>
                                  </p:childTnLst>
                                </p:cTn>
                              </p:par>
                            </p:childTnLst>
                          </p:cTn>
                        </p:par>
                      </p:childTnLst>
                    </p:cTn>
                  </p:par>
                  <p:par>
                    <p:cTn id="6548" fill="hold">
                      <p:stCondLst>
                        <p:cond delay="indefinite"/>
                      </p:stCondLst>
                      <p:childTnLst>
                        <p:par>
                          <p:cTn id="6549" fill="hold">
                            <p:stCondLst>
                              <p:cond delay="0"/>
                            </p:stCondLst>
                            <p:childTnLst>
                              <p:par>
                                <p:cTn id="6550" nodeType="clickEffect" fill="hold" presetClass="entr" presetID="1">
                                  <p:stCondLst>
                                    <p:cond delay="0"/>
                                  </p:stCondLst>
                                  <p:childTnLst>
                                    <p:set>
                                      <p:cBhvr>
                                        <p:cTn id="6551" dur="1" fill="hold">
                                          <p:stCondLst>
                                            <p:cond delay="0"/>
                                          </p:stCondLst>
                                        </p:cTn>
                                        <p:tgtEl>
                                          <p:spTgt spid="1241">
                                            <p:txEl>
                                              <p:pRg st="297" end="30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DEB34905-3544-44AF-A7F4-534C86946ADF}"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47"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Minimum Spanning Tree (MST)</a:t>
            </a:r>
            <a:endParaRPr b="0" lang="en-US" sz="2840" spc="-1" strike="noStrike">
              <a:solidFill>
                <a:srgbClr val="000000"/>
              </a:solidFill>
              <a:uFill>
                <a:solidFill>
                  <a:srgbClr val="ffffff"/>
                </a:solidFill>
              </a:uFill>
              <a:latin typeface="Trebuchet MS"/>
            </a:endParaRPr>
          </a:p>
        </p:txBody>
      </p:sp>
      <p:sp>
        <p:nvSpPr>
          <p:cNvPr id="1248"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A </a:t>
            </a:r>
            <a:r>
              <a:rPr b="0" lang="en-US" sz="2000" spc="-1" strike="noStrike">
                <a:solidFill>
                  <a:srgbClr val="3333ff"/>
                </a:solidFill>
                <a:uFill>
                  <a:solidFill>
                    <a:srgbClr val="ffffff"/>
                  </a:solidFill>
                </a:uFill>
                <a:latin typeface="Trebuchet MS"/>
                <a:ea typeface="ＭＳ Ｐゴシック"/>
              </a:rPr>
              <a:t>tree</a:t>
            </a:r>
            <a:r>
              <a:rPr b="0" lang="en-US" sz="2000" spc="-1" strike="noStrike">
                <a:solidFill>
                  <a:srgbClr val="000000"/>
                </a:solidFill>
                <a:uFill>
                  <a:solidFill>
                    <a:srgbClr val="ffffff"/>
                  </a:solidFill>
                </a:uFill>
                <a:latin typeface="Trebuchet MS"/>
                <a:ea typeface="ＭＳ Ｐゴシック"/>
              </a:rPr>
              <a:t> is a connected, acyclic graph</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A </a:t>
            </a:r>
            <a:r>
              <a:rPr b="0" lang="en-US" sz="2000" spc="-1" strike="noStrike">
                <a:solidFill>
                  <a:srgbClr val="3333ff"/>
                </a:solidFill>
                <a:uFill>
                  <a:solidFill>
                    <a:srgbClr val="ffffff"/>
                  </a:solidFill>
                </a:uFill>
                <a:latin typeface="Trebuchet MS"/>
                <a:ea typeface="ＭＳ Ｐゴシック"/>
              </a:rPr>
              <a:t>subgraph</a:t>
            </a:r>
            <a:r>
              <a:rPr b="0" lang="en-US" sz="2000" spc="-1" strike="noStrike">
                <a:solidFill>
                  <a:srgbClr val="000000"/>
                </a:solidFill>
                <a:uFill>
                  <a:solidFill>
                    <a:srgbClr val="ffffff"/>
                  </a:solidFill>
                </a:uFill>
                <a:latin typeface="Trebuchet MS"/>
                <a:ea typeface="ＭＳ Ｐゴシック"/>
              </a:rPr>
              <a:t> of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is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where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and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E</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a </a:t>
            </a:r>
            <a:r>
              <a:rPr b="0" lang="en-US" sz="2000" spc="-1" strike="noStrike">
                <a:solidFill>
                  <a:srgbClr val="3333ff"/>
                </a:solidFill>
                <a:uFill>
                  <a:solidFill>
                    <a:srgbClr val="ffffff"/>
                  </a:solidFill>
                </a:uFill>
                <a:latin typeface="Trebuchet MS"/>
                <a:ea typeface="ＭＳ Ｐゴシック"/>
              </a:rPr>
              <a:t>spanning tree</a:t>
            </a:r>
            <a:r>
              <a:rPr b="0" lang="en-US" sz="2000" spc="-1" strike="noStrike">
                <a:solidFill>
                  <a:srgbClr val="000000"/>
                </a:solidFill>
                <a:uFill>
                  <a:solidFill>
                    <a:srgbClr val="ffffff"/>
                  </a:solidFill>
                </a:uFill>
                <a:latin typeface="Trebuchet MS"/>
                <a:ea typeface="ＭＳ Ｐゴシック"/>
              </a:rPr>
              <a:t> of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is a subgraph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such that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 is a tree</a:t>
            </a:r>
            <a:endParaRPr b="0" lang="en-US" sz="1950" spc="-1" strike="noStrike">
              <a:solidFill>
                <a:srgbClr val="000000"/>
              </a:solidFill>
              <a:uFill>
                <a:solidFill>
                  <a:srgbClr val="ffffff"/>
                </a:solidFill>
              </a:uFill>
              <a:latin typeface="Trebuchet MS"/>
            </a:endParaRPr>
          </a:p>
          <a:p>
            <a:pPr lvl="2" marL="1273320" indent="-253800">
              <a:lnSpc>
                <a:spcPct val="100000"/>
              </a:lnSpc>
              <a:buClr>
                <a:srgbClr val="000000"/>
              </a:buClr>
              <a:buFont typeface="Symbol" charset="2"/>
              <a:buChar char=""/>
            </a:pPr>
            <a:r>
              <a:rPr b="0" lang="en-US" sz="2000" spc="-1" strike="noStrike">
                <a:solidFill>
                  <a:srgbClr val="000000"/>
                </a:solidFill>
                <a:uFill>
                  <a:solidFill>
                    <a:srgbClr val="ffffff"/>
                  </a:solidFill>
                </a:uFill>
                <a:latin typeface="Trebuchet MS"/>
                <a:ea typeface="ＭＳ Ｐゴシック"/>
              </a:rPr>
              <a:t>only exists if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is connected</a:t>
            </a:r>
            <a:endParaRPr b="0" lang="en-US" sz="1950" spc="-1" strike="noStrike">
              <a:solidFill>
                <a:srgbClr val="000000"/>
              </a:solidFill>
              <a:uFill>
                <a:solidFill>
                  <a:srgbClr val="ffffff"/>
                </a:solidFill>
              </a:uFill>
              <a:latin typeface="Trebuchet MS"/>
            </a:endParaRPr>
          </a:p>
          <a:p>
            <a:pPr lvl="2" marL="1273320" indent="-253800">
              <a:lnSpc>
                <a:spcPct val="100000"/>
              </a:lnSpc>
              <a:buClr>
                <a:srgbClr val="000000"/>
              </a:buClr>
              <a:buFont typeface="Symbol" charset="2"/>
              <a:buChar char=""/>
            </a:pPr>
            <a:r>
              <a:rPr b="0" i="1" lang="en-US" sz="2000" spc="-1" strike="noStrike">
                <a:solidFill>
                  <a:srgbClr val="000000"/>
                </a:solidFill>
                <a:uFill>
                  <a:solidFill>
                    <a:srgbClr val="ffffff"/>
                  </a:solidFill>
                </a:uFill>
                <a:latin typeface="Trebuchet MS"/>
                <a:ea typeface="ＭＳ Ｐゴシック"/>
              </a:rPr>
              <a:t>Useful fact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Consider a weighted, undirected, connected graph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where each edge </a:t>
            </a:r>
            <a:r>
              <a:rPr b="0" i="1" lang="en-US" sz="2000" spc="-1" strike="noStrike">
                <a:solidFill>
                  <a:srgbClr val="000000"/>
                </a:solidFill>
                <a:uFill>
                  <a:solidFill>
                    <a:srgbClr val="ffffff"/>
                  </a:solidFill>
                </a:uFill>
                <a:latin typeface="Trebuchet MS"/>
                <a:ea typeface="ＭＳ Ｐゴシック"/>
              </a:rPr>
              <a:t>uv</a:t>
            </a:r>
            <a:r>
              <a:rPr b="0" lang="en-US" sz="2000" spc="-1" strike="noStrike">
                <a:solidFill>
                  <a:srgbClr val="000000"/>
                </a:solidFill>
                <a:uFill>
                  <a:solidFill>
                    <a:srgbClr val="ffffff"/>
                  </a:solidFill>
                </a:uFill>
                <a:latin typeface="Trebuchet MS"/>
                <a:ea typeface="ＭＳ Ｐゴシック"/>
              </a:rPr>
              <a:t> has a real-valued weight </a:t>
            </a:r>
            <a:r>
              <a:rPr b="0" i="1" lang="en-US" sz="2000" spc="-1" strike="noStrike">
                <a:solidFill>
                  <a:srgbClr val="000000"/>
                </a:solidFill>
                <a:uFill>
                  <a:solidFill>
                    <a:srgbClr val="ffffff"/>
                  </a:solidFill>
                </a:uFill>
                <a:latin typeface="Trebuchet MS"/>
                <a:ea typeface="ＭＳ Ｐゴシック"/>
              </a:rPr>
              <a:t>w</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uv</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Assume that all edge-weights are distinct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We want to find a spanning tree of </a:t>
            </a:r>
            <a:r>
              <a:rPr b="0" i="1" lang="en-US" sz="2000" spc="-1" strike="noStrike">
                <a:solidFill>
                  <a:srgbClr val="000000"/>
                </a:solidFill>
                <a:uFill>
                  <a:solidFill>
                    <a:srgbClr val="ffffff"/>
                  </a:solidFill>
                </a:uFill>
                <a:latin typeface="Trebuchet MS"/>
                <a:ea typeface="ＭＳ Ｐゴシック"/>
              </a:rPr>
              <a:t>G</a:t>
            </a:r>
            <a:r>
              <a:rPr b="0" lang="en-US" sz="2000" spc="-1" strike="noStrike">
                <a:solidFill>
                  <a:srgbClr val="000000"/>
                </a:solidFill>
                <a:uFill>
                  <a:solidFill>
                    <a:srgbClr val="ffffff"/>
                  </a:solidFill>
                </a:uFill>
                <a:latin typeface="Trebuchet MS"/>
                <a:ea typeface="ＭＳ Ｐゴシック"/>
              </a:rPr>
              <a:t> whose sum of edge weights is minimized</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1" lang="en-US" sz="2000" spc="-1" strike="noStrike">
                <a:solidFill>
                  <a:srgbClr val="000000"/>
                </a:solidFill>
                <a:uFill>
                  <a:solidFill>
                    <a:srgbClr val="ffffff"/>
                  </a:solidFill>
                </a:uFill>
                <a:latin typeface="Trebuchet MS"/>
                <a:ea typeface="ＭＳ Ｐゴシック"/>
              </a:rPr>
              <a:t>Generic MST algorithm</a:t>
            </a:r>
            <a:r>
              <a:rPr b="0" lang="en-US" sz="2000" spc="-1" strike="noStrike">
                <a:solidFill>
                  <a:srgbClr val="000000"/>
                </a:solidFill>
                <a:uFill>
                  <a:solidFill>
                    <a:srgbClr val="ffffff"/>
                  </a:solidFill>
                </a:uFill>
                <a:latin typeface="Trebuchet MS"/>
                <a:ea typeface="ＭＳ Ｐゴシック"/>
              </a:rPr>
              <a:t>: Maintain a forest </a:t>
            </a:r>
            <a:r>
              <a:rPr b="0" i="1" lang="en-US" sz="2000" spc="-1" strike="noStrike">
                <a:solidFill>
                  <a:srgbClr val="000000"/>
                </a:solidFill>
                <a:uFill>
                  <a:solidFill>
                    <a:srgbClr val="ffffff"/>
                  </a:solidFill>
                </a:uFill>
                <a:latin typeface="Trebuchet MS"/>
                <a:ea typeface="ＭＳ Ｐゴシック"/>
              </a:rPr>
              <a:t>F</a:t>
            </a:r>
            <a:r>
              <a:rPr b="0" lang="en-US" sz="2000" spc="-1" strike="noStrike">
                <a:solidFill>
                  <a:srgbClr val="000000"/>
                </a:solidFill>
                <a:uFill>
                  <a:solidFill>
                    <a:srgbClr val="ffffff"/>
                  </a:solidFill>
                </a:uFill>
                <a:latin typeface="Trebuchet MS"/>
                <a:ea typeface="ＭＳ Ｐゴシック"/>
              </a:rPr>
              <a:t> whose edges form an MST for each connected component (initially, no edges), and repeatedly add edges</a:t>
            </a:r>
            <a:endParaRPr b="0" lang="en-US" sz="1950" spc="-1" strike="noStrike">
              <a:solidFill>
                <a:srgbClr val="000000"/>
              </a:solidFill>
              <a:uFill>
                <a:solidFill>
                  <a:srgbClr val="ffffff"/>
                </a:solidFill>
              </a:uFill>
              <a:latin typeface="Trebuchet MS"/>
            </a:endParaRPr>
          </a:p>
        </p:txBody>
      </p:sp>
    </p:spTree>
  </p:cSld>
  <p:timing>
    <p:tnLst>
      <p:par>
        <p:cTn id="6552" dur="indefinite" restart="never" nodeType="tmRoot">
          <p:childTnLst>
            <p:seq>
              <p:cTn id="6553" dur="indefinite" nodeType="mainSeq">
                <p:childTnLst>
                  <p:par>
                    <p:cTn id="6554" fill="hold">
                      <p:stCondLst>
                        <p:cond delay="indefinite"/>
                      </p:stCondLst>
                      <p:childTnLst>
                        <p:par>
                          <p:cTn id="6555" fill="hold">
                            <p:stCondLst>
                              <p:cond delay="0"/>
                            </p:stCondLst>
                            <p:childTnLst>
                              <p:par>
                                <p:cTn id="6556" nodeType="clickEffect" fill="hold" presetClass="entr" presetID="1">
                                  <p:stCondLst>
                                    <p:cond delay="0"/>
                                  </p:stCondLst>
                                  <p:childTnLst>
                                    <p:set>
                                      <p:cBhvr>
                                        <p:cTn id="6557" dur="1" fill="hold">
                                          <p:stCondLst>
                                            <p:cond delay="0"/>
                                          </p:stCondLst>
                                        </p:cTn>
                                        <p:tgtEl>
                                          <p:spTgt spid="1248">
                                            <p:txEl>
                                              <p:pRg st="1" end="38"/>
                                            </p:txEl>
                                          </p:spTgt>
                                        </p:tgtEl>
                                        <p:attrNameLst>
                                          <p:attrName>style.visibility</p:attrName>
                                        </p:attrNameLst>
                                      </p:cBhvr>
                                      <p:to>
                                        <p:strVal val="visible"/>
                                      </p:to>
                                    </p:set>
                                  </p:childTnLst>
                                </p:cTn>
                              </p:par>
                            </p:childTnLst>
                          </p:cTn>
                        </p:par>
                      </p:childTnLst>
                    </p:cTn>
                  </p:par>
                  <p:par>
                    <p:cTn id="6558" fill="hold">
                      <p:stCondLst>
                        <p:cond delay="indefinite"/>
                      </p:stCondLst>
                      <p:childTnLst>
                        <p:par>
                          <p:cTn id="6559" fill="hold">
                            <p:stCondLst>
                              <p:cond delay="0"/>
                            </p:stCondLst>
                            <p:childTnLst>
                              <p:par>
                                <p:cTn id="6560" nodeType="clickEffect" fill="hold" presetClass="entr" presetID="1">
                                  <p:stCondLst>
                                    <p:cond delay="0"/>
                                  </p:stCondLst>
                                  <p:childTnLst>
                                    <p:set>
                                      <p:cBhvr>
                                        <p:cTn id="6561" dur="1" fill="hold">
                                          <p:stCondLst>
                                            <p:cond delay="0"/>
                                          </p:stCondLst>
                                        </p:cTn>
                                        <p:tgtEl>
                                          <p:spTgt spid="1248">
                                            <p:txEl>
                                              <p:pRg st="39" end="104"/>
                                            </p:txEl>
                                          </p:spTgt>
                                        </p:tgtEl>
                                        <p:attrNameLst>
                                          <p:attrName>style.visibility</p:attrName>
                                        </p:attrNameLst>
                                      </p:cBhvr>
                                      <p:to>
                                        <p:strVal val="visible"/>
                                      </p:to>
                                    </p:set>
                                  </p:childTnLst>
                                </p:cTn>
                              </p:par>
                            </p:childTnLst>
                          </p:cTn>
                        </p:par>
                      </p:childTnLst>
                    </p:cTn>
                  </p:par>
                  <p:par>
                    <p:cTn id="6562" fill="hold">
                      <p:stCondLst>
                        <p:cond delay="indefinite"/>
                      </p:stCondLst>
                      <p:childTnLst>
                        <p:par>
                          <p:cTn id="6563" fill="hold">
                            <p:stCondLst>
                              <p:cond delay="0"/>
                            </p:stCondLst>
                            <p:childTnLst>
                              <p:par>
                                <p:cTn id="6564" nodeType="clickEffect" fill="hold" presetClass="entr" presetID="1">
                                  <p:stCondLst>
                                    <p:cond delay="0"/>
                                  </p:stCondLst>
                                  <p:childTnLst>
                                    <p:set>
                                      <p:cBhvr>
                                        <p:cTn id="6565" dur="1" fill="hold">
                                          <p:stCondLst>
                                            <p:cond delay="0"/>
                                          </p:stCondLst>
                                        </p:cTn>
                                        <p:tgtEl>
                                          <p:spTgt spid="1248">
                                            <p:txEl>
                                              <p:pRg st="104" end="173"/>
                                            </p:txEl>
                                          </p:spTgt>
                                        </p:tgtEl>
                                        <p:attrNameLst>
                                          <p:attrName>style.visibility</p:attrName>
                                        </p:attrNameLst>
                                      </p:cBhvr>
                                      <p:to>
                                        <p:strVal val="visible"/>
                                      </p:to>
                                    </p:set>
                                  </p:childTnLst>
                                </p:cTn>
                              </p:par>
                            </p:childTnLst>
                          </p:cTn>
                        </p:par>
                      </p:childTnLst>
                    </p:cTn>
                  </p:par>
                  <p:par>
                    <p:cTn id="6566" fill="hold">
                      <p:stCondLst>
                        <p:cond delay="indefinite"/>
                      </p:stCondLst>
                      <p:childTnLst>
                        <p:par>
                          <p:cTn id="6567" fill="hold">
                            <p:stCondLst>
                              <p:cond delay="0"/>
                            </p:stCondLst>
                            <p:childTnLst>
                              <p:par>
                                <p:cTn id="6568" nodeType="clickEffect" fill="hold" presetClass="entr" presetID="1">
                                  <p:stCondLst>
                                    <p:cond delay="0"/>
                                  </p:stCondLst>
                                  <p:childTnLst>
                                    <p:set>
                                      <p:cBhvr>
                                        <p:cTn id="6569" dur="1" fill="hold">
                                          <p:stCondLst>
                                            <p:cond delay="0"/>
                                          </p:stCondLst>
                                        </p:cTn>
                                        <p:tgtEl>
                                          <p:spTgt spid="1248">
                                            <p:txEl>
                                              <p:pRg st="173" end="203"/>
                                            </p:txEl>
                                          </p:spTgt>
                                        </p:tgtEl>
                                        <p:attrNameLst>
                                          <p:attrName>style.visibility</p:attrName>
                                        </p:attrNameLst>
                                      </p:cBhvr>
                                      <p:to>
                                        <p:strVal val="visible"/>
                                      </p:to>
                                    </p:set>
                                  </p:childTnLst>
                                </p:cTn>
                              </p:par>
                            </p:childTnLst>
                          </p:cTn>
                        </p:par>
                      </p:childTnLst>
                    </p:cTn>
                  </p:par>
                  <p:par>
                    <p:cTn id="6570" fill="hold">
                      <p:stCondLst>
                        <p:cond delay="indefinite"/>
                      </p:stCondLst>
                      <p:childTnLst>
                        <p:par>
                          <p:cTn id="6571" fill="hold">
                            <p:stCondLst>
                              <p:cond delay="0"/>
                            </p:stCondLst>
                            <p:childTnLst>
                              <p:par>
                                <p:cTn id="6572" nodeType="clickEffect" fill="hold" presetClass="entr" presetID="1">
                                  <p:stCondLst>
                                    <p:cond delay="0"/>
                                  </p:stCondLst>
                                  <p:childTnLst>
                                    <p:set>
                                      <p:cBhvr>
                                        <p:cTn id="6573" dur="1" fill="hold">
                                          <p:stCondLst>
                                            <p:cond delay="0"/>
                                          </p:stCondLst>
                                        </p:cTn>
                                        <p:tgtEl>
                                          <p:spTgt spid="1248">
                                            <p:txEl>
                                              <p:pRg st="203" end="231"/>
                                            </p:txEl>
                                          </p:spTgt>
                                        </p:tgtEl>
                                        <p:attrNameLst>
                                          <p:attrName>style.visibility</p:attrName>
                                        </p:attrNameLst>
                                      </p:cBhvr>
                                      <p:to>
                                        <p:strVal val="visible"/>
                                      </p:to>
                                    </p:set>
                                  </p:childTnLst>
                                </p:cTn>
                              </p:par>
                            </p:childTnLst>
                          </p:cTn>
                        </p:par>
                      </p:childTnLst>
                    </p:cTn>
                  </p:par>
                  <p:par>
                    <p:cTn id="6574" fill="hold">
                      <p:stCondLst>
                        <p:cond delay="indefinite"/>
                      </p:stCondLst>
                      <p:childTnLst>
                        <p:par>
                          <p:cTn id="6575" fill="hold">
                            <p:stCondLst>
                              <p:cond delay="0"/>
                            </p:stCondLst>
                            <p:childTnLst>
                              <p:par>
                                <p:cTn id="6576" nodeType="clickEffect" fill="hold" presetClass="entr" presetID="1">
                                  <p:stCondLst>
                                    <p:cond delay="0"/>
                                  </p:stCondLst>
                                  <p:childTnLst>
                                    <p:set>
                                      <p:cBhvr>
                                        <p:cTn id="6577" dur="1" fill="hold">
                                          <p:stCondLst>
                                            <p:cond delay="0"/>
                                          </p:stCondLst>
                                        </p:cTn>
                                        <p:tgtEl>
                                          <p:spTgt spid="1248">
                                            <p:txEl>
                                              <p:pRg st="232" end="342"/>
                                            </p:txEl>
                                          </p:spTgt>
                                        </p:tgtEl>
                                        <p:attrNameLst>
                                          <p:attrName>style.visibility</p:attrName>
                                        </p:attrNameLst>
                                      </p:cBhvr>
                                      <p:to>
                                        <p:strVal val="visible"/>
                                      </p:to>
                                    </p:set>
                                  </p:childTnLst>
                                </p:cTn>
                              </p:par>
                            </p:childTnLst>
                          </p:cTn>
                        </p:par>
                      </p:childTnLst>
                    </p:cTn>
                  </p:par>
                  <p:par>
                    <p:cTn id="6578" fill="hold">
                      <p:stCondLst>
                        <p:cond delay="indefinite"/>
                      </p:stCondLst>
                      <p:childTnLst>
                        <p:par>
                          <p:cTn id="6579" fill="hold">
                            <p:stCondLst>
                              <p:cond delay="0"/>
                            </p:stCondLst>
                            <p:childTnLst>
                              <p:par>
                                <p:cTn id="6580" nodeType="clickEffect" fill="hold" presetClass="entr" presetID="1">
                                  <p:stCondLst>
                                    <p:cond delay="0"/>
                                  </p:stCondLst>
                                  <p:childTnLst>
                                    <p:set>
                                      <p:cBhvr>
                                        <p:cTn id="6581" dur="1" fill="hold">
                                          <p:stCondLst>
                                            <p:cond delay="0"/>
                                          </p:stCondLst>
                                        </p:cTn>
                                        <p:tgtEl>
                                          <p:spTgt spid="1248">
                                            <p:txEl>
                                              <p:pRg st="342" end="384"/>
                                            </p:txEl>
                                          </p:spTgt>
                                        </p:tgtEl>
                                        <p:attrNameLst>
                                          <p:attrName>style.visibility</p:attrName>
                                        </p:attrNameLst>
                                      </p:cBhvr>
                                      <p:to>
                                        <p:strVal val="visible"/>
                                      </p:to>
                                    </p:set>
                                  </p:childTnLst>
                                </p:cTn>
                              </p:par>
                            </p:childTnLst>
                          </p:cTn>
                        </p:par>
                      </p:childTnLst>
                    </p:cTn>
                  </p:par>
                  <p:par>
                    <p:cTn id="6582" fill="hold">
                      <p:stCondLst>
                        <p:cond delay="indefinite"/>
                      </p:stCondLst>
                      <p:childTnLst>
                        <p:par>
                          <p:cTn id="6583" fill="hold">
                            <p:stCondLst>
                              <p:cond delay="0"/>
                            </p:stCondLst>
                            <p:childTnLst>
                              <p:par>
                                <p:cTn id="6584" nodeType="clickEffect" fill="hold" presetClass="entr" presetID="1">
                                  <p:stCondLst>
                                    <p:cond delay="0"/>
                                  </p:stCondLst>
                                  <p:childTnLst>
                                    <p:set>
                                      <p:cBhvr>
                                        <p:cTn id="6585" dur="1" fill="hold">
                                          <p:stCondLst>
                                            <p:cond delay="0"/>
                                          </p:stCondLst>
                                        </p:cTn>
                                        <p:tgtEl>
                                          <p:spTgt spid="1248">
                                            <p:txEl>
                                              <p:pRg st="384" end="460"/>
                                            </p:txEl>
                                          </p:spTgt>
                                        </p:tgtEl>
                                        <p:attrNameLst>
                                          <p:attrName>style.visibility</p:attrName>
                                        </p:attrNameLst>
                                      </p:cBhvr>
                                      <p:to>
                                        <p:strVal val="visible"/>
                                      </p:to>
                                    </p:set>
                                  </p:childTnLst>
                                </p:cTn>
                              </p:par>
                            </p:childTnLst>
                          </p:cTn>
                        </p:par>
                      </p:childTnLst>
                    </p:cTn>
                  </p:par>
                  <p:par>
                    <p:cTn id="6586" fill="hold">
                      <p:stCondLst>
                        <p:cond delay="indefinite"/>
                      </p:stCondLst>
                      <p:childTnLst>
                        <p:par>
                          <p:cTn id="6587" fill="hold">
                            <p:stCondLst>
                              <p:cond delay="0"/>
                            </p:stCondLst>
                            <p:childTnLst>
                              <p:par>
                                <p:cTn id="6588" nodeType="clickEffect" fill="hold" presetClass="entr" presetID="1">
                                  <p:stCondLst>
                                    <p:cond delay="0"/>
                                  </p:stCondLst>
                                  <p:childTnLst>
                                    <p:set>
                                      <p:cBhvr>
                                        <p:cTn id="6589" dur="1" fill="hold">
                                          <p:stCondLst>
                                            <p:cond delay="0"/>
                                          </p:stCondLst>
                                        </p:cTn>
                                        <p:tgtEl>
                                          <p:spTgt spid="1248">
                                            <p:txEl>
                                              <p:pRg st="461" end="60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EB1C6065-91C8-4E7F-A658-698D08968457}"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50"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Growing the forest </a:t>
            </a:r>
            <a:r>
              <a:rPr b="1" i="1" lang="en-US" sz="2700" spc="-1" strike="noStrike">
                <a:solidFill>
                  <a:srgbClr val="000000"/>
                </a:solidFill>
                <a:uFill>
                  <a:solidFill>
                    <a:srgbClr val="ffffff"/>
                  </a:solidFill>
                </a:uFill>
                <a:latin typeface="Trebuchet MS"/>
                <a:ea typeface="ＭＳ Ｐゴシック"/>
              </a:rPr>
              <a:t>F</a:t>
            </a:r>
            <a:r>
              <a:rPr b="1" lang="en-US" sz="2700" spc="-1" strike="noStrike">
                <a:solidFill>
                  <a:srgbClr val="000000"/>
                </a:solidFill>
                <a:uFill>
                  <a:solidFill>
                    <a:srgbClr val="ffffff"/>
                  </a:solidFill>
                </a:uFill>
                <a:latin typeface="Trebuchet MS"/>
                <a:ea typeface="ＭＳ Ｐゴシック"/>
              </a:rPr>
              <a:t> by adding edges</a:t>
            </a:r>
            <a:endParaRPr b="0" lang="en-US" sz="2840" spc="-1" strike="noStrike">
              <a:solidFill>
                <a:srgbClr val="000000"/>
              </a:solidFill>
              <a:uFill>
                <a:solidFill>
                  <a:srgbClr val="ffffff"/>
                </a:solidFill>
              </a:uFill>
              <a:latin typeface="Trebuchet MS"/>
            </a:endParaRPr>
          </a:p>
        </p:txBody>
      </p:sp>
      <p:sp>
        <p:nvSpPr>
          <p:cNvPr id="1251"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Let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be the lightest edge with exactly one endpoint in a component of </a:t>
            </a:r>
            <a:r>
              <a:rPr b="0" i="1" lang="en-US" sz="2000" spc="-1" strike="noStrike">
                <a:solidFill>
                  <a:srgbClr val="000000"/>
                </a:solidFill>
                <a:uFill>
                  <a:solidFill>
                    <a:srgbClr val="ffffff"/>
                  </a:solidFill>
                </a:uFill>
                <a:latin typeface="Trebuchet MS"/>
                <a:ea typeface="ＭＳ Ｐゴシック"/>
              </a:rPr>
              <a:t>F</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the other endpoint is in a different component of </a:t>
            </a:r>
            <a:r>
              <a:rPr b="0" i="1" lang="en-US" sz="2000" spc="-1" strike="noStrike">
                <a:solidFill>
                  <a:srgbClr val="000000"/>
                </a:solidFill>
                <a:uFill>
                  <a:solidFill>
                    <a:srgbClr val="ffffff"/>
                  </a:solidFill>
                </a:uFill>
                <a:latin typeface="Trebuchet MS"/>
                <a:ea typeface="ＭＳ Ｐゴシック"/>
              </a:rPr>
              <a:t>F</a:t>
            </a:r>
            <a:r>
              <a:rPr b="0" lang="en-US" sz="2000" spc="-1" strike="noStrike">
                <a:solidFill>
                  <a:srgbClr val="000000"/>
                </a:solidFill>
                <a:uFill>
                  <a:solidFill>
                    <a:srgbClr val="ffffff"/>
                  </a:solidFill>
                </a:uFill>
                <a:latin typeface="Trebuchet MS"/>
                <a:ea typeface="ＭＳ Ｐゴシック"/>
              </a:rPr>
              <a:t>, or not in </a:t>
            </a:r>
            <a:r>
              <a:rPr b="0" i="1" lang="en-US" sz="2000" spc="-1" strike="noStrike">
                <a:solidFill>
                  <a:srgbClr val="000000"/>
                </a:solidFill>
                <a:uFill>
                  <a:solidFill>
                    <a:srgbClr val="ffffff"/>
                  </a:solidFill>
                </a:uFill>
                <a:latin typeface="Trebuchet MS"/>
                <a:ea typeface="ＭＳ Ｐゴシック"/>
              </a:rPr>
              <a:t>F</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Suppose there is an MST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 which does </a:t>
            </a:r>
            <a:r>
              <a:rPr b="1" lang="en-US" sz="2000" spc="-1" strike="noStrike">
                <a:solidFill>
                  <a:srgbClr val="000000"/>
                </a:solidFill>
                <a:uFill>
                  <a:solidFill>
                    <a:srgbClr val="ffffff"/>
                  </a:solidFill>
                </a:uFill>
                <a:latin typeface="Trebuchet MS"/>
                <a:ea typeface="ＭＳ Ｐゴシック"/>
              </a:rPr>
              <a:t>not</a:t>
            </a:r>
            <a:r>
              <a:rPr b="0" lang="en-US" sz="2000" spc="-1" strike="noStrike">
                <a:solidFill>
                  <a:srgbClr val="000000"/>
                </a:solidFill>
                <a:uFill>
                  <a:solidFill>
                    <a:srgbClr val="ffffff"/>
                  </a:solidFill>
                </a:uFill>
                <a:latin typeface="Trebuchet MS"/>
                <a:ea typeface="ＭＳ Ｐゴシック"/>
              </a:rPr>
              <a:t> include edge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uv</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Then there is a path in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 from </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 to </a:t>
            </a:r>
            <a:r>
              <a:rPr b="0" i="1" lang="en-US" sz="2000" spc="-1" strike="noStrike">
                <a:solidFill>
                  <a:srgbClr val="000000"/>
                </a:solidFill>
                <a:uFill>
                  <a:solidFill>
                    <a:srgbClr val="ffffff"/>
                  </a:solidFill>
                </a:uFill>
                <a:latin typeface="Trebuchet MS"/>
                <a:ea typeface="ＭＳ Ｐゴシック"/>
              </a:rPr>
              <a:t>v</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This path has an edge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with exactly one endpoint in this component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So </a:t>
            </a:r>
            <a:r>
              <a:rPr b="0" i="1" lang="en-US" sz="2000" spc="-1" strike="noStrike">
                <a:solidFill>
                  <a:srgbClr val="000000"/>
                </a:solidFill>
                <a:uFill>
                  <a:solidFill>
                    <a:srgbClr val="ffffff"/>
                  </a:solidFill>
                </a:uFill>
                <a:latin typeface="Trebuchet MS"/>
                <a:ea typeface="ＭＳ Ｐゴシック"/>
              </a:rPr>
              <a:t>w</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w</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Consider the spanning tree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[why is it a tree?]</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Now </a:t>
            </a:r>
            <a:r>
              <a:rPr b="0" i="1" lang="en-US" sz="2000" spc="-1" strike="noStrike">
                <a:solidFill>
                  <a:srgbClr val="000000"/>
                </a:solidFill>
                <a:uFill>
                  <a:solidFill>
                    <a:srgbClr val="ffffff"/>
                  </a:solidFill>
                </a:uFill>
                <a:latin typeface="Trebuchet MS"/>
                <a:ea typeface="ＭＳ Ｐゴシック"/>
              </a:rPr>
              <a:t>w</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w</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w</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w</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e</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w</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 a contradiction</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[why?]</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lvl="1"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Initialize </a:t>
            </a:r>
            <a:r>
              <a:rPr b="0" i="1" lang="en-US" sz="2000" spc="-1" strike="noStrike">
                <a:solidFill>
                  <a:srgbClr val="000000"/>
                </a:solidFill>
                <a:uFill>
                  <a:solidFill>
                    <a:srgbClr val="ffffff"/>
                  </a:solidFill>
                </a:uFill>
                <a:latin typeface="Trebuchet MS"/>
                <a:ea typeface="ＭＳ Ｐゴシック"/>
              </a:rPr>
              <a:t>F</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u</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[Prim],    or </a:t>
            </a:r>
            <a:r>
              <a:rPr b="0" i="1" lang="en-US" sz="2000" spc="-1" strike="noStrike">
                <a:solidFill>
                  <a:srgbClr val="000000"/>
                </a:solidFill>
                <a:uFill>
                  <a:solidFill>
                    <a:srgbClr val="ffffff"/>
                  </a:solidFill>
                </a:uFill>
                <a:latin typeface="Trebuchet MS"/>
                <a:ea typeface="ＭＳ Ｐゴシック"/>
              </a:rPr>
              <a:t>F</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V</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[Kruskal]</a:t>
            </a:r>
            <a:endParaRPr b="0" lang="en-US" sz="1950" spc="-1" strike="noStrike">
              <a:solidFill>
                <a:srgbClr val="000000"/>
              </a:solidFill>
              <a:uFill>
                <a:solidFill>
                  <a:srgbClr val="ffffff"/>
                </a:solidFill>
              </a:uFill>
              <a:latin typeface="Trebuchet MS"/>
            </a:endParaRPr>
          </a:p>
        </p:txBody>
      </p:sp>
      <p:sp>
        <p:nvSpPr>
          <p:cNvPr id="1252" name="CustomShape 4"/>
          <p:cNvSpPr/>
          <p:nvPr/>
        </p:nvSpPr>
        <p:spPr>
          <a:xfrm>
            <a:off x="3359880" y="2371680"/>
            <a:ext cx="2443320" cy="888840"/>
          </a:xfrm>
          <a:prstGeom prst="rect">
            <a:avLst/>
          </a:prstGeom>
          <a:noFill/>
          <a:ln w="38160">
            <a:solidFill>
              <a:schemeClr val="tx1"/>
            </a:solidFill>
            <a:round/>
          </a:ln>
        </p:spPr>
        <p:style>
          <a:lnRef idx="0"/>
          <a:fillRef idx="0"/>
          <a:effectRef idx="0"/>
          <a:fontRef idx="minor"/>
        </p:style>
      </p:sp>
      <p:sp>
        <p:nvSpPr>
          <p:cNvPr id="1253" name="CustomShape 5"/>
          <p:cNvSpPr/>
          <p:nvPr/>
        </p:nvSpPr>
        <p:spPr>
          <a:xfrm>
            <a:off x="3405240" y="2416680"/>
            <a:ext cx="1374480" cy="79992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a:gradFill>
          <a:ln w="38160">
            <a:solidFill>
              <a:srgbClr val="c00000"/>
            </a:solidFill>
            <a:round/>
          </a:ln>
        </p:spPr>
        <p:style>
          <a:lnRef idx="0"/>
          <a:fillRef idx="0"/>
          <a:effectRef idx="0"/>
          <a:fontRef idx="minor"/>
        </p:style>
      </p:sp>
      <p:sp>
        <p:nvSpPr>
          <p:cNvPr id="1254" name="Line 6"/>
          <p:cNvSpPr/>
          <p:nvPr/>
        </p:nvSpPr>
        <p:spPr>
          <a:xfrm flipV="1">
            <a:off x="4582080" y="2445840"/>
            <a:ext cx="763200" cy="147960"/>
          </a:xfrm>
          <a:prstGeom prst="line">
            <a:avLst/>
          </a:prstGeom>
          <a:ln w="9360">
            <a:solidFill>
              <a:schemeClr val="tx1"/>
            </a:solidFill>
            <a:round/>
            <a:headEnd len="med" type="oval" w="med"/>
            <a:tailEnd len="med" type="oval" w="med"/>
          </a:ln>
        </p:spPr>
        <p:style>
          <a:lnRef idx="0"/>
          <a:fillRef idx="0"/>
          <a:effectRef idx="0"/>
          <a:fontRef idx="minor"/>
        </p:style>
      </p:sp>
      <p:sp>
        <p:nvSpPr>
          <p:cNvPr id="1255" name="CustomShape 7"/>
          <p:cNvSpPr/>
          <p:nvPr/>
        </p:nvSpPr>
        <p:spPr>
          <a:xfrm>
            <a:off x="5024520" y="2371680"/>
            <a:ext cx="318240" cy="39456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e</a:t>
            </a:r>
            <a:endParaRPr b="0" lang="en-IN" sz="1800" spc="-1" strike="noStrike">
              <a:solidFill>
                <a:srgbClr val="000000"/>
              </a:solidFill>
              <a:uFill>
                <a:solidFill>
                  <a:srgbClr val="ffffff"/>
                </a:solidFill>
              </a:uFill>
              <a:latin typeface="Arial"/>
            </a:endParaRPr>
          </a:p>
        </p:txBody>
      </p:sp>
      <p:sp>
        <p:nvSpPr>
          <p:cNvPr id="1256" name="CustomShape 8"/>
          <p:cNvSpPr/>
          <p:nvPr/>
        </p:nvSpPr>
        <p:spPr>
          <a:xfrm>
            <a:off x="4766760" y="2727000"/>
            <a:ext cx="411120" cy="39456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a:t>
            </a:r>
            <a:endParaRPr b="0" lang="en-IN" sz="1950" spc="-1" strike="noStrike">
              <a:solidFill>
                <a:srgbClr val="000000"/>
              </a:solidFill>
              <a:uFill>
                <a:solidFill>
                  <a:srgbClr val="ffffff"/>
                </a:solidFill>
              </a:uFill>
              <a:latin typeface="Arial"/>
            </a:endParaRPr>
          </a:p>
        </p:txBody>
      </p:sp>
      <p:sp>
        <p:nvSpPr>
          <p:cNvPr id="1257" name="CustomShape 9"/>
          <p:cNvSpPr/>
          <p:nvPr/>
        </p:nvSpPr>
        <p:spPr>
          <a:xfrm>
            <a:off x="5141520" y="2450520"/>
            <a:ext cx="618840" cy="768960"/>
          </a:xfrm>
          <a:custGeom>
            <a:avLst/>
            <a:gdLst/>
            <a:ahLst/>
            <a:rect l="l" t="t" r="r" b="b"/>
            <a:pathLst>
              <a:path w="618039" h="790826">
                <a:moveTo>
                  <a:pt x="216976" y="0"/>
                </a:moveTo>
                <a:cubicBezTo>
                  <a:pt x="247972" y="29705"/>
                  <a:pt x="278969" y="59410"/>
                  <a:pt x="325464" y="92990"/>
                </a:cubicBezTo>
                <a:cubicBezTo>
                  <a:pt x="371959" y="126570"/>
                  <a:pt x="449451" y="144651"/>
                  <a:pt x="495946" y="201478"/>
                </a:cubicBezTo>
                <a:cubicBezTo>
                  <a:pt x="542441" y="258305"/>
                  <a:pt x="588936" y="361628"/>
                  <a:pt x="604434" y="433953"/>
                </a:cubicBezTo>
                <a:cubicBezTo>
                  <a:pt x="619932" y="506278"/>
                  <a:pt x="630265" y="576021"/>
                  <a:pt x="588936" y="635431"/>
                </a:cubicBezTo>
                <a:cubicBezTo>
                  <a:pt x="547607" y="694841"/>
                  <a:pt x="418454" y="798163"/>
                  <a:pt x="356461" y="790414"/>
                </a:cubicBezTo>
                <a:cubicBezTo>
                  <a:pt x="294468" y="782665"/>
                  <a:pt x="276386" y="619933"/>
                  <a:pt x="216976" y="588936"/>
                </a:cubicBezTo>
                <a:cubicBezTo>
                  <a:pt x="157566" y="557939"/>
                  <a:pt x="78783" y="581186"/>
                  <a:pt x="0" y="604434"/>
                </a:cubicBezTo>
              </a:path>
            </a:pathLst>
          </a:custGeom>
          <a:noFill/>
          <a:ln w="9360">
            <a:solidFill>
              <a:srgbClr val="ff0000"/>
            </a:solidFill>
            <a:round/>
          </a:ln>
        </p:spPr>
        <p:style>
          <a:lnRef idx="0"/>
          <a:fillRef idx="0"/>
          <a:effectRef idx="0"/>
          <a:fontRef idx="minor"/>
        </p:style>
      </p:sp>
      <p:sp>
        <p:nvSpPr>
          <p:cNvPr id="1258" name="CustomShape 10"/>
          <p:cNvSpPr/>
          <p:nvPr/>
        </p:nvSpPr>
        <p:spPr>
          <a:xfrm>
            <a:off x="3583080" y="2554560"/>
            <a:ext cx="1014120" cy="518040"/>
          </a:xfrm>
          <a:custGeom>
            <a:avLst/>
            <a:gdLst/>
            <a:ahLst/>
            <a:rect l="l" t="t" r="r" b="b"/>
            <a:pathLst>
              <a:path w="1012349" h="532818">
                <a:moveTo>
                  <a:pt x="903861" y="481791"/>
                </a:moveTo>
                <a:lnTo>
                  <a:pt x="779875" y="497289"/>
                </a:lnTo>
                <a:cubicBezTo>
                  <a:pt x="720465" y="505038"/>
                  <a:pt x="642973" y="546367"/>
                  <a:pt x="547400" y="528286"/>
                </a:cubicBezTo>
                <a:cubicBezTo>
                  <a:pt x="451827" y="510205"/>
                  <a:pt x="296844" y="453377"/>
                  <a:pt x="206437" y="388801"/>
                </a:cubicBezTo>
                <a:cubicBezTo>
                  <a:pt x="116030" y="324225"/>
                  <a:pt x="-28621" y="197655"/>
                  <a:pt x="4959" y="140828"/>
                </a:cubicBezTo>
                <a:cubicBezTo>
                  <a:pt x="38539" y="84001"/>
                  <a:pt x="314925" y="55587"/>
                  <a:pt x="407915" y="47838"/>
                </a:cubicBezTo>
                <a:cubicBezTo>
                  <a:pt x="500905" y="40089"/>
                  <a:pt x="495739" y="102082"/>
                  <a:pt x="562898" y="94333"/>
                </a:cubicBezTo>
                <a:cubicBezTo>
                  <a:pt x="630057" y="86584"/>
                  <a:pt x="735963" y="9092"/>
                  <a:pt x="810871" y="1343"/>
                </a:cubicBezTo>
                <a:cubicBezTo>
                  <a:pt x="885779" y="-6406"/>
                  <a:pt x="949064" y="20716"/>
                  <a:pt x="1012349" y="47838"/>
                </a:cubicBezTo>
              </a:path>
            </a:pathLst>
          </a:custGeom>
          <a:noFill/>
          <a:ln w="9360">
            <a:solidFill>
              <a:srgbClr val="ff0000"/>
            </a:solidFill>
            <a:round/>
          </a:ln>
        </p:spPr>
        <p:style>
          <a:lnRef idx="0"/>
          <a:fillRef idx="0"/>
          <a:effectRef idx="0"/>
          <a:fontRef idx="minor"/>
        </p:style>
      </p:sp>
      <p:sp>
        <p:nvSpPr>
          <p:cNvPr id="1259" name="Line 11"/>
          <p:cNvSpPr/>
          <p:nvPr/>
        </p:nvSpPr>
        <p:spPr>
          <a:xfrm>
            <a:off x="4505760" y="3038400"/>
            <a:ext cx="610560" cy="360"/>
          </a:xfrm>
          <a:prstGeom prst="line">
            <a:avLst/>
          </a:prstGeom>
          <a:ln w="9360">
            <a:solidFill>
              <a:srgbClr val="ff0000"/>
            </a:solidFill>
            <a:round/>
            <a:headEnd len="med" type="oval" w="med"/>
            <a:tailEnd len="med" type="oval" w="med"/>
          </a:ln>
        </p:spPr>
        <p:style>
          <a:lnRef idx="0"/>
          <a:fillRef idx="0"/>
          <a:effectRef idx="0"/>
          <a:fontRef idx="minor"/>
        </p:style>
      </p:sp>
      <p:sp>
        <p:nvSpPr>
          <p:cNvPr id="1260" name="CustomShape 12"/>
          <p:cNvSpPr/>
          <p:nvPr/>
        </p:nvSpPr>
        <p:spPr>
          <a:xfrm>
            <a:off x="6276960" y="2424240"/>
            <a:ext cx="3078360" cy="6994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Trebuchet MS"/>
                <a:ea typeface="ＭＳ Ｐゴシック"/>
              </a:rPr>
              <a:t>Key Lemma</a:t>
            </a:r>
            <a:r>
              <a:rPr b="0" lang="en-IN" sz="2000" spc="-1" strike="noStrike">
                <a:solidFill>
                  <a:srgbClr val="000000"/>
                </a:solidFill>
                <a:uFill>
                  <a:solidFill>
                    <a:srgbClr val="ffffff"/>
                  </a:solidFill>
                </a:uFill>
                <a:latin typeface="Trebuchet MS"/>
                <a:ea typeface="ＭＳ Ｐゴシック"/>
              </a:rPr>
              <a:t>: The edge</a:t>
            </a:r>
            <a:endParaRPr b="0" lang="en-IN" sz="195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u="sng">
                <a:solidFill>
                  <a:srgbClr val="000000"/>
                </a:solidFill>
                <a:uFill>
                  <a:solidFill>
                    <a:srgbClr val="ffffff"/>
                  </a:solidFill>
                </a:uFill>
                <a:latin typeface="Trebuchet MS"/>
                <a:ea typeface="ＭＳ Ｐゴシック"/>
              </a:rPr>
              <a:t>must</a:t>
            </a:r>
            <a:r>
              <a:rPr b="0" lang="en-IN" sz="2000" spc="-1" strike="noStrike">
                <a:solidFill>
                  <a:srgbClr val="000000"/>
                </a:solidFill>
                <a:uFill>
                  <a:solidFill>
                    <a:srgbClr val="ffffff"/>
                  </a:solidFill>
                </a:uFill>
                <a:latin typeface="Trebuchet MS"/>
                <a:ea typeface="ＭＳ Ｐゴシック"/>
              </a:rPr>
              <a:t> belong to the MST</a:t>
            </a:r>
            <a:endParaRPr b="0" lang="en-IN" sz="1950" spc="-1" strike="noStrike">
              <a:solidFill>
                <a:srgbClr val="000000"/>
              </a:solidFill>
              <a:uFill>
                <a:solidFill>
                  <a:srgbClr val="ffffff"/>
                </a:solidFill>
              </a:uFill>
              <a:latin typeface="Arial"/>
            </a:endParaRPr>
          </a:p>
        </p:txBody>
      </p:sp>
      <p:sp>
        <p:nvSpPr>
          <p:cNvPr id="1261" name="CustomShape 13"/>
          <p:cNvSpPr/>
          <p:nvPr/>
        </p:nvSpPr>
        <p:spPr>
          <a:xfrm>
            <a:off x="1752480" y="6769800"/>
            <a:ext cx="182088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Priority Queue</a:t>
            </a:r>
            <a:endParaRPr b="0" lang="en-IN" sz="1950" spc="-1" strike="noStrike">
              <a:solidFill>
                <a:srgbClr val="000000"/>
              </a:solidFill>
              <a:uFill>
                <a:solidFill>
                  <a:srgbClr val="ffffff"/>
                </a:solidFill>
              </a:uFill>
              <a:latin typeface="Arial"/>
            </a:endParaRPr>
          </a:p>
        </p:txBody>
      </p:sp>
      <p:sp>
        <p:nvSpPr>
          <p:cNvPr id="1262" name="CustomShape 14"/>
          <p:cNvSpPr/>
          <p:nvPr/>
        </p:nvSpPr>
        <p:spPr>
          <a:xfrm>
            <a:off x="5457960" y="6769800"/>
            <a:ext cx="13971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Union Find</a:t>
            </a:r>
            <a:endParaRPr b="0" lang="en-IN" sz="1950" spc="-1" strike="noStrike">
              <a:solidFill>
                <a:srgbClr val="000000"/>
              </a:solidFill>
              <a:uFill>
                <a:solidFill>
                  <a:srgbClr val="ffffff"/>
                </a:solidFill>
              </a:uFill>
              <a:latin typeface="Arial"/>
            </a:endParaRPr>
          </a:p>
        </p:txBody>
      </p:sp>
    </p:spTree>
  </p:cSld>
  <p:timing>
    <p:tnLst>
      <p:par>
        <p:cTn id="6590" dur="indefinite" restart="never" nodeType="tmRoot">
          <p:childTnLst>
            <p:seq>
              <p:cTn id="6591" dur="indefinite" nodeType="mainSeq">
                <p:childTnLst>
                  <p:par>
                    <p:cTn id="6592" fill="hold">
                      <p:stCondLst>
                        <p:cond delay="indefinite"/>
                      </p:stCondLst>
                      <p:childTnLst>
                        <p:par>
                          <p:cTn id="6593" fill="hold">
                            <p:stCondLst>
                              <p:cond delay="0"/>
                            </p:stCondLst>
                            <p:childTnLst>
                              <p:par>
                                <p:cTn id="6594" nodeType="clickEffect" fill="hold" presetClass="entr" presetID="1">
                                  <p:stCondLst>
                                    <p:cond delay="0"/>
                                  </p:stCondLst>
                                  <p:childTnLst>
                                    <p:set>
                                      <p:cBhvr>
                                        <p:cTn id="6595" dur="1" fill="hold">
                                          <p:stCondLst>
                                            <p:cond delay="0"/>
                                          </p:stCondLst>
                                        </p:cTn>
                                        <p:tgtEl>
                                          <p:spTgt spid="1251">
                                            <p:txEl>
                                              <p:pRg st="1" end="74"/>
                                            </p:txEl>
                                          </p:spTgt>
                                        </p:tgtEl>
                                        <p:attrNameLst>
                                          <p:attrName>style.visibility</p:attrName>
                                        </p:attrNameLst>
                                      </p:cBhvr>
                                      <p:to>
                                        <p:strVal val="visible"/>
                                      </p:to>
                                    </p:set>
                                  </p:childTnLst>
                                </p:cTn>
                              </p:par>
                            </p:childTnLst>
                          </p:cTn>
                        </p:par>
                      </p:childTnLst>
                    </p:cTn>
                  </p:par>
                  <p:par>
                    <p:cTn id="6596" fill="hold">
                      <p:stCondLst>
                        <p:cond delay="indefinite"/>
                      </p:stCondLst>
                      <p:childTnLst>
                        <p:par>
                          <p:cTn id="6597" fill="hold">
                            <p:stCondLst>
                              <p:cond delay="0"/>
                            </p:stCondLst>
                            <p:childTnLst>
                              <p:par>
                                <p:cTn id="6598" nodeType="clickEffect" fill="hold" presetClass="entr" presetID="1">
                                  <p:stCondLst>
                                    <p:cond delay="0"/>
                                  </p:stCondLst>
                                  <p:childTnLst>
                                    <p:set>
                                      <p:cBhvr>
                                        <p:cTn id="6599" dur="1" fill="hold">
                                          <p:stCondLst>
                                            <p:cond delay="0"/>
                                          </p:stCondLst>
                                        </p:cTn>
                                        <p:tgtEl>
                                          <p:spTgt spid="1251">
                                            <p:txEl>
                                              <p:pRg st="74" end="139"/>
                                            </p:txEl>
                                          </p:spTgt>
                                        </p:tgtEl>
                                        <p:attrNameLst>
                                          <p:attrName>style.visibility</p:attrName>
                                        </p:attrNameLst>
                                      </p:cBhvr>
                                      <p:to>
                                        <p:strVal val="visible"/>
                                      </p:to>
                                    </p:set>
                                  </p:childTnLst>
                                </p:cTn>
                              </p:par>
                            </p:childTnLst>
                          </p:cTn>
                        </p:par>
                      </p:childTnLst>
                    </p:cTn>
                  </p:par>
                  <p:par>
                    <p:cTn id="6600" fill="hold">
                      <p:stCondLst>
                        <p:cond delay="indefinite"/>
                      </p:stCondLst>
                      <p:childTnLst>
                        <p:par>
                          <p:cTn id="6601" fill="hold">
                            <p:stCondLst>
                              <p:cond delay="0"/>
                            </p:stCondLst>
                            <p:childTnLst>
                              <p:par>
                                <p:cTn id="6602" nodeType="clickEffect" fill="hold" presetClass="entr" presetID="1">
                                  <p:stCondLst>
                                    <p:cond delay="0"/>
                                  </p:stCondLst>
                                  <p:childTnLst>
                                    <p:set>
                                      <p:cBhvr>
                                        <p:cTn id="6603" dur="1" fill="hold">
                                          <p:stCondLst>
                                            <p:cond delay="0"/>
                                          </p:stCondLst>
                                        </p:cTn>
                                        <p:tgtEl>
                                          <p:spTgt spid="-1"/>
                                        </p:tgtEl>
                                        <p:attrNameLst>
                                          <p:attrName>style.visibility</p:attrName>
                                        </p:attrNameLst>
                                      </p:cBhvr>
                                      <p:to>
                                        <p:strVal val="visible"/>
                                      </p:to>
                                    </p:set>
                                  </p:childTnLst>
                                </p:cTn>
                              </p:par>
                            </p:childTnLst>
                          </p:cTn>
                        </p:par>
                      </p:childTnLst>
                    </p:cTn>
                  </p:par>
                  <p:par>
                    <p:cTn id="6604" fill="hold">
                      <p:stCondLst>
                        <p:cond delay="indefinite"/>
                      </p:stCondLst>
                      <p:childTnLst>
                        <p:par>
                          <p:cTn id="6605" fill="hold">
                            <p:stCondLst>
                              <p:cond delay="0"/>
                            </p:stCondLst>
                            <p:childTnLst>
                              <p:par>
                                <p:cTn id="6606" nodeType="clickEffect" fill="hold" presetClass="entr" presetID="1">
                                  <p:stCondLst>
                                    <p:cond delay="0"/>
                                  </p:stCondLst>
                                  <p:childTnLst>
                                    <p:set>
                                      <p:cBhvr>
                                        <p:cTn id="6607" dur="1" fill="hold">
                                          <p:stCondLst>
                                            <p:cond delay="0"/>
                                          </p:stCondLst>
                                        </p:cTn>
                                        <p:tgtEl>
                                          <p:spTgt spid="1260"/>
                                        </p:tgtEl>
                                        <p:attrNameLst>
                                          <p:attrName>style.visibility</p:attrName>
                                        </p:attrNameLst>
                                      </p:cBhvr>
                                      <p:to>
                                        <p:strVal val="visible"/>
                                      </p:to>
                                    </p:set>
                                  </p:childTnLst>
                                </p:cTn>
                              </p:par>
                            </p:childTnLst>
                          </p:cTn>
                        </p:par>
                      </p:childTnLst>
                    </p:cTn>
                  </p:par>
                  <p:par>
                    <p:cTn id="6608" fill="hold">
                      <p:stCondLst>
                        <p:cond delay="indefinite"/>
                      </p:stCondLst>
                      <p:childTnLst>
                        <p:par>
                          <p:cTn id="6609" fill="hold">
                            <p:stCondLst>
                              <p:cond delay="0"/>
                            </p:stCondLst>
                            <p:childTnLst>
                              <p:par>
                                <p:cTn id="6610" nodeType="clickEffect" fill="hold" presetClass="entr" presetID="1">
                                  <p:stCondLst>
                                    <p:cond delay="0"/>
                                  </p:stCondLst>
                                  <p:childTnLst>
                                    <p:set>
                                      <p:cBhvr>
                                        <p:cTn id="6611" dur="1" fill="hold">
                                          <p:stCondLst>
                                            <p:cond delay="0"/>
                                          </p:stCondLst>
                                        </p:cTn>
                                        <p:tgtEl>
                                          <p:spTgt spid="1251">
                                            <p:txEl>
                                              <p:pRg st="143" end="204"/>
                                            </p:txEl>
                                          </p:spTgt>
                                        </p:tgtEl>
                                        <p:attrNameLst>
                                          <p:attrName>style.visibility</p:attrName>
                                        </p:attrNameLst>
                                      </p:cBhvr>
                                      <p:to>
                                        <p:strVal val="visible"/>
                                      </p:to>
                                    </p:set>
                                  </p:childTnLst>
                                </p:cTn>
                              </p:par>
                            </p:childTnLst>
                          </p:cTn>
                        </p:par>
                      </p:childTnLst>
                    </p:cTn>
                  </p:par>
                  <p:par>
                    <p:cTn id="6612" fill="hold">
                      <p:stCondLst>
                        <p:cond delay="indefinite"/>
                      </p:stCondLst>
                      <p:childTnLst>
                        <p:par>
                          <p:cTn id="6613" fill="hold">
                            <p:stCondLst>
                              <p:cond delay="0"/>
                            </p:stCondLst>
                            <p:childTnLst>
                              <p:par>
                                <p:cTn id="6614" nodeType="clickEffect" fill="hold" presetClass="entr" presetID="1">
                                  <p:stCondLst>
                                    <p:cond delay="0"/>
                                  </p:stCondLst>
                                  <p:childTnLst>
                                    <p:set>
                                      <p:cBhvr>
                                        <p:cTn id="6615" dur="1" fill="hold">
                                          <p:stCondLst>
                                            <p:cond delay="0"/>
                                          </p:stCondLst>
                                        </p:cTn>
                                        <p:tgtEl>
                                          <p:spTgt spid="1251">
                                            <p:txEl>
                                              <p:pRg st="204" end="242"/>
                                            </p:txEl>
                                          </p:spTgt>
                                        </p:tgtEl>
                                        <p:attrNameLst>
                                          <p:attrName>style.visibility</p:attrName>
                                        </p:attrNameLst>
                                      </p:cBhvr>
                                      <p:to>
                                        <p:strVal val="visible"/>
                                      </p:to>
                                    </p:set>
                                  </p:childTnLst>
                                </p:cTn>
                              </p:par>
                            </p:childTnLst>
                          </p:cTn>
                        </p:par>
                      </p:childTnLst>
                    </p:cTn>
                  </p:par>
                  <p:par>
                    <p:cTn id="6616" fill="hold">
                      <p:stCondLst>
                        <p:cond delay="indefinite"/>
                      </p:stCondLst>
                      <p:childTnLst>
                        <p:par>
                          <p:cTn id="6617" fill="hold">
                            <p:stCondLst>
                              <p:cond delay="0"/>
                            </p:stCondLst>
                            <p:childTnLst>
                              <p:par>
                                <p:cTn id="6618" nodeType="clickEffect" fill="hold" presetClass="entr" presetID="1">
                                  <p:stCondLst>
                                    <p:cond delay="0"/>
                                  </p:stCondLst>
                                  <p:childTnLst>
                                    <p:set>
                                      <p:cBhvr>
                                        <p:cTn id="6619" dur="1" fill="hold">
                                          <p:stCondLst>
                                            <p:cond delay="0"/>
                                          </p:stCondLst>
                                        </p:cTn>
                                        <p:tgtEl>
                                          <p:spTgt spid="-1"/>
                                        </p:tgtEl>
                                        <p:attrNameLst>
                                          <p:attrName>style.visibility</p:attrName>
                                        </p:attrNameLst>
                                      </p:cBhvr>
                                      <p:to>
                                        <p:strVal val="visible"/>
                                      </p:to>
                                    </p:set>
                                  </p:childTnLst>
                                </p:cTn>
                              </p:par>
                            </p:childTnLst>
                          </p:cTn>
                        </p:par>
                      </p:childTnLst>
                    </p:cTn>
                  </p:par>
                  <p:par>
                    <p:cTn id="6620" fill="hold">
                      <p:stCondLst>
                        <p:cond delay="indefinite"/>
                      </p:stCondLst>
                      <p:childTnLst>
                        <p:par>
                          <p:cTn id="6621" fill="hold">
                            <p:stCondLst>
                              <p:cond delay="0"/>
                            </p:stCondLst>
                            <p:childTnLst>
                              <p:par>
                                <p:cTn id="6622" nodeType="clickEffect" fill="hold" presetClass="entr" presetID="1">
                                  <p:stCondLst>
                                    <p:cond delay="0"/>
                                  </p:stCondLst>
                                  <p:childTnLst>
                                    <p:set>
                                      <p:cBhvr>
                                        <p:cTn id="6623" dur="1" fill="hold">
                                          <p:stCondLst>
                                            <p:cond delay="0"/>
                                          </p:stCondLst>
                                        </p:cTn>
                                        <p:tgtEl>
                                          <p:spTgt spid="1251">
                                            <p:txEl>
                                              <p:pRg st="242" end="311"/>
                                            </p:txEl>
                                          </p:spTgt>
                                        </p:tgtEl>
                                        <p:attrNameLst>
                                          <p:attrName>style.visibility</p:attrName>
                                        </p:attrNameLst>
                                      </p:cBhvr>
                                      <p:to>
                                        <p:strVal val="visible"/>
                                      </p:to>
                                    </p:set>
                                  </p:childTnLst>
                                </p:cTn>
                              </p:par>
                              <p:par>
                                <p:cTn id="6624" nodeType="withEffect" fill="hold" presetClass="entr" presetID="1">
                                  <p:stCondLst>
                                    <p:cond delay="0"/>
                                  </p:stCondLst>
                                  <p:childTnLst>
                                    <p:set>
                                      <p:cBhvr>
                                        <p:cTn id="6625" dur="1" fill="hold">
                                          <p:stCondLst>
                                            <p:cond delay="0"/>
                                          </p:stCondLst>
                                        </p:cTn>
                                        <p:tgtEl>
                                          <p:spTgt spid="1256"/>
                                        </p:tgtEl>
                                        <p:attrNameLst>
                                          <p:attrName>style.visibility</p:attrName>
                                        </p:attrNameLst>
                                      </p:cBhvr>
                                      <p:to>
                                        <p:strVal val="visible"/>
                                      </p:to>
                                    </p:set>
                                  </p:childTnLst>
                                </p:cTn>
                              </p:par>
                            </p:childTnLst>
                          </p:cTn>
                        </p:par>
                      </p:childTnLst>
                    </p:cTn>
                  </p:par>
                  <p:par>
                    <p:cTn id="6626" fill="hold">
                      <p:stCondLst>
                        <p:cond delay="indefinite"/>
                      </p:stCondLst>
                      <p:childTnLst>
                        <p:par>
                          <p:cTn id="6627" fill="hold">
                            <p:stCondLst>
                              <p:cond delay="0"/>
                            </p:stCondLst>
                            <p:childTnLst>
                              <p:par>
                                <p:cTn id="6628" nodeType="clickEffect" fill="hold" presetClass="entr" presetID="1">
                                  <p:stCondLst>
                                    <p:cond delay="0"/>
                                  </p:stCondLst>
                                  <p:childTnLst>
                                    <p:set>
                                      <p:cBhvr>
                                        <p:cTn id="6629" dur="1" fill="hold">
                                          <p:stCondLst>
                                            <p:cond delay="0"/>
                                          </p:stCondLst>
                                        </p:cTn>
                                        <p:tgtEl>
                                          <p:spTgt spid="1251">
                                            <p:txEl>
                                              <p:pRg st="311" end="327"/>
                                            </p:txEl>
                                          </p:spTgt>
                                        </p:tgtEl>
                                        <p:attrNameLst>
                                          <p:attrName>style.visibility</p:attrName>
                                        </p:attrNameLst>
                                      </p:cBhvr>
                                      <p:to>
                                        <p:strVal val="visible"/>
                                      </p:to>
                                    </p:set>
                                  </p:childTnLst>
                                </p:cTn>
                              </p:par>
                            </p:childTnLst>
                          </p:cTn>
                        </p:par>
                      </p:childTnLst>
                    </p:cTn>
                  </p:par>
                  <p:par>
                    <p:cTn id="6630" fill="hold">
                      <p:stCondLst>
                        <p:cond delay="indefinite"/>
                      </p:stCondLst>
                      <p:childTnLst>
                        <p:par>
                          <p:cTn id="6631" fill="hold">
                            <p:stCondLst>
                              <p:cond delay="0"/>
                            </p:stCondLst>
                            <p:childTnLst>
                              <p:par>
                                <p:cTn id="6632" nodeType="clickEffect" fill="hold" presetClass="entr" presetID="1">
                                  <p:stCondLst>
                                    <p:cond delay="0"/>
                                  </p:stCondLst>
                                  <p:childTnLst>
                                    <p:set>
                                      <p:cBhvr>
                                        <p:cTn id="6633" dur="1" fill="hold">
                                          <p:stCondLst>
                                            <p:cond delay="0"/>
                                          </p:stCondLst>
                                        </p:cTn>
                                        <p:tgtEl>
                                          <p:spTgt spid="1251">
                                            <p:txEl>
                                              <p:pRg st="327" end="386"/>
                                            </p:txEl>
                                          </p:spTgt>
                                        </p:tgtEl>
                                        <p:attrNameLst>
                                          <p:attrName>style.visibility</p:attrName>
                                        </p:attrNameLst>
                                      </p:cBhvr>
                                      <p:to>
                                        <p:strVal val="visible"/>
                                      </p:to>
                                    </p:set>
                                  </p:childTnLst>
                                </p:cTn>
                              </p:par>
                            </p:childTnLst>
                          </p:cTn>
                        </p:par>
                      </p:childTnLst>
                    </p:cTn>
                  </p:par>
                  <p:par>
                    <p:cTn id="6634" fill="hold">
                      <p:stCondLst>
                        <p:cond delay="indefinite"/>
                      </p:stCondLst>
                      <p:childTnLst>
                        <p:par>
                          <p:cTn id="6635" fill="hold">
                            <p:stCondLst>
                              <p:cond delay="0"/>
                            </p:stCondLst>
                            <p:childTnLst>
                              <p:par>
                                <p:cTn id="6636" nodeType="clickEffect" fill="hold" presetClass="entr" presetID="1">
                                  <p:stCondLst>
                                    <p:cond delay="0"/>
                                  </p:stCondLst>
                                  <p:childTnLst>
                                    <p:set>
                                      <p:cBhvr>
                                        <p:cTn id="6637" dur="1" fill="hold">
                                          <p:stCondLst>
                                            <p:cond delay="0"/>
                                          </p:stCondLst>
                                        </p:cTn>
                                        <p:tgtEl>
                                          <p:spTgt spid="1251">
                                            <p:txEl>
                                              <p:pRg st="386" end="426"/>
                                            </p:txEl>
                                          </p:spTgt>
                                        </p:tgtEl>
                                        <p:attrNameLst>
                                          <p:attrName>style.visibility</p:attrName>
                                        </p:attrNameLst>
                                      </p:cBhvr>
                                      <p:to>
                                        <p:strVal val="visible"/>
                                      </p:to>
                                    </p:set>
                                  </p:childTnLst>
                                </p:cTn>
                              </p:par>
                            </p:childTnLst>
                          </p:cTn>
                        </p:par>
                      </p:childTnLst>
                    </p:cTn>
                  </p:par>
                  <p:par>
                    <p:cTn id="6638" fill="hold">
                      <p:stCondLst>
                        <p:cond delay="indefinite"/>
                      </p:stCondLst>
                      <p:childTnLst>
                        <p:par>
                          <p:cTn id="6639" fill="hold">
                            <p:stCondLst>
                              <p:cond delay="0"/>
                            </p:stCondLst>
                            <p:childTnLst>
                              <p:par>
                                <p:cTn id="6640" nodeType="clickEffect" fill="hold" presetClass="entr" presetID="1">
                                  <p:stCondLst>
                                    <p:cond delay="0"/>
                                  </p:stCondLst>
                                  <p:childTnLst>
                                    <p:set>
                                      <p:cBhvr>
                                        <p:cTn id="6641" dur="1" fill="hold">
                                          <p:stCondLst>
                                            <p:cond delay="0"/>
                                          </p:stCondLst>
                                        </p:cTn>
                                        <p:tgtEl>
                                          <p:spTgt spid="1251">
                                            <p:txEl>
                                              <p:pRg st="426" end="460"/>
                                            </p:txEl>
                                          </p:spTgt>
                                        </p:tgtEl>
                                        <p:attrNameLst>
                                          <p:attrName>style.visibility</p:attrName>
                                        </p:attrNameLst>
                                      </p:cBhvr>
                                      <p:to>
                                        <p:strVal val="visible"/>
                                      </p:to>
                                    </p:set>
                                  </p:childTnLst>
                                </p:cTn>
                              </p:par>
                            </p:childTnLst>
                          </p:cTn>
                        </p:par>
                      </p:childTnLst>
                    </p:cTn>
                  </p:par>
                  <p:par>
                    <p:cTn id="6642" fill="hold">
                      <p:stCondLst>
                        <p:cond delay="indefinite"/>
                      </p:stCondLst>
                      <p:childTnLst>
                        <p:par>
                          <p:cTn id="6643" fill="hold">
                            <p:stCondLst>
                              <p:cond delay="0"/>
                            </p:stCondLst>
                            <p:childTnLst>
                              <p:par>
                                <p:cTn id="6644" nodeType="clickEffect" fill="hold" presetClass="entr" presetID="1">
                                  <p:stCondLst>
                                    <p:cond delay="0"/>
                                  </p:stCondLst>
                                  <p:childTnLst>
                                    <p:set>
                                      <p:cBhvr>
                                        <p:cTn id="6645" dur="1" fill="hold">
                                          <p:stCondLst>
                                            <p:cond delay="0"/>
                                          </p:stCondLst>
                                        </p:cTn>
                                        <p:tgtEl>
                                          <p:spTgt spid="1251">
                                            <p:txEl>
                                              <p:pRg st="461" end="524"/>
                                            </p:txEl>
                                          </p:spTgt>
                                        </p:tgtEl>
                                        <p:attrNameLst>
                                          <p:attrName>style.visibility</p:attrName>
                                        </p:attrNameLst>
                                      </p:cBhvr>
                                      <p:to>
                                        <p:strVal val="visible"/>
                                      </p:to>
                                    </p:set>
                                  </p:childTnLst>
                                </p:cTn>
                              </p:par>
                            </p:childTnLst>
                          </p:cTn>
                        </p:par>
                      </p:childTnLst>
                    </p:cTn>
                  </p:par>
                  <p:par>
                    <p:cTn id="6646" fill="hold">
                      <p:stCondLst>
                        <p:cond delay="indefinite"/>
                      </p:stCondLst>
                      <p:childTnLst>
                        <p:par>
                          <p:cTn id="6647" fill="hold">
                            <p:stCondLst>
                              <p:cond delay="0"/>
                            </p:stCondLst>
                            <p:childTnLst>
                              <p:par>
                                <p:cTn id="6648" nodeType="clickEffect" fill="hold" presetClass="entr" presetID="1">
                                  <p:stCondLst>
                                    <p:cond delay="0"/>
                                  </p:stCondLst>
                                  <p:childTnLst>
                                    <p:set>
                                      <p:cBhvr>
                                        <p:cTn id="6649" dur="1" fill="hold">
                                          <p:stCondLst>
                                            <p:cond delay="0"/>
                                          </p:stCondLst>
                                        </p:cTn>
                                        <p:tgtEl>
                                          <p:spTgt spid="1261"/>
                                        </p:tgtEl>
                                        <p:attrNameLst>
                                          <p:attrName>style.visibility</p:attrName>
                                        </p:attrNameLst>
                                      </p:cBhvr>
                                      <p:to>
                                        <p:strVal val="visible"/>
                                      </p:to>
                                    </p:set>
                                  </p:childTnLst>
                                </p:cTn>
                              </p:par>
                            </p:childTnLst>
                          </p:cTn>
                        </p:par>
                      </p:childTnLst>
                    </p:cTn>
                  </p:par>
                  <p:par>
                    <p:cTn id="6650" fill="hold">
                      <p:stCondLst>
                        <p:cond delay="indefinite"/>
                      </p:stCondLst>
                      <p:childTnLst>
                        <p:par>
                          <p:cTn id="6651" fill="hold">
                            <p:stCondLst>
                              <p:cond delay="0"/>
                            </p:stCondLst>
                            <p:childTnLst>
                              <p:par>
                                <p:cTn id="6652" nodeType="clickEffect" fill="hold" presetClass="entr" presetID="1">
                                  <p:stCondLst>
                                    <p:cond delay="0"/>
                                  </p:stCondLst>
                                  <p:childTnLst>
                                    <p:set>
                                      <p:cBhvr>
                                        <p:cTn id="6653" dur="1" fill="hold">
                                          <p:stCondLst>
                                            <p:cond delay="0"/>
                                          </p:stCondLst>
                                        </p:cTn>
                                        <p:tgtEl>
                                          <p:spTgt spid="126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8B2B50DD-7F19-40AB-83B7-FE4ACCBD9AFE}"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80" name="CustomShape 2"/>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Pointers to functions</a:t>
            </a:r>
            <a:endParaRPr b="0" lang="en-IN" sz="1800" spc="-1" strike="noStrike">
              <a:solidFill>
                <a:srgbClr val="000000"/>
              </a:solidFill>
              <a:uFill>
                <a:solidFill>
                  <a:srgbClr val="ffffff"/>
                </a:solidFill>
              </a:uFill>
              <a:latin typeface="Arial"/>
            </a:endParaRPr>
          </a:p>
        </p:txBody>
      </p:sp>
      <p:sp>
        <p:nvSpPr>
          <p:cNvPr id="281" name="CustomShape 3"/>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The </a:t>
            </a:r>
            <a:r>
              <a:rPr b="1" lang="en-IN" sz="2000" spc="-1" strike="noStrike">
                <a:solidFill>
                  <a:srgbClr val="000000"/>
                </a:solidFill>
                <a:uFill>
                  <a:solidFill>
                    <a:srgbClr val="ffffff"/>
                  </a:solidFill>
                </a:uFill>
                <a:latin typeface="Courier New"/>
                <a:ea typeface="ＭＳ Ｐゴシック"/>
              </a:rPr>
              <a:t>free_memory</a:t>
            </a:r>
            <a:r>
              <a:rPr b="0" lang="en-IN" sz="2000" spc="-1" strike="noStrike">
                <a:solidFill>
                  <a:srgbClr val="000000"/>
                </a:solidFill>
                <a:uFill>
                  <a:solidFill>
                    <a:srgbClr val="ffffff"/>
                  </a:solidFill>
                </a:uFill>
                <a:latin typeface="Trebuchet MS"/>
                <a:ea typeface="ＭＳ Ｐゴシック"/>
              </a:rPr>
              <a:t> function we just wrote has this structure: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for all array elements</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do something with element i  // “do something” = “free github”</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Similarly, we may wish to initialize all data, print all data,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Would like to do this: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void forall(student_t *list)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i = 0; i &lt; MAX_STUDENTS; ++i)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task( list[i] );  // where task can be "anything"</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282" name="CustomShape 4"/>
          <p:cNvSpPr/>
          <p:nvPr/>
        </p:nvSpPr>
        <p:spPr>
          <a:xfrm>
            <a:off x="2209680" y="5938560"/>
            <a:ext cx="6628680" cy="13096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Two problems:</a:t>
            </a: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StarSymbol"/>
              <a:buAutoNum type="arabicPeriod"/>
            </a:pPr>
            <a:r>
              <a:rPr b="0" lang="en-IN" sz="2000" spc="-1" strike="noStrike">
                <a:solidFill>
                  <a:srgbClr val="000000"/>
                </a:solidFill>
                <a:uFill>
                  <a:solidFill>
                    <a:srgbClr val="ffffff"/>
                  </a:solidFill>
                </a:uFill>
                <a:latin typeface="Trebuchet MS"/>
                <a:ea typeface="ＭＳ Ｐゴシック"/>
              </a:rPr>
              <a:t>We need to make </a:t>
            </a:r>
            <a:r>
              <a:rPr b="1" lang="en-IN" sz="2000" spc="-1" strike="noStrike">
                <a:solidFill>
                  <a:srgbClr val="000000"/>
                </a:solidFill>
                <a:uFill>
                  <a:solidFill>
                    <a:srgbClr val="ffffff"/>
                  </a:solidFill>
                </a:uFill>
                <a:latin typeface="Courier New"/>
                <a:ea typeface="ＭＳ Ｐゴシック"/>
              </a:rPr>
              <a:t>task</a:t>
            </a:r>
            <a:r>
              <a:rPr b="0" lang="en-IN" sz="2000" spc="-1" strike="noStrike">
                <a:solidFill>
                  <a:srgbClr val="000000"/>
                </a:solidFill>
                <a:uFill>
                  <a:solidFill>
                    <a:srgbClr val="ffffff"/>
                  </a:solidFill>
                </a:uFill>
                <a:latin typeface="Trebuchet MS"/>
                <a:ea typeface="ＭＳ Ｐゴシック"/>
              </a:rPr>
              <a:t> an argument to </a:t>
            </a:r>
            <a:r>
              <a:rPr b="1" lang="en-IN" sz="2000" spc="-1" strike="noStrike">
                <a:solidFill>
                  <a:srgbClr val="000000"/>
                </a:solidFill>
                <a:uFill>
                  <a:solidFill>
                    <a:srgbClr val="ffffff"/>
                  </a:solidFill>
                </a:uFill>
                <a:latin typeface="Courier New"/>
                <a:ea typeface="ＭＳ Ｐゴシック"/>
              </a:rPr>
              <a:t>forall</a:t>
            </a: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StarSymbol"/>
              <a:buAutoNum type="arabicPeriod"/>
            </a:pPr>
            <a:r>
              <a:rPr b="0" lang="en-IN" sz="2000" spc="-1" strike="noStrike">
                <a:solidFill>
                  <a:srgbClr val="000000"/>
                </a:solidFill>
                <a:uFill>
                  <a:solidFill>
                    <a:srgbClr val="ffffff"/>
                  </a:solidFill>
                </a:uFill>
                <a:latin typeface="Trebuchet MS"/>
                <a:ea typeface="ＭＳ Ｐゴシック"/>
              </a:rPr>
              <a:t>If task modifies </a:t>
            </a:r>
            <a:r>
              <a:rPr b="1" lang="en-IN" sz="2000" spc="-1" strike="noStrike">
                <a:solidFill>
                  <a:srgbClr val="000000"/>
                </a:solidFill>
                <a:uFill>
                  <a:solidFill>
                    <a:srgbClr val="ffffff"/>
                  </a:solidFill>
                </a:uFill>
                <a:latin typeface="Courier New"/>
                <a:ea typeface="ＭＳ Ｐゴシック"/>
              </a:rPr>
              <a:t>list[i]</a:t>
            </a:r>
            <a:r>
              <a:rPr b="0" lang="en-IN" sz="2000" spc="-1" strike="noStrike">
                <a:solidFill>
                  <a:srgbClr val="000000"/>
                </a:solidFill>
                <a:uFill>
                  <a:solidFill>
                    <a:srgbClr val="ffffff"/>
                  </a:solidFill>
                </a:uFill>
                <a:latin typeface="Trebuchet MS"/>
                <a:ea typeface="ＭＳ Ｐゴシック"/>
              </a:rPr>
              <a:t>, then we must pass a pointer to </a:t>
            </a:r>
            <a:r>
              <a:rPr b="1" lang="en-IN" sz="2000" spc="-1" strike="noStrike">
                <a:solidFill>
                  <a:srgbClr val="000000"/>
                </a:solidFill>
                <a:uFill>
                  <a:solidFill>
                    <a:srgbClr val="ffffff"/>
                  </a:solidFill>
                </a:uFill>
                <a:latin typeface="Courier New"/>
                <a:ea typeface="ＭＳ Ｐゴシック"/>
              </a:rPr>
              <a:t>list[i]</a:t>
            </a:r>
            <a:r>
              <a:rPr b="0" lang="en-IN" sz="2000" spc="-1" strike="noStrike">
                <a:solidFill>
                  <a:srgbClr val="000000"/>
                </a:solidFill>
                <a:uFill>
                  <a:solidFill>
                    <a:srgbClr val="ffffff"/>
                  </a:solidFill>
                </a:uFill>
                <a:latin typeface="Trebuchet MS"/>
                <a:ea typeface="ＭＳ Ｐゴシック"/>
              </a:rPr>
              <a:t>   (a good idea anyway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why?)</a:t>
            </a:r>
            <a:endParaRPr b="0" lang="en-IN" sz="1800" spc="-1" strike="noStrike">
              <a:solidFill>
                <a:srgbClr val="000000"/>
              </a:solidFill>
              <a:uFill>
                <a:solidFill>
                  <a:srgbClr val="ffffff"/>
                </a:solidFill>
              </a:uFill>
              <a:latin typeface="Arial"/>
            </a:endParaRPr>
          </a:p>
        </p:txBody>
      </p:sp>
      <p:sp>
        <p:nvSpPr>
          <p:cNvPr id="283" name="CustomShape 5"/>
          <p:cNvSpPr/>
          <p:nvPr/>
        </p:nvSpPr>
        <p:spPr>
          <a:xfrm>
            <a:off x="2410560" y="5177520"/>
            <a:ext cx="333000" cy="3949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ff0000"/>
                </a:solidFill>
                <a:uFill>
                  <a:solidFill>
                    <a:srgbClr val="ffffff"/>
                  </a:solidFill>
                </a:uFill>
                <a:latin typeface="Courier New"/>
                <a:ea typeface="ＭＳ Ｐゴシック"/>
              </a:rPr>
              <a:t>&amp;</a:t>
            </a:r>
            <a:endParaRPr b="0" lang="en-IN" sz="1800" spc="-1" strike="noStrike">
              <a:solidFill>
                <a:srgbClr val="000000"/>
              </a:solidFill>
              <a:uFill>
                <a:solidFill>
                  <a:srgbClr val="ffffff"/>
                </a:solidFill>
              </a:uFill>
              <a:latin typeface="Arial"/>
            </a:endParaRPr>
          </a:p>
        </p:txBody>
      </p:sp>
      <p:sp>
        <p:nvSpPr>
          <p:cNvPr id="284" name="CustomShape 6"/>
          <p:cNvSpPr/>
          <p:nvPr/>
        </p:nvSpPr>
        <p:spPr>
          <a:xfrm rot="20811000">
            <a:off x="7607880" y="375480"/>
            <a:ext cx="1142280" cy="6262920"/>
          </a:xfrm>
          <a:prstGeom prst="curvedLeftArrow">
            <a:avLst>
              <a:gd name="adj1" fmla="val 25000"/>
              <a:gd name="adj2" fmla="val 50000"/>
              <a:gd name="adj3" fmla="val 25000"/>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6192000"/>
          </a:gradFill>
          <a:ln w="9360">
            <a:solidFill>
              <a:srgbClr val="3333ff"/>
            </a:solidFill>
            <a:round/>
          </a:ln>
        </p:spPr>
        <p:style>
          <a:lnRef idx="0"/>
          <a:fillRef idx="0"/>
          <a:effectRef idx="0"/>
          <a:fontRef idx="minor"/>
        </p:style>
      </p:sp>
    </p:spTree>
  </p:cSld>
  <p:timing>
    <p:tnLst>
      <p:par>
        <p:cTn id="463" dur="indefinite" restart="never" nodeType="tmRoot">
          <p:childTnLst>
            <p:seq>
              <p:cTn id="464" dur="indefinite" nodeType="mainSeq">
                <p:childTnLst>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281">
                                            <p:txEl>
                                              <p:pRg st="1" end="60"/>
                                            </p:txEl>
                                          </p:spTgt>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1">
                                  <p:stCondLst>
                                    <p:cond delay="0"/>
                                  </p:stCondLst>
                                  <p:childTnLst>
                                    <p:set>
                                      <p:cBhvr>
                                        <p:cTn id="472" dur="1" fill="hold">
                                          <p:stCondLst>
                                            <p:cond delay="0"/>
                                          </p:stCondLst>
                                        </p:cTn>
                                        <p:tgtEl>
                                          <p:spTgt spid="281">
                                            <p:txEl>
                                              <p:pRg st="371" end="371"/>
                                            </p:txEl>
                                          </p:spTgt>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nodeType="clickEffect" fill="hold" presetClass="entr" presetID="1">
                                  <p:stCondLst>
                                    <p:cond delay="0"/>
                                  </p:stCondLst>
                                  <p:childTnLst>
                                    <p:set>
                                      <p:cBhvr>
                                        <p:cTn id="476" dur="1" fill="hold">
                                          <p:stCondLst>
                                            <p:cond delay="0"/>
                                          </p:stCondLst>
                                        </p:cTn>
                                        <p:tgtEl>
                                          <p:spTgt spid="281">
                                            <p:txEl>
                                              <p:pRg st="371" end="371"/>
                                            </p:txEl>
                                          </p:spTgt>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nodeType="clickEffect" fill="hold" presetClass="entr" presetID="1">
                                  <p:stCondLst>
                                    <p:cond delay="0"/>
                                  </p:stCondLst>
                                  <p:childTnLst>
                                    <p:set>
                                      <p:cBhvr>
                                        <p:cTn id="480" dur="1" fill="hold">
                                          <p:stCondLst>
                                            <p:cond delay="0"/>
                                          </p:stCondLst>
                                        </p:cTn>
                                        <p:tgtEl>
                                          <p:spTgt spid="281">
                                            <p:txEl>
                                              <p:pRg st="371" end="371"/>
                                            </p:txEl>
                                          </p:spTgt>
                                        </p:tgtEl>
                                        <p:attrNameLst>
                                          <p:attrName>style.visibility</p:attrName>
                                        </p:attrNameLst>
                                      </p:cBhvr>
                                      <p:to>
                                        <p:strVal val="visible"/>
                                      </p:to>
                                    </p:set>
                                  </p:childTnLst>
                                </p:cTn>
                              </p:par>
                            </p:childTnLst>
                          </p:cTn>
                        </p:par>
                      </p:childTnLst>
                    </p:cTn>
                  </p:par>
                  <p:par>
                    <p:cTn id="481" fill="hold">
                      <p:stCondLst>
                        <p:cond delay="indefinite"/>
                      </p:stCondLst>
                      <p:childTnLst>
                        <p:par>
                          <p:cTn id="482" fill="hold">
                            <p:stCondLst>
                              <p:cond delay="0"/>
                            </p:stCondLst>
                            <p:childTnLst>
                              <p:par>
                                <p:cTn id="483" nodeType="clickEffect" fill="hold" presetClass="entr" presetID="1">
                                  <p:stCondLst>
                                    <p:cond delay="0"/>
                                  </p:stCondLst>
                                  <p:childTnLst>
                                    <p:set>
                                      <p:cBhvr>
                                        <p:cTn id="484" dur="1" fill="hold">
                                          <p:stCondLst>
                                            <p:cond delay="0"/>
                                          </p:stCondLst>
                                        </p:cTn>
                                        <p:tgtEl>
                                          <p:spTgt spid="281">
                                            <p:txEl>
                                              <p:pRg st="371" end="371"/>
                                            </p:txEl>
                                          </p:spTgt>
                                        </p:tgtEl>
                                        <p:attrNameLst>
                                          <p:attrName>style.visibility</p:attrName>
                                        </p:attrNameLst>
                                      </p:cBhvr>
                                      <p:to>
                                        <p:strVal val="visible"/>
                                      </p:to>
                                    </p:set>
                                  </p:childTnLst>
                                </p:cTn>
                              </p:par>
                              <p:par>
                                <p:cTn id="485" nodeType="withEffect" fill="hold" presetClass="entr" presetID="1">
                                  <p:stCondLst>
                                    <p:cond delay="0"/>
                                  </p:stCondLst>
                                  <p:childTnLst>
                                    <p:set>
                                      <p:cBhvr>
                                        <p:cTn id="486" dur="1" fill="hold">
                                          <p:stCondLst>
                                            <p:cond delay="0"/>
                                          </p:stCondLst>
                                        </p:cTn>
                                        <p:tgtEl>
                                          <p:spTgt spid="281">
                                            <p:txEl>
                                              <p:pRg st="371" end="371"/>
                                            </p:txEl>
                                          </p:spTgt>
                                        </p:tgtEl>
                                        <p:attrNameLst>
                                          <p:attrName>style.visibility</p:attrName>
                                        </p:attrNameLst>
                                      </p:cBhvr>
                                      <p:to>
                                        <p:strVal val="visible"/>
                                      </p:to>
                                    </p:set>
                                  </p:childTnLst>
                                </p:cTn>
                              </p:par>
                              <p:par>
                                <p:cTn id="487" nodeType="withEffect" fill="hold" presetClass="entr" presetID="1">
                                  <p:stCondLst>
                                    <p:cond delay="0"/>
                                  </p:stCondLst>
                                  <p:childTnLst>
                                    <p:set>
                                      <p:cBhvr>
                                        <p:cTn id="488" dur="1" fill="hold">
                                          <p:stCondLst>
                                            <p:cond delay="0"/>
                                          </p:stCondLst>
                                        </p:cTn>
                                        <p:tgtEl>
                                          <p:spTgt spid="281">
                                            <p:txEl>
                                              <p:pRg st="371" end="371"/>
                                            </p:txEl>
                                          </p:spTgt>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nodeType="clickEffect" fill="hold" presetClass="entr" presetID="1">
                                  <p:stCondLst>
                                    <p:cond delay="0"/>
                                  </p:stCondLst>
                                  <p:childTnLst>
                                    <p:set>
                                      <p:cBhvr>
                                        <p:cTn id="492" dur="1" fill="hold">
                                          <p:stCondLst>
                                            <p:cond delay="0"/>
                                          </p:stCondLst>
                                        </p:cTn>
                                        <p:tgtEl>
                                          <p:spTgt spid="281">
                                            <p:txEl>
                                              <p:pRg st="371" end="371"/>
                                            </p:txEl>
                                          </p:spTgt>
                                        </p:tgtEl>
                                        <p:attrNameLst>
                                          <p:attrName>style.visibility</p:attrName>
                                        </p:attrNameLst>
                                      </p:cBhvr>
                                      <p:to>
                                        <p:strVal val="visible"/>
                                      </p:to>
                                    </p:set>
                                  </p:childTnLst>
                                </p:cTn>
                              </p:par>
                              <p:par>
                                <p:cTn id="493" nodeType="withEffect" fill="hold" presetClass="entr" presetID="1">
                                  <p:stCondLst>
                                    <p:cond delay="0"/>
                                  </p:stCondLst>
                                  <p:childTnLst>
                                    <p:set>
                                      <p:cBhvr>
                                        <p:cTn id="494" dur="1" fill="hold">
                                          <p:stCondLst>
                                            <p:cond delay="0"/>
                                          </p:stCondLst>
                                        </p:cTn>
                                        <p:tgtEl>
                                          <p:spTgt spid="281">
                                            <p:txEl>
                                              <p:pRg st="371" end="371"/>
                                            </p:txEl>
                                          </p:spTgt>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nodeType="clickEffect" fill="hold" presetClass="entr" presetID="1">
                                  <p:stCondLst>
                                    <p:cond delay="0"/>
                                  </p:stCondLst>
                                  <p:childTnLst>
                                    <p:set>
                                      <p:cBhvr>
                                        <p:cTn id="498" dur="1" fill="hold">
                                          <p:stCondLst>
                                            <p:cond delay="0"/>
                                          </p:stCondLst>
                                        </p:cTn>
                                        <p:tgtEl>
                                          <p:spTgt spid="281">
                                            <p:txEl>
                                              <p:pRg st="371" end="371"/>
                                            </p:txEl>
                                          </p:spTgt>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1">
                                  <p:stCondLst>
                                    <p:cond delay="0"/>
                                  </p:stCondLst>
                                  <p:childTnLst>
                                    <p:set>
                                      <p:cBhvr>
                                        <p:cTn id="502" dur="1" fill="hold">
                                          <p:stCondLst>
                                            <p:cond delay="0"/>
                                          </p:stCondLst>
                                        </p:cTn>
                                        <p:tgtEl>
                                          <p:spTgt spid="282">
                                            <p:txEl>
                                              <p:pRg st="0" end="14"/>
                                            </p:txEl>
                                          </p:spTgt>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nodeType="clickEffect" fill="hold" presetClass="entr" presetID="1">
                                  <p:stCondLst>
                                    <p:cond delay="0"/>
                                  </p:stCondLst>
                                  <p:childTnLst>
                                    <p:set>
                                      <p:cBhvr>
                                        <p:cTn id="506" dur="1" fill="hold">
                                          <p:stCondLst>
                                            <p:cond delay="0"/>
                                          </p:stCondLst>
                                        </p:cTn>
                                        <p:tgtEl>
                                          <p:spTgt spid="282">
                                            <p:txEl>
                                              <p:pRg st="152" end="152"/>
                                            </p:txEl>
                                          </p:spTgt>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nodeType="clickEffect" fill="hold" presetClass="entr" presetID="1">
                                  <p:stCondLst>
                                    <p:cond delay="0"/>
                                  </p:stCondLst>
                                  <p:childTnLst>
                                    <p:set>
                                      <p:cBhvr>
                                        <p:cTn id="510" dur="1" fill="hold">
                                          <p:stCondLst>
                                            <p:cond delay="0"/>
                                          </p:stCondLst>
                                        </p:cTn>
                                        <p:tgtEl>
                                          <p:spTgt spid="282">
                                            <p:txEl>
                                              <p:pRg st="152" end="152"/>
                                            </p:txEl>
                                          </p:spTgt>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nodeType="clickEffect" fill="hold" presetClass="entr" presetID="1">
                                  <p:stCondLst>
                                    <p:cond delay="0"/>
                                  </p:stCondLst>
                                  <p:childTnLst>
                                    <p:set>
                                      <p:cBhvr>
                                        <p:cTn id="514" dur="1" fill="hold">
                                          <p:stCondLst>
                                            <p:cond delay="0"/>
                                          </p:stCondLst>
                                        </p:cTn>
                                        <p:tgtEl>
                                          <p:spTgt spid="283"/>
                                        </p:tgtEl>
                                        <p:attrNameLst>
                                          <p:attrName>style.visibility</p:attrName>
                                        </p:attrNameLst>
                                      </p:cBhvr>
                                      <p:to>
                                        <p:strVal val="visible"/>
                                      </p:to>
                                    </p:set>
                                  </p:childTnLst>
                                </p:cTn>
                              </p:par>
                            </p:childTnLst>
                          </p:cTn>
                        </p:par>
                      </p:childTnLst>
                    </p:cTn>
                  </p:par>
                  <p:par>
                    <p:cTn id="515" fill="hold">
                      <p:stCondLst>
                        <p:cond delay="indefinite"/>
                      </p:stCondLst>
                      <p:childTnLst>
                        <p:par>
                          <p:cTn id="516" fill="hold">
                            <p:stCondLst>
                              <p:cond delay="0"/>
                            </p:stCondLst>
                            <p:childTnLst>
                              <p:par>
                                <p:cTn id="517" nodeType="clickEffect" fill="hold" presetClass="entr" presetID="1">
                                  <p:stCondLst>
                                    <p:cond delay="0"/>
                                  </p:stCondLst>
                                  <p:childTnLst>
                                    <p:set>
                                      <p:cBhvr>
                                        <p:cTn id="518"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A66D67FE-88C3-4E8F-AB01-0DB17E34313D}"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64"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Hashing</a:t>
            </a:r>
            <a:endParaRPr b="0" lang="en-US" sz="2840" spc="-1" strike="noStrike">
              <a:solidFill>
                <a:srgbClr val="000000"/>
              </a:solidFill>
              <a:uFill>
                <a:solidFill>
                  <a:srgbClr val="ffffff"/>
                </a:solidFill>
              </a:uFill>
              <a:latin typeface="Trebuchet MS"/>
            </a:endParaRPr>
          </a:p>
        </p:txBody>
      </p:sp>
      <p:sp>
        <p:nvSpPr>
          <p:cNvPr id="1265"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A </a:t>
            </a:r>
            <a:r>
              <a:rPr b="0" lang="en-US" sz="2000" spc="-1" strike="noStrike">
                <a:solidFill>
                  <a:srgbClr val="3333ff"/>
                </a:solidFill>
                <a:uFill>
                  <a:solidFill>
                    <a:srgbClr val="ffffff"/>
                  </a:solidFill>
                </a:uFill>
                <a:latin typeface="Trebuchet MS"/>
                <a:ea typeface="ＭＳ Ｐゴシック"/>
              </a:rPr>
              <a:t>hashtable</a:t>
            </a:r>
            <a:r>
              <a:rPr b="0" lang="en-US" sz="2000" spc="-1" strike="noStrike">
                <a:solidFill>
                  <a:srgbClr val="000000"/>
                </a:solidFill>
                <a:uFill>
                  <a:solidFill>
                    <a:srgbClr val="ffffff"/>
                  </a:solidFill>
                </a:uFill>
                <a:latin typeface="Trebuchet MS"/>
                <a:ea typeface="ＭＳ Ｐゴシック"/>
              </a:rPr>
              <a:t> is a data structure that stores (</a:t>
            </a:r>
            <a:r>
              <a:rPr b="0" i="1" lang="en-US" sz="2000" spc="-1" strike="noStrike">
                <a:solidFill>
                  <a:srgbClr val="000000"/>
                </a:solidFill>
                <a:uFill>
                  <a:solidFill>
                    <a:srgbClr val="ffffff"/>
                  </a:solidFill>
                </a:uFill>
                <a:latin typeface="Trebuchet MS"/>
                <a:ea typeface="ＭＳ Ｐゴシック"/>
              </a:rPr>
              <a:t>key</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value</a:t>
            </a:r>
            <a:r>
              <a:rPr b="0" lang="en-US" sz="2000" spc="-1" strike="noStrike">
                <a:solidFill>
                  <a:srgbClr val="000000"/>
                </a:solidFill>
                <a:uFill>
                  <a:solidFill>
                    <a:srgbClr val="ffffff"/>
                  </a:solidFill>
                </a:uFill>
                <a:latin typeface="Trebuchet MS"/>
                <a:ea typeface="ＭＳ Ｐゴシック"/>
              </a:rPr>
              <a:t>) pairs so that given a key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we can efficiently find the value associated with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(if any)</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1" lang="en-US" sz="2000" spc="-1" strike="noStrike">
                <a:solidFill>
                  <a:srgbClr val="000000"/>
                </a:solidFill>
                <a:uFill>
                  <a:solidFill>
                    <a:srgbClr val="ffffff"/>
                  </a:solidFill>
                </a:uFill>
                <a:latin typeface="Trebuchet MS"/>
                <a:ea typeface="ＭＳ Ｐゴシック"/>
              </a:rPr>
              <a:t>Key idea</a:t>
            </a:r>
            <a:r>
              <a:rPr b="0" lang="en-US" sz="2000" spc="-1" strike="noStrike">
                <a:solidFill>
                  <a:srgbClr val="000000"/>
                </a:solidFill>
                <a:uFill>
                  <a:solidFill>
                    <a:srgbClr val="ffffff"/>
                  </a:solidFill>
                </a:uFill>
                <a:latin typeface="Trebuchet MS"/>
                <a:ea typeface="ＭＳ Ｐゴシック"/>
              </a:rPr>
              <a:t>: Use an array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[0..</a:t>
            </a:r>
            <a:r>
              <a:rPr b="0" i="1" lang="en-US" sz="2000" spc="-1" strike="noStrike">
                <a:solidFill>
                  <a:srgbClr val="000000"/>
                </a:solidFill>
                <a:uFill>
                  <a:solidFill>
                    <a:srgbClr val="ffffff"/>
                  </a:solidFill>
                </a:uFill>
                <a:latin typeface="Trebuchet MS"/>
                <a:ea typeface="ＭＳ Ｐゴシック"/>
              </a:rPr>
              <a:t> m</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1] and choose a </a:t>
            </a:r>
            <a:r>
              <a:rPr b="0" lang="en-US" sz="2000" spc="-1" strike="noStrike">
                <a:solidFill>
                  <a:srgbClr val="3333ff"/>
                </a:solidFill>
                <a:uFill>
                  <a:solidFill>
                    <a:srgbClr val="ffffff"/>
                  </a:solidFill>
                </a:uFill>
                <a:latin typeface="Trebuchet MS"/>
                <a:ea typeface="ＭＳ Ｐゴシック"/>
              </a:rPr>
              <a:t>hash function</a:t>
            </a:r>
            <a:r>
              <a:rPr b="0" lang="en-US" sz="2000" spc="-1" strike="noStrike">
                <a:solidFill>
                  <a:srgbClr val="000000"/>
                </a:solidFill>
                <a:uFill>
                  <a:solidFill>
                    <a:srgbClr val="ffffff"/>
                  </a:solidFill>
                </a:uFill>
                <a:latin typeface="Trebuchet MS"/>
                <a:ea typeface="ＭＳ Ｐゴシック"/>
              </a:rPr>
              <a:t> that maps keys to array indices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ea typeface="ＭＳ Ｐゴシック"/>
              </a:rPr>
              <a:t>Notation</a:t>
            </a:r>
            <a:r>
              <a:rPr b="0" lang="en-US" sz="2000" spc="-1" strike="noStrike">
                <a:solidFill>
                  <a:srgbClr val="000000"/>
                </a:solidFill>
                <a:uFill>
                  <a:solidFill>
                    <a:srgbClr val="ffffff"/>
                  </a:solidFill>
                </a:uFill>
                <a:latin typeface="Trebuchet MS"/>
                <a:ea typeface="ＭＳ Ｐゴシック"/>
              </a:rPr>
              <a:t>: Keys are chosen from a set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of size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{0, …,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1}</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If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there will clearly be </a:t>
            </a:r>
            <a:r>
              <a:rPr b="0" lang="en-US" sz="2000" spc="-1" strike="noStrike">
                <a:solidFill>
                  <a:srgbClr val="3333ff"/>
                </a:solidFill>
                <a:uFill>
                  <a:solidFill>
                    <a:srgbClr val="ffffff"/>
                  </a:solidFill>
                </a:uFill>
                <a:latin typeface="Trebuchet MS"/>
                <a:ea typeface="ＭＳ Ｐゴシック"/>
              </a:rPr>
              <a:t>collisions</a:t>
            </a:r>
            <a:r>
              <a:rPr b="0" lang="en-US" sz="2000" spc="-1" strike="noStrike">
                <a:solidFill>
                  <a:srgbClr val="000000"/>
                </a:solidFill>
                <a:uFill>
                  <a:solidFill>
                    <a:srgbClr val="ffffff"/>
                  </a:solidFill>
                </a:uFill>
                <a:latin typeface="Trebuchet MS"/>
                <a:ea typeface="ＭＳ Ｐゴシック"/>
              </a:rPr>
              <a:t> (Pigeonhole Principle)</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i.e., for distinct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and </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collisions may occur when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for some hash functions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We want: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a fast to compute hash function that minimizes collisions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a way to deal with collisions in case they arise</a:t>
            </a:r>
            <a:endParaRPr b="0" lang="en-US" sz="1950" spc="-1" strike="noStrike">
              <a:solidFill>
                <a:srgbClr val="000000"/>
              </a:solidFill>
              <a:uFill>
                <a:solidFill>
                  <a:srgbClr val="ffffff"/>
                </a:solidFill>
              </a:uFill>
              <a:latin typeface="Trebuchet MS"/>
            </a:endParaRPr>
          </a:p>
        </p:txBody>
      </p:sp>
    </p:spTree>
  </p:cSld>
  <p:timing>
    <p:tnLst>
      <p:par>
        <p:cTn id="6654" dur="indefinite" restart="never" nodeType="tmRoot">
          <p:childTnLst>
            <p:seq>
              <p:cTn id="6655" dur="indefinite" nodeType="mainSeq">
                <p:childTnLst>
                  <p:par>
                    <p:cTn id="6656" fill="hold">
                      <p:stCondLst>
                        <p:cond delay="indefinite"/>
                      </p:stCondLst>
                      <p:childTnLst>
                        <p:par>
                          <p:cTn id="6657" fill="hold">
                            <p:stCondLst>
                              <p:cond delay="0"/>
                            </p:stCondLst>
                            <p:childTnLst>
                              <p:par>
                                <p:cTn id="6658" nodeType="clickEffect" fill="hold" presetClass="entr" presetID="1">
                                  <p:stCondLst>
                                    <p:cond delay="0"/>
                                  </p:stCondLst>
                                  <p:childTnLst>
                                    <p:set>
                                      <p:cBhvr>
                                        <p:cTn id="6659" dur="1" fill="hold">
                                          <p:stCondLst>
                                            <p:cond delay="0"/>
                                          </p:stCondLst>
                                        </p:cTn>
                                        <p:tgtEl>
                                          <p:spTgt spid="1265">
                                            <p:txEl>
                                              <p:pRg st="1" end="148"/>
                                            </p:txEl>
                                          </p:spTgt>
                                        </p:tgtEl>
                                        <p:attrNameLst>
                                          <p:attrName>style.visibility</p:attrName>
                                        </p:attrNameLst>
                                      </p:cBhvr>
                                      <p:to>
                                        <p:strVal val="visible"/>
                                      </p:to>
                                    </p:set>
                                  </p:childTnLst>
                                </p:cTn>
                              </p:par>
                            </p:childTnLst>
                          </p:cTn>
                        </p:par>
                      </p:childTnLst>
                    </p:cTn>
                  </p:par>
                  <p:par>
                    <p:cTn id="6660" fill="hold">
                      <p:stCondLst>
                        <p:cond delay="indefinite"/>
                      </p:stCondLst>
                      <p:childTnLst>
                        <p:par>
                          <p:cTn id="6661" fill="hold">
                            <p:stCondLst>
                              <p:cond delay="0"/>
                            </p:stCondLst>
                            <p:childTnLst>
                              <p:par>
                                <p:cTn id="6662" nodeType="clickEffect" fill="hold" presetClass="entr" presetID="1">
                                  <p:stCondLst>
                                    <p:cond delay="0"/>
                                  </p:stCondLst>
                                  <p:childTnLst>
                                    <p:set>
                                      <p:cBhvr>
                                        <p:cTn id="6663" dur="1" fill="hold">
                                          <p:stCondLst>
                                            <p:cond delay="0"/>
                                          </p:stCondLst>
                                        </p:cTn>
                                        <p:tgtEl>
                                          <p:spTgt spid="1265">
                                            <p:txEl>
                                              <p:pRg st="149" end="242"/>
                                            </p:txEl>
                                          </p:spTgt>
                                        </p:tgtEl>
                                        <p:attrNameLst>
                                          <p:attrName>style.visibility</p:attrName>
                                        </p:attrNameLst>
                                      </p:cBhvr>
                                      <p:to>
                                        <p:strVal val="visible"/>
                                      </p:to>
                                    </p:set>
                                  </p:childTnLst>
                                </p:cTn>
                              </p:par>
                            </p:childTnLst>
                          </p:cTn>
                        </p:par>
                      </p:childTnLst>
                    </p:cTn>
                  </p:par>
                  <p:par>
                    <p:cTn id="6664" fill="hold">
                      <p:stCondLst>
                        <p:cond delay="indefinite"/>
                      </p:stCondLst>
                      <p:childTnLst>
                        <p:par>
                          <p:cTn id="6665" fill="hold">
                            <p:stCondLst>
                              <p:cond delay="0"/>
                            </p:stCondLst>
                            <p:childTnLst>
                              <p:par>
                                <p:cTn id="6666" nodeType="clickEffect" fill="hold" presetClass="entr" presetID="1">
                                  <p:stCondLst>
                                    <p:cond delay="0"/>
                                  </p:stCondLst>
                                  <p:childTnLst>
                                    <p:set>
                                      <p:cBhvr>
                                        <p:cTn id="6667" dur="1" fill="hold">
                                          <p:stCondLst>
                                            <p:cond delay="0"/>
                                          </p:stCondLst>
                                        </p:cTn>
                                        <p:tgtEl>
                                          <p:spTgt spid="1265">
                                            <p:txEl>
                                              <p:pRg st="243" end="312"/>
                                            </p:txEl>
                                          </p:spTgt>
                                        </p:tgtEl>
                                        <p:attrNameLst>
                                          <p:attrName>style.visibility</p:attrName>
                                        </p:attrNameLst>
                                      </p:cBhvr>
                                      <p:to>
                                        <p:strVal val="visible"/>
                                      </p:to>
                                    </p:set>
                                  </p:childTnLst>
                                </p:cTn>
                              </p:par>
                            </p:childTnLst>
                          </p:cTn>
                        </p:par>
                      </p:childTnLst>
                    </p:cTn>
                  </p:par>
                  <p:par>
                    <p:cTn id="6668" fill="hold">
                      <p:stCondLst>
                        <p:cond delay="indefinite"/>
                      </p:stCondLst>
                      <p:childTnLst>
                        <p:par>
                          <p:cTn id="6669" fill="hold">
                            <p:stCondLst>
                              <p:cond delay="0"/>
                            </p:stCondLst>
                            <p:childTnLst>
                              <p:par>
                                <p:cTn id="6670" nodeType="clickEffect" fill="hold" presetClass="entr" presetID="1">
                                  <p:stCondLst>
                                    <p:cond delay="0"/>
                                  </p:stCondLst>
                                  <p:childTnLst>
                                    <p:set>
                                      <p:cBhvr>
                                        <p:cTn id="6671" dur="1" fill="hold">
                                          <p:stCondLst>
                                            <p:cond delay="0"/>
                                          </p:stCondLst>
                                        </p:cTn>
                                        <p:tgtEl>
                                          <p:spTgt spid="1265">
                                            <p:txEl>
                                              <p:pRg st="313" end="379"/>
                                            </p:txEl>
                                          </p:spTgt>
                                        </p:tgtEl>
                                        <p:attrNameLst>
                                          <p:attrName>style.visibility</p:attrName>
                                        </p:attrNameLst>
                                      </p:cBhvr>
                                      <p:to>
                                        <p:strVal val="visible"/>
                                      </p:to>
                                    </p:set>
                                  </p:childTnLst>
                                </p:cTn>
                              </p:par>
                            </p:childTnLst>
                          </p:cTn>
                        </p:par>
                      </p:childTnLst>
                    </p:cTn>
                  </p:par>
                  <p:par>
                    <p:cTn id="6672" fill="hold">
                      <p:stCondLst>
                        <p:cond delay="indefinite"/>
                      </p:stCondLst>
                      <p:childTnLst>
                        <p:par>
                          <p:cTn id="6673" fill="hold">
                            <p:stCondLst>
                              <p:cond delay="0"/>
                            </p:stCondLst>
                            <p:childTnLst>
                              <p:par>
                                <p:cTn id="6674" nodeType="clickEffect" fill="hold" presetClass="entr" presetID="1">
                                  <p:stCondLst>
                                    <p:cond delay="0"/>
                                  </p:stCondLst>
                                  <p:childTnLst>
                                    <p:set>
                                      <p:cBhvr>
                                        <p:cTn id="6675" dur="1" fill="hold">
                                          <p:stCondLst>
                                            <p:cond delay="0"/>
                                          </p:stCondLst>
                                        </p:cTn>
                                        <p:tgtEl>
                                          <p:spTgt spid="1265">
                                            <p:txEl>
                                              <p:pRg st="379" end="419"/>
                                            </p:txEl>
                                          </p:spTgt>
                                        </p:tgtEl>
                                        <p:attrNameLst>
                                          <p:attrName>style.visibility</p:attrName>
                                        </p:attrNameLst>
                                      </p:cBhvr>
                                      <p:to>
                                        <p:strVal val="visible"/>
                                      </p:to>
                                    </p:set>
                                  </p:childTnLst>
                                </p:cTn>
                              </p:par>
                            </p:childTnLst>
                          </p:cTn>
                        </p:par>
                      </p:childTnLst>
                    </p:cTn>
                  </p:par>
                  <p:par>
                    <p:cTn id="6676" fill="hold">
                      <p:stCondLst>
                        <p:cond delay="indefinite"/>
                      </p:stCondLst>
                      <p:childTnLst>
                        <p:par>
                          <p:cTn id="6677" fill="hold">
                            <p:stCondLst>
                              <p:cond delay="0"/>
                            </p:stCondLst>
                            <p:childTnLst>
                              <p:par>
                                <p:cTn id="6678" nodeType="clickEffect" fill="hold" presetClass="entr" presetID="1">
                                  <p:stCondLst>
                                    <p:cond delay="0"/>
                                  </p:stCondLst>
                                  <p:childTnLst>
                                    <p:set>
                                      <p:cBhvr>
                                        <p:cTn id="6679" dur="1" fill="hold">
                                          <p:stCondLst>
                                            <p:cond delay="0"/>
                                          </p:stCondLst>
                                        </p:cTn>
                                        <p:tgtEl>
                                          <p:spTgt spid="1265">
                                            <p:txEl>
                                              <p:pRg st="419" end="475"/>
                                            </p:txEl>
                                          </p:spTgt>
                                        </p:tgtEl>
                                        <p:attrNameLst>
                                          <p:attrName>style.visibility</p:attrName>
                                        </p:attrNameLst>
                                      </p:cBhvr>
                                      <p:to>
                                        <p:strVal val="visible"/>
                                      </p:to>
                                    </p:set>
                                  </p:childTnLst>
                                </p:cTn>
                              </p:par>
                            </p:childTnLst>
                          </p:cTn>
                        </p:par>
                      </p:childTnLst>
                    </p:cTn>
                  </p:par>
                  <p:par>
                    <p:cTn id="6680" fill="hold">
                      <p:stCondLst>
                        <p:cond delay="indefinite"/>
                      </p:stCondLst>
                      <p:childTnLst>
                        <p:par>
                          <p:cTn id="6681" fill="hold">
                            <p:stCondLst>
                              <p:cond delay="0"/>
                            </p:stCondLst>
                            <p:childTnLst>
                              <p:par>
                                <p:cTn id="6682" nodeType="clickEffect" fill="hold" presetClass="entr" presetID="1">
                                  <p:stCondLst>
                                    <p:cond delay="0"/>
                                  </p:stCondLst>
                                  <p:childTnLst>
                                    <p:set>
                                      <p:cBhvr>
                                        <p:cTn id="6683" dur="1" fill="hold">
                                          <p:stCondLst>
                                            <p:cond delay="0"/>
                                          </p:stCondLst>
                                        </p:cTn>
                                        <p:tgtEl>
                                          <p:spTgt spid="1265">
                                            <p:txEl>
                                              <p:pRg st="476" end="485"/>
                                            </p:txEl>
                                          </p:spTgt>
                                        </p:tgtEl>
                                        <p:attrNameLst>
                                          <p:attrName>style.visibility</p:attrName>
                                        </p:attrNameLst>
                                      </p:cBhvr>
                                      <p:to>
                                        <p:strVal val="visible"/>
                                      </p:to>
                                    </p:set>
                                  </p:childTnLst>
                                </p:cTn>
                              </p:par>
                              <p:par>
                                <p:cTn id="6684" nodeType="withEffect" fill="hold" presetClass="entr" presetID="1">
                                  <p:stCondLst>
                                    <p:cond delay="0"/>
                                  </p:stCondLst>
                                  <p:childTnLst>
                                    <p:set>
                                      <p:cBhvr>
                                        <p:cTn id="6685" dur="1" fill="hold">
                                          <p:stCondLst>
                                            <p:cond delay="0"/>
                                          </p:stCondLst>
                                        </p:cTn>
                                        <p:tgtEl>
                                          <p:spTgt spid="1265">
                                            <p:txEl>
                                              <p:pRg st="485" end="543"/>
                                            </p:txEl>
                                          </p:spTgt>
                                        </p:tgtEl>
                                        <p:attrNameLst>
                                          <p:attrName>style.visibility</p:attrName>
                                        </p:attrNameLst>
                                      </p:cBhvr>
                                      <p:to>
                                        <p:strVal val="visible"/>
                                      </p:to>
                                    </p:set>
                                  </p:childTnLst>
                                </p:cTn>
                              </p:par>
                            </p:childTnLst>
                          </p:cTn>
                        </p:par>
                      </p:childTnLst>
                    </p:cTn>
                  </p:par>
                  <p:par>
                    <p:cTn id="6686" fill="hold">
                      <p:stCondLst>
                        <p:cond delay="indefinite"/>
                      </p:stCondLst>
                      <p:childTnLst>
                        <p:par>
                          <p:cTn id="6687" fill="hold">
                            <p:stCondLst>
                              <p:cond delay="0"/>
                            </p:stCondLst>
                            <p:childTnLst>
                              <p:par>
                                <p:cTn id="6688" nodeType="clickEffect" fill="hold" presetClass="entr" presetID="1">
                                  <p:stCondLst>
                                    <p:cond delay="0"/>
                                  </p:stCondLst>
                                  <p:childTnLst>
                                    <p:set>
                                      <p:cBhvr>
                                        <p:cTn id="6689" dur="1" fill="hold">
                                          <p:stCondLst>
                                            <p:cond delay="0"/>
                                          </p:stCondLst>
                                        </p:cTn>
                                        <p:tgtEl>
                                          <p:spTgt spid="1265">
                                            <p:txEl>
                                              <p:pRg st="543" end="59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AC12C72B-1E9D-4706-82D6-93A383ECA1C4}"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67"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Determinism or Randomization?</a:t>
            </a:r>
            <a:endParaRPr b="0" lang="en-US" sz="2840" spc="-1" strike="noStrike">
              <a:solidFill>
                <a:srgbClr val="000000"/>
              </a:solidFill>
              <a:uFill>
                <a:solidFill>
                  <a:srgbClr val="ffffff"/>
                </a:solidFill>
              </a:uFill>
              <a:latin typeface="Trebuchet MS"/>
            </a:endParaRPr>
          </a:p>
        </p:txBody>
      </p:sp>
      <p:sp>
        <p:nvSpPr>
          <p:cNvPr id="1268"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If we pick a deterministic hash function for our program, then each time our program is run each pair of keys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and </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 will either </a:t>
            </a:r>
            <a:r>
              <a:rPr b="0" lang="en-US" sz="2000" spc="-1" strike="noStrike" u="sng">
                <a:solidFill>
                  <a:srgbClr val="000000"/>
                </a:solidFill>
                <a:uFill>
                  <a:solidFill>
                    <a:srgbClr val="ffffff"/>
                  </a:solidFill>
                </a:uFill>
                <a:latin typeface="Trebuchet MS"/>
                <a:ea typeface="ＭＳ Ｐゴシック"/>
              </a:rPr>
              <a:t>always</a:t>
            </a:r>
            <a:r>
              <a:rPr b="0" lang="en-US" sz="2000" spc="-1" strike="noStrike">
                <a:solidFill>
                  <a:srgbClr val="000000"/>
                </a:solidFill>
                <a:uFill>
                  <a:solidFill>
                    <a:srgbClr val="ffffff"/>
                  </a:solidFill>
                </a:uFill>
                <a:latin typeface="Trebuchet MS"/>
                <a:ea typeface="ＭＳ Ｐゴシック"/>
              </a:rPr>
              <a:t> collide or </a:t>
            </a:r>
            <a:r>
              <a:rPr b="0" lang="en-US" sz="2000" spc="-1" strike="noStrike" u="sng">
                <a:solidFill>
                  <a:srgbClr val="000000"/>
                </a:solidFill>
                <a:uFill>
                  <a:solidFill>
                    <a:srgbClr val="ffffff"/>
                  </a:solidFill>
                </a:uFill>
                <a:latin typeface="Trebuchet MS"/>
                <a:ea typeface="ＭＳ Ｐゴシック"/>
              </a:rPr>
              <a:t>never</a:t>
            </a:r>
            <a:r>
              <a:rPr b="0" lang="en-US" sz="2000" spc="-1" strike="noStrike">
                <a:solidFill>
                  <a:srgbClr val="000000"/>
                </a:solidFill>
                <a:uFill>
                  <a:solidFill>
                    <a:srgbClr val="ffffff"/>
                  </a:solidFill>
                </a:uFill>
                <a:latin typeface="Trebuchet MS"/>
                <a:ea typeface="ＭＳ Ｐゴシック"/>
              </a:rPr>
              <a:t> collide</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if we have several collisions for some input, we will </a:t>
            </a:r>
            <a:r>
              <a:rPr b="0" i="1" lang="en-US" sz="2000" spc="-1" strike="noStrike">
                <a:solidFill>
                  <a:srgbClr val="000000"/>
                </a:solidFill>
                <a:uFill>
                  <a:solidFill>
                    <a:srgbClr val="ffffff"/>
                  </a:solidFill>
                </a:uFill>
                <a:latin typeface="Trebuchet MS"/>
                <a:ea typeface="ＭＳ Ｐゴシック"/>
              </a:rPr>
              <a:t>always</a:t>
            </a:r>
            <a:r>
              <a:rPr b="0" lang="en-US" sz="2000" spc="-1" strike="noStrike">
                <a:solidFill>
                  <a:srgbClr val="000000"/>
                </a:solidFill>
                <a:uFill>
                  <a:solidFill>
                    <a:srgbClr val="ffffff"/>
                  </a:solidFill>
                </a:uFill>
                <a:latin typeface="Trebuchet MS"/>
                <a:ea typeface="ＭＳ Ｐゴシック"/>
              </a:rPr>
              <a:t> have several collisions for that input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e.g.,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 integer(</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mod </a:t>
            </a:r>
            <a:r>
              <a:rPr b="0" i="1" lang="en-US" sz="2000" spc="-1" strike="noStrike">
                <a:solidFill>
                  <a:srgbClr val="000000"/>
                </a:solidFill>
                <a:uFill>
                  <a:solidFill>
                    <a:srgbClr val="ffffff"/>
                  </a:solidFill>
                </a:uFill>
                <a:latin typeface="Trebuchet MS"/>
                <a:ea typeface="ＭＳ Ｐゴシック"/>
              </a:rPr>
              <a:t>m</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We need randomization, but our hash function cannot be random (why?)</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1" lang="en-US" sz="2000" spc="-1" strike="noStrike">
                <a:solidFill>
                  <a:srgbClr val="000000"/>
                </a:solidFill>
                <a:uFill>
                  <a:solidFill>
                    <a:srgbClr val="ffffff"/>
                  </a:solidFill>
                </a:uFill>
                <a:latin typeface="Trebuchet MS"/>
                <a:ea typeface="ＭＳ Ｐゴシック"/>
              </a:rPr>
              <a:t>Solution</a:t>
            </a:r>
            <a:r>
              <a:rPr b="0" lang="en-US" sz="2000" spc="-1" strike="noStrike">
                <a:solidFill>
                  <a:srgbClr val="000000"/>
                </a:solidFill>
                <a:uFill>
                  <a:solidFill>
                    <a:srgbClr val="ffffff"/>
                  </a:solidFill>
                </a:uFill>
                <a:latin typeface="Trebuchet MS"/>
                <a:ea typeface="ＭＳ Ｐゴシック"/>
              </a:rPr>
              <a:t>: Choose a hash function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 uniformly at random from a family of hash functions </a:t>
            </a:r>
            <a:r>
              <a:rPr b="0" i="1" lang="en-US" sz="2000" spc="-1" strike="noStrike">
                <a:solidFill>
                  <a:srgbClr val="000000"/>
                </a:solidFill>
                <a:uFill>
                  <a:solidFill>
                    <a:srgbClr val="ffffff"/>
                  </a:solidFill>
                </a:uFill>
                <a:latin typeface="Trebuchet MS"/>
                <a:ea typeface="ＭＳ Ｐゴシック"/>
              </a:rPr>
              <a:t>F</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each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F</a:t>
            </a:r>
            <a:r>
              <a:rPr b="0" lang="en-US" sz="2000" spc="-1" strike="noStrike">
                <a:solidFill>
                  <a:srgbClr val="000000"/>
                </a:solidFill>
                <a:uFill>
                  <a:solidFill>
                    <a:srgbClr val="ffffff"/>
                  </a:solidFill>
                </a:uFill>
                <a:latin typeface="Trebuchet MS"/>
                <a:ea typeface="ＭＳ Ｐゴシック"/>
              </a:rPr>
              <a:t> is deterministic</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Ideal (?): </a:t>
            </a:r>
            <a:r>
              <a:rPr b="0" i="1" lang="en-US" sz="2000" spc="-1" strike="noStrike">
                <a:solidFill>
                  <a:srgbClr val="000000"/>
                </a:solidFill>
                <a:uFill>
                  <a:solidFill>
                    <a:srgbClr val="ffffff"/>
                  </a:solidFill>
                </a:uFill>
                <a:latin typeface="Trebuchet MS"/>
                <a:ea typeface="ＭＳ Ｐゴシック"/>
              </a:rPr>
              <a:t>F</a:t>
            </a:r>
            <a:r>
              <a:rPr b="0" lang="en-US" sz="2000" spc="-1" strike="noStrike">
                <a:solidFill>
                  <a:srgbClr val="000000"/>
                </a:solidFill>
                <a:uFill>
                  <a:solidFill>
                    <a:srgbClr val="ffffff"/>
                  </a:solidFill>
                </a:uFill>
                <a:latin typeface="Trebuchet MS"/>
                <a:ea typeface="ＭＳ Ｐゴシック"/>
              </a:rPr>
              <a:t> is the set of all possible functions from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to {0, …,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1}</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many of these have no simple representation</a:t>
            </a:r>
            <a:endParaRPr b="0" lang="en-US" sz="1950" spc="-1" strike="noStrike">
              <a:solidFill>
                <a:srgbClr val="000000"/>
              </a:solidFill>
              <a:uFill>
                <a:solidFill>
                  <a:srgbClr val="ffffff"/>
                </a:solidFill>
              </a:uFill>
              <a:latin typeface="Trebuchet MS"/>
            </a:endParaRPr>
          </a:p>
        </p:txBody>
      </p:sp>
    </p:spTree>
  </p:cSld>
  <p:timing>
    <p:tnLst>
      <p:par>
        <p:cTn id="6690" dur="indefinite" restart="never" nodeType="tmRoot">
          <p:childTnLst>
            <p:seq>
              <p:cTn id="6691" dur="indefinite" nodeType="mainSeq">
                <p:childTnLst>
                  <p:par>
                    <p:cTn id="6692" fill="hold">
                      <p:stCondLst>
                        <p:cond delay="indefinite"/>
                      </p:stCondLst>
                      <p:childTnLst>
                        <p:par>
                          <p:cTn id="6693" fill="hold">
                            <p:stCondLst>
                              <p:cond delay="0"/>
                            </p:stCondLst>
                            <p:childTnLst>
                              <p:par>
                                <p:cTn id="6694" nodeType="clickEffect" fill="hold" presetClass="entr" presetID="1">
                                  <p:stCondLst>
                                    <p:cond delay="0"/>
                                  </p:stCondLst>
                                  <p:childTnLst>
                                    <p:set>
                                      <p:cBhvr>
                                        <p:cTn id="6695" dur="1" fill="hold">
                                          <p:stCondLst>
                                            <p:cond delay="0"/>
                                          </p:stCondLst>
                                        </p:cTn>
                                        <p:tgtEl>
                                          <p:spTgt spid="1268">
                                            <p:txEl>
                                              <p:pRg st="1" end="163"/>
                                            </p:txEl>
                                          </p:spTgt>
                                        </p:tgtEl>
                                        <p:attrNameLst>
                                          <p:attrName>style.visibility</p:attrName>
                                        </p:attrNameLst>
                                      </p:cBhvr>
                                      <p:to>
                                        <p:strVal val="visible"/>
                                      </p:to>
                                    </p:set>
                                  </p:childTnLst>
                                </p:cTn>
                              </p:par>
                            </p:childTnLst>
                          </p:cTn>
                        </p:par>
                      </p:childTnLst>
                    </p:cTn>
                  </p:par>
                  <p:par>
                    <p:cTn id="6696" fill="hold">
                      <p:stCondLst>
                        <p:cond delay="indefinite"/>
                      </p:stCondLst>
                      <p:childTnLst>
                        <p:par>
                          <p:cTn id="6697" fill="hold">
                            <p:stCondLst>
                              <p:cond delay="0"/>
                            </p:stCondLst>
                            <p:childTnLst>
                              <p:par>
                                <p:cTn id="6698" nodeType="clickEffect" fill="hold" presetClass="entr" presetID="1">
                                  <p:stCondLst>
                                    <p:cond delay="0"/>
                                  </p:stCondLst>
                                  <p:childTnLst>
                                    <p:set>
                                      <p:cBhvr>
                                        <p:cTn id="6699" dur="1" fill="hold">
                                          <p:stCondLst>
                                            <p:cond delay="0"/>
                                          </p:stCondLst>
                                        </p:cTn>
                                        <p:tgtEl>
                                          <p:spTgt spid="1268">
                                            <p:txEl>
                                              <p:pRg st="163" end="263"/>
                                            </p:txEl>
                                          </p:spTgt>
                                        </p:tgtEl>
                                        <p:attrNameLst>
                                          <p:attrName>style.visibility</p:attrName>
                                        </p:attrNameLst>
                                      </p:cBhvr>
                                      <p:to>
                                        <p:strVal val="visible"/>
                                      </p:to>
                                    </p:set>
                                  </p:childTnLst>
                                </p:cTn>
                              </p:par>
                            </p:childTnLst>
                          </p:cTn>
                        </p:par>
                      </p:childTnLst>
                    </p:cTn>
                  </p:par>
                  <p:par>
                    <p:cTn id="6700" fill="hold">
                      <p:stCondLst>
                        <p:cond delay="indefinite"/>
                      </p:stCondLst>
                      <p:childTnLst>
                        <p:par>
                          <p:cTn id="6701" fill="hold">
                            <p:stCondLst>
                              <p:cond delay="0"/>
                            </p:stCondLst>
                            <p:childTnLst>
                              <p:par>
                                <p:cTn id="6702" nodeType="clickEffect" fill="hold" presetClass="entr" presetID="1">
                                  <p:stCondLst>
                                    <p:cond delay="0"/>
                                  </p:stCondLst>
                                  <p:childTnLst>
                                    <p:set>
                                      <p:cBhvr>
                                        <p:cTn id="6703" dur="1" fill="hold">
                                          <p:stCondLst>
                                            <p:cond delay="0"/>
                                          </p:stCondLst>
                                        </p:cTn>
                                        <p:tgtEl>
                                          <p:spTgt spid="1268">
                                            <p:txEl>
                                              <p:pRg st="263" end="293"/>
                                            </p:txEl>
                                          </p:spTgt>
                                        </p:tgtEl>
                                        <p:attrNameLst>
                                          <p:attrName>style.visibility</p:attrName>
                                        </p:attrNameLst>
                                      </p:cBhvr>
                                      <p:to>
                                        <p:strVal val="visible"/>
                                      </p:to>
                                    </p:set>
                                  </p:childTnLst>
                                </p:cTn>
                              </p:par>
                            </p:childTnLst>
                          </p:cTn>
                        </p:par>
                      </p:childTnLst>
                    </p:cTn>
                  </p:par>
                  <p:par>
                    <p:cTn id="6704" fill="hold">
                      <p:stCondLst>
                        <p:cond delay="indefinite"/>
                      </p:stCondLst>
                      <p:childTnLst>
                        <p:par>
                          <p:cTn id="6705" fill="hold">
                            <p:stCondLst>
                              <p:cond delay="0"/>
                            </p:stCondLst>
                            <p:childTnLst>
                              <p:par>
                                <p:cTn id="6706" nodeType="clickEffect" fill="hold" presetClass="entr" presetID="1">
                                  <p:stCondLst>
                                    <p:cond delay="0"/>
                                  </p:stCondLst>
                                  <p:childTnLst>
                                    <p:set>
                                      <p:cBhvr>
                                        <p:cTn id="6707" dur="1" fill="hold">
                                          <p:stCondLst>
                                            <p:cond delay="0"/>
                                          </p:stCondLst>
                                        </p:cTn>
                                        <p:tgtEl>
                                          <p:spTgt spid="1268">
                                            <p:txEl>
                                              <p:pRg st="294" end="363"/>
                                            </p:txEl>
                                          </p:spTgt>
                                        </p:tgtEl>
                                        <p:attrNameLst>
                                          <p:attrName>style.visibility</p:attrName>
                                        </p:attrNameLst>
                                      </p:cBhvr>
                                      <p:to>
                                        <p:strVal val="visible"/>
                                      </p:to>
                                    </p:set>
                                  </p:childTnLst>
                                </p:cTn>
                              </p:par>
                            </p:childTnLst>
                          </p:cTn>
                        </p:par>
                      </p:childTnLst>
                    </p:cTn>
                  </p:par>
                  <p:par>
                    <p:cTn id="6708" fill="hold">
                      <p:stCondLst>
                        <p:cond delay="indefinite"/>
                      </p:stCondLst>
                      <p:childTnLst>
                        <p:par>
                          <p:cTn id="6709" fill="hold">
                            <p:stCondLst>
                              <p:cond delay="0"/>
                            </p:stCondLst>
                            <p:childTnLst>
                              <p:par>
                                <p:cTn id="6710" nodeType="clickEffect" fill="hold" presetClass="entr" presetID="1">
                                  <p:stCondLst>
                                    <p:cond delay="0"/>
                                  </p:stCondLst>
                                  <p:childTnLst>
                                    <p:set>
                                      <p:cBhvr>
                                        <p:cTn id="6711" dur="1" fill="hold">
                                          <p:stCondLst>
                                            <p:cond delay="0"/>
                                          </p:stCondLst>
                                        </p:cTn>
                                        <p:tgtEl>
                                          <p:spTgt spid="1268">
                                            <p:txEl>
                                              <p:pRg st="364" end="453"/>
                                            </p:txEl>
                                          </p:spTgt>
                                        </p:tgtEl>
                                        <p:attrNameLst>
                                          <p:attrName>style.visibility</p:attrName>
                                        </p:attrNameLst>
                                      </p:cBhvr>
                                      <p:to>
                                        <p:strVal val="visible"/>
                                      </p:to>
                                    </p:set>
                                  </p:childTnLst>
                                </p:cTn>
                              </p:par>
                            </p:childTnLst>
                          </p:cTn>
                        </p:par>
                      </p:childTnLst>
                    </p:cTn>
                  </p:par>
                  <p:par>
                    <p:cTn id="6712" fill="hold">
                      <p:stCondLst>
                        <p:cond delay="indefinite"/>
                      </p:stCondLst>
                      <p:childTnLst>
                        <p:par>
                          <p:cTn id="6713" fill="hold">
                            <p:stCondLst>
                              <p:cond delay="0"/>
                            </p:stCondLst>
                            <p:childTnLst>
                              <p:par>
                                <p:cTn id="6714" nodeType="clickEffect" fill="hold" presetClass="entr" presetID="1">
                                  <p:stCondLst>
                                    <p:cond delay="0"/>
                                  </p:stCondLst>
                                  <p:childTnLst>
                                    <p:set>
                                      <p:cBhvr>
                                        <p:cTn id="6715" dur="1" fill="hold">
                                          <p:stCondLst>
                                            <p:cond delay="0"/>
                                          </p:stCondLst>
                                        </p:cTn>
                                        <p:tgtEl>
                                          <p:spTgt spid="1268">
                                            <p:txEl>
                                              <p:pRg st="453" end="481"/>
                                            </p:txEl>
                                          </p:spTgt>
                                        </p:tgtEl>
                                        <p:attrNameLst>
                                          <p:attrName>style.visibility</p:attrName>
                                        </p:attrNameLst>
                                      </p:cBhvr>
                                      <p:to>
                                        <p:strVal val="visible"/>
                                      </p:to>
                                    </p:set>
                                  </p:childTnLst>
                                </p:cTn>
                              </p:par>
                            </p:childTnLst>
                          </p:cTn>
                        </p:par>
                      </p:childTnLst>
                    </p:cTn>
                  </p:par>
                  <p:par>
                    <p:cTn id="6716" fill="hold">
                      <p:stCondLst>
                        <p:cond delay="indefinite"/>
                      </p:stCondLst>
                      <p:childTnLst>
                        <p:par>
                          <p:cTn id="6717" fill="hold">
                            <p:stCondLst>
                              <p:cond delay="0"/>
                            </p:stCondLst>
                            <p:childTnLst>
                              <p:par>
                                <p:cTn id="6718" nodeType="clickEffect" fill="hold" presetClass="entr" presetID="1">
                                  <p:stCondLst>
                                    <p:cond delay="0"/>
                                  </p:stCondLst>
                                  <p:childTnLst>
                                    <p:set>
                                      <p:cBhvr>
                                        <p:cTn id="6719" dur="1" fill="hold">
                                          <p:stCondLst>
                                            <p:cond delay="0"/>
                                          </p:stCondLst>
                                        </p:cTn>
                                        <p:tgtEl>
                                          <p:spTgt spid="1268">
                                            <p:txEl>
                                              <p:pRg st="482" end="554"/>
                                            </p:txEl>
                                          </p:spTgt>
                                        </p:tgtEl>
                                        <p:attrNameLst>
                                          <p:attrName>style.visibility</p:attrName>
                                        </p:attrNameLst>
                                      </p:cBhvr>
                                      <p:to>
                                        <p:strVal val="visible"/>
                                      </p:to>
                                    </p:set>
                                  </p:childTnLst>
                                </p:cTn>
                              </p:par>
                            </p:childTnLst>
                          </p:cTn>
                        </p:par>
                      </p:childTnLst>
                    </p:cTn>
                  </p:par>
                  <p:par>
                    <p:cTn id="6720" fill="hold">
                      <p:stCondLst>
                        <p:cond delay="indefinite"/>
                      </p:stCondLst>
                      <p:childTnLst>
                        <p:par>
                          <p:cTn id="6721" fill="hold">
                            <p:stCondLst>
                              <p:cond delay="0"/>
                            </p:stCondLst>
                            <p:childTnLst>
                              <p:par>
                                <p:cTn id="6722" nodeType="clickEffect" fill="hold" presetClass="entr" presetID="1">
                                  <p:stCondLst>
                                    <p:cond delay="0"/>
                                  </p:stCondLst>
                                  <p:childTnLst>
                                    <p:set>
                                      <p:cBhvr>
                                        <p:cTn id="6723" dur="1" fill="hold">
                                          <p:stCondLst>
                                            <p:cond delay="0"/>
                                          </p:stCondLst>
                                        </p:cTn>
                                        <p:tgtEl>
                                          <p:spTgt spid="1268">
                                            <p:txEl>
                                              <p:pRg st="554" end="59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9"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4621CB33-91BC-4F45-AF8B-67C7210DBA83}"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70"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Uniform and Universal hash function families</a:t>
            </a:r>
            <a:endParaRPr b="0" lang="en-US" sz="2840" spc="-1" strike="noStrike">
              <a:solidFill>
                <a:srgbClr val="000000"/>
              </a:solidFill>
              <a:uFill>
                <a:solidFill>
                  <a:srgbClr val="ffffff"/>
                </a:solidFill>
              </a:uFill>
              <a:latin typeface="Trebuchet MS"/>
            </a:endParaRPr>
          </a:p>
        </p:txBody>
      </p:sp>
      <p:sp>
        <p:nvSpPr>
          <p:cNvPr id="1271"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Let </a:t>
            </a:r>
            <a:r>
              <a:rPr b="0" i="1" lang="en-US" sz="2000" spc="-1" strike="noStrike">
                <a:solidFill>
                  <a:srgbClr val="000000"/>
                </a:solidFill>
                <a:uFill>
                  <a:solidFill>
                    <a:srgbClr val="ffffff"/>
                  </a:solidFill>
                </a:uFill>
                <a:latin typeface="Trebuchet MS"/>
                <a:ea typeface="ＭＳ Ｐゴシック"/>
              </a:rPr>
              <a:t>F</a:t>
            </a:r>
            <a:r>
              <a:rPr b="0" lang="en-US" sz="2000" spc="-1" strike="noStrike">
                <a:solidFill>
                  <a:srgbClr val="000000"/>
                </a:solidFill>
                <a:uFill>
                  <a:solidFill>
                    <a:srgbClr val="ffffff"/>
                  </a:solidFill>
                </a:uFill>
                <a:latin typeface="Trebuchet MS"/>
                <a:ea typeface="ＭＳ Ｐゴシック"/>
              </a:rPr>
              <a:t> be a hash function family, with each hash mapping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to {0, …,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1}</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We say that </a:t>
            </a:r>
            <a:r>
              <a:rPr b="0" i="1" lang="en-US" sz="2000" spc="-1" strike="noStrike">
                <a:solidFill>
                  <a:srgbClr val="000000"/>
                </a:solidFill>
                <a:uFill>
                  <a:solidFill>
                    <a:srgbClr val="ffffff"/>
                  </a:solidFill>
                </a:uFill>
                <a:latin typeface="Trebuchet MS"/>
                <a:ea typeface="ＭＳ Ｐゴシック"/>
              </a:rPr>
              <a:t>F</a:t>
            </a:r>
            <a:r>
              <a:rPr b="0" lang="en-US" sz="2000" spc="-1" strike="noStrike">
                <a:solidFill>
                  <a:srgbClr val="000000"/>
                </a:solidFill>
                <a:uFill>
                  <a:solidFill>
                    <a:srgbClr val="ffffff"/>
                  </a:solidFill>
                </a:uFill>
                <a:latin typeface="Trebuchet MS"/>
                <a:ea typeface="ＭＳ Ｐゴシック"/>
              </a:rPr>
              <a:t> is </a:t>
            </a:r>
            <a:r>
              <a:rPr b="0" lang="en-US" sz="2000" spc="-1" strike="noStrike">
                <a:solidFill>
                  <a:srgbClr val="3333ff"/>
                </a:solidFill>
                <a:uFill>
                  <a:solidFill>
                    <a:srgbClr val="ffffff"/>
                  </a:solidFill>
                </a:uFill>
                <a:latin typeface="Trebuchet MS"/>
                <a:ea typeface="ＭＳ Ｐゴシック"/>
              </a:rPr>
              <a:t>uniform</a:t>
            </a:r>
            <a:r>
              <a:rPr b="0" lang="en-US" sz="2000" spc="-1" strike="noStrike">
                <a:solidFill>
                  <a:srgbClr val="000000"/>
                </a:solidFill>
                <a:uFill>
                  <a:solidFill>
                    <a:srgbClr val="ffffff"/>
                  </a:solidFill>
                </a:uFill>
                <a:latin typeface="Trebuchet MS"/>
                <a:ea typeface="ＭＳ Ｐゴシック"/>
              </a:rPr>
              <a:t> if </a:t>
            </a:r>
            <a:r>
              <a:rPr b="0" lang="en-US" sz="2000" spc="-1" strike="noStrike">
                <a:solidFill>
                  <a:srgbClr val="000000"/>
                </a:solidFill>
                <a:uFill>
                  <a:solidFill>
                    <a:srgbClr val="ffffff"/>
                  </a:solidFill>
                </a:uFill>
                <a:latin typeface="Symbol"/>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i="1" lang="en-US" sz="2000" spc="-1" strike="noStrike">
                <a:solidFill>
                  <a:srgbClr val="000000"/>
                </a:solidFill>
                <a:uFill>
                  <a:solidFill>
                    <a:srgbClr val="ffffff"/>
                  </a:solidFill>
                </a:uFill>
                <a:latin typeface="Trebuchet MS"/>
                <a:ea typeface="ＭＳ Ｐゴシック"/>
              </a:rPr>
              <a:t>a</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{0, …,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1}</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the probability is over the choice of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F</a:t>
            </a:r>
            <a:r>
              <a:rPr b="0" lang="en-US" sz="2000" spc="-1" strike="noStrike">
                <a:solidFill>
                  <a:srgbClr val="000000"/>
                </a:solidFill>
                <a:uFill>
                  <a:solidFill>
                    <a:srgbClr val="ffffff"/>
                  </a:solidFill>
                </a:uFill>
                <a:latin typeface="Trebuchet MS"/>
                <a:ea typeface="ＭＳ Ｐゴシック"/>
              </a:rPr>
              <a:t>  (</a:t>
            </a:r>
            <a:r>
              <a:rPr b="1" lang="en-US" sz="2000" spc="-1" strike="noStrike" u="sng">
                <a:solidFill>
                  <a:srgbClr val="000000"/>
                </a:solidFill>
                <a:uFill>
                  <a:solidFill>
                    <a:srgbClr val="ffffff"/>
                  </a:solidFill>
                </a:uFill>
                <a:latin typeface="Trebuchet MS"/>
                <a:ea typeface="ＭＳ Ｐゴシック"/>
              </a:rPr>
              <a:t>not</a:t>
            </a:r>
            <a:r>
              <a:rPr b="0" lang="en-US" sz="2000" spc="-1" strike="noStrike">
                <a:solidFill>
                  <a:srgbClr val="000000"/>
                </a:solidFill>
                <a:uFill>
                  <a:solidFill>
                    <a:srgbClr val="ffffff"/>
                  </a:solidFill>
                </a:uFill>
                <a:latin typeface="Trebuchet MS"/>
                <a:ea typeface="ＭＳ Ｐゴシック"/>
              </a:rPr>
              <a:t> over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a</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ea typeface="ＭＳ Ｐゴシック"/>
              </a:rPr>
              <a:t>Example</a:t>
            </a:r>
            <a:r>
              <a:rPr b="0" lang="en-US" sz="2000" spc="-1" strike="noStrike">
                <a:solidFill>
                  <a:srgbClr val="000000"/>
                </a:solidFill>
                <a:uFill>
                  <a:solidFill>
                    <a:srgbClr val="ffffff"/>
                  </a:solidFill>
                </a:uFill>
                <a:latin typeface="Trebuchet MS"/>
                <a:ea typeface="ＭＳ Ｐゴシック"/>
              </a:rPr>
              <a:t>: The family { </a:t>
            </a:r>
            <a:r>
              <a:rPr b="0" i="1" lang="en-US" sz="2000" spc="-1" strike="noStrike">
                <a:solidFill>
                  <a:srgbClr val="000000"/>
                </a:solidFill>
                <a:uFill>
                  <a:solidFill>
                    <a:srgbClr val="ffffff"/>
                  </a:solidFill>
                </a:uFill>
                <a:latin typeface="Trebuchet MS"/>
                <a:ea typeface="ＭＳ Ｐゴシック"/>
              </a:rPr>
              <a:t>h</a:t>
            </a:r>
            <a:r>
              <a:rPr b="0" i="1" lang="en-US" sz="2000" spc="-1" strike="noStrike" baseline="-25000">
                <a:solidFill>
                  <a:srgbClr val="000000"/>
                </a:solidFill>
                <a:uFill>
                  <a:solidFill>
                    <a:srgbClr val="ffffff"/>
                  </a:solidFill>
                </a:uFill>
                <a:latin typeface="Trebuchet MS"/>
                <a:ea typeface="ＭＳ Ｐゴシック"/>
              </a:rPr>
              <a:t>a</a:t>
            </a:r>
            <a:r>
              <a:rPr b="0" lang="en-US" sz="2000" spc="-1" strike="noStrike">
                <a:solidFill>
                  <a:srgbClr val="000000"/>
                </a:solidFill>
                <a:uFill>
                  <a:solidFill>
                    <a:srgbClr val="ffffff"/>
                  </a:solidFill>
                </a:uFill>
                <a:latin typeface="Trebuchet MS"/>
                <a:ea typeface="ＭＳ Ｐゴシック"/>
              </a:rPr>
              <a:t> } where </a:t>
            </a:r>
            <a:r>
              <a:rPr b="0" lang="en-US" sz="2000" spc="-1" strike="noStrike">
                <a:solidFill>
                  <a:srgbClr val="000000"/>
                </a:solidFill>
                <a:uFill>
                  <a:solidFill>
                    <a:srgbClr val="ffffff"/>
                  </a:solidFill>
                </a:uFill>
                <a:latin typeface="Symbol"/>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  h</a:t>
            </a:r>
            <a:r>
              <a:rPr b="0" i="1" lang="en-US" sz="2000" spc="-1" strike="noStrike" baseline="-25000">
                <a:solidFill>
                  <a:srgbClr val="000000"/>
                </a:solidFill>
                <a:uFill>
                  <a:solidFill>
                    <a:srgbClr val="ffffff"/>
                  </a:solidFill>
                </a:uFill>
                <a:latin typeface="Trebuchet MS"/>
                <a:ea typeface="ＭＳ Ｐゴシック"/>
              </a:rPr>
              <a:t>a</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a</a:t>
            </a:r>
            <a:r>
              <a:rPr b="0" lang="en-US" sz="2000" spc="-1" strike="noStrike">
                <a:solidFill>
                  <a:srgbClr val="000000"/>
                </a:solidFill>
                <a:uFill>
                  <a:solidFill>
                    <a:srgbClr val="ffffff"/>
                  </a:solidFill>
                </a:uFill>
                <a:latin typeface="Trebuchet MS"/>
                <a:ea typeface="ＭＳ Ｐゴシック"/>
              </a:rPr>
              <a:t> is uniform</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We say that </a:t>
            </a:r>
            <a:r>
              <a:rPr b="0" i="1" lang="en-US" sz="2000" spc="-1" strike="noStrike">
                <a:solidFill>
                  <a:srgbClr val="000000"/>
                </a:solidFill>
                <a:uFill>
                  <a:solidFill>
                    <a:srgbClr val="ffffff"/>
                  </a:solidFill>
                </a:uFill>
                <a:latin typeface="Trebuchet MS"/>
                <a:ea typeface="ＭＳ Ｐゴシック"/>
              </a:rPr>
              <a:t>F</a:t>
            </a:r>
            <a:r>
              <a:rPr b="0" lang="en-US" sz="2000" spc="-1" strike="noStrike">
                <a:solidFill>
                  <a:srgbClr val="000000"/>
                </a:solidFill>
                <a:uFill>
                  <a:solidFill>
                    <a:srgbClr val="ffffff"/>
                  </a:solidFill>
                </a:uFill>
                <a:latin typeface="Trebuchet MS"/>
                <a:ea typeface="ＭＳ Ｐゴシック"/>
              </a:rPr>
              <a:t> is </a:t>
            </a:r>
            <a:r>
              <a:rPr b="0" lang="en-US" sz="2000" spc="-1" strike="noStrike">
                <a:solidFill>
                  <a:srgbClr val="3333ff"/>
                </a:solidFill>
                <a:uFill>
                  <a:solidFill>
                    <a:srgbClr val="ffffff"/>
                  </a:solidFill>
                </a:uFill>
                <a:latin typeface="Trebuchet MS"/>
                <a:ea typeface="ＭＳ Ｐゴシック"/>
              </a:rPr>
              <a:t>universal</a:t>
            </a:r>
            <a:r>
              <a:rPr b="0" lang="en-US" sz="2000" spc="-1" strike="noStrike">
                <a:solidFill>
                  <a:srgbClr val="000000"/>
                </a:solidFill>
                <a:uFill>
                  <a:solidFill>
                    <a:srgbClr val="ffffff"/>
                  </a:solidFill>
                </a:uFill>
                <a:latin typeface="Trebuchet MS"/>
                <a:ea typeface="ＭＳ Ｐゴシック"/>
              </a:rPr>
              <a:t> if </a:t>
            </a:r>
            <a:r>
              <a:rPr b="0" lang="en-US" sz="2000" spc="-1" strike="noStrike">
                <a:solidFill>
                  <a:srgbClr val="000000"/>
                </a:solidFill>
                <a:uFill>
                  <a:solidFill>
                    <a:srgbClr val="ffffff"/>
                  </a:solidFill>
                </a:uFill>
                <a:latin typeface="Symbol"/>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such that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y</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the probability is over the choice of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F</a:t>
            </a:r>
            <a:r>
              <a:rPr b="0" lang="en-US" sz="2000" spc="-1" strike="noStrike">
                <a:solidFill>
                  <a:srgbClr val="000000"/>
                </a:solidFill>
                <a:uFill>
                  <a:solidFill>
                    <a:srgbClr val="ffffff"/>
                  </a:solidFill>
                </a:uFill>
                <a:latin typeface="Trebuchet MS"/>
                <a:ea typeface="ＭＳ Ｐゴシック"/>
              </a:rPr>
              <a:t>  (</a:t>
            </a:r>
            <a:r>
              <a:rPr b="1" lang="en-US" sz="2000" spc="-1" strike="noStrike" u="sng">
                <a:solidFill>
                  <a:srgbClr val="000000"/>
                </a:solidFill>
                <a:uFill>
                  <a:solidFill>
                    <a:srgbClr val="ffffff"/>
                  </a:solidFill>
                </a:uFill>
                <a:latin typeface="Trebuchet MS"/>
                <a:ea typeface="ＭＳ Ｐゴシック"/>
              </a:rPr>
              <a:t>not</a:t>
            </a:r>
            <a:r>
              <a:rPr b="0" lang="en-US" sz="2000" spc="-1" strike="noStrike">
                <a:solidFill>
                  <a:srgbClr val="000000"/>
                </a:solidFill>
                <a:uFill>
                  <a:solidFill>
                    <a:srgbClr val="ffffff"/>
                  </a:solidFill>
                </a:uFill>
                <a:latin typeface="Trebuchet MS"/>
                <a:ea typeface="ＭＳ Ｐゴシック"/>
              </a:rPr>
              <a:t> over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1" lang="en-US" sz="2000" spc="-1" strike="noStrike">
                <a:solidFill>
                  <a:srgbClr val="000000"/>
                </a:solidFill>
                <a:uFill>
                  <a:solidFill>
                    <a:srgbClr val="ffffff"/>
                  </a:solidFill>
                </a:uFill>
                <a:latin typeface="Trebuchet MS"/>
                <a:ea typeface="ＭＳ Ｐゴシック"/>
              </a:rPr>
              <a:t>Good news</a:t>
            </a:r>
            <a:r>
              <a:rPr b="0" lang="en-US" sz="2000" spc="-1" strike="noStrike">
                <a:solidFill>
                  <a:srgbClr val="000000"/>
                </a:solidFill>
                <a:uFill>
                  <a:solidFill>
                    <a:srgbClr val="ffffff"/>
                  </a:solidFill>
                </a:uFill>
                <a:latin typeface="Trebuchet MS"/>
                <a:ea typeface="ＭＳ Ｐゴシック"/>
              </a:rPr>
              <a:t>: Universal hash function families exist</a:t>
            </a:r>
            <a:endParaRPr b="0" lang="en-US" sz="1950" spc="-1" strike="noStrike">
              <a:solidFill>
                <a:srgbClr val="000000"/>
              </a:solidFill>
              <a:uFill>
                <a:solidFill>
                  <a:srgbClr val="ffffff"/>
                </a:solidFill>
              </a:uFill>
              <a:latin typeface="Trebuchet MS"/>
            </a:endParaRPr>
          </a:p>
        </p:txBody>
      </p:sp>
      <p:sp>
        <p:nvSpPr>
          <p:cNvPr id="1272" name="TextShape 4"/>
          <p:cNvSpPr txBox="1"/>
          <p:nvPr/>
        </p:nvSpPr>
        <p:spPr>
          <a:xfrm>
            <a:off x="534600" y="1111680"/>
            <a:ext cx="9041400" cy="5780520"/>
          </a:xfrm>
          <a:prstGeom prst="rect">
            <a:avLst/>
          </a:prstGeom>
          <a:blipFill>
            <a:blip r:embed="rId1"/>
            <a:stretch>
              <a:fillRect/>
            </a:stretch>
          </a:blip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 </a:t>
            </a:r>
            <a:endParaRPr b="0" lang="en-US" sz="1950" spc="-1" strike="noStrike">
              <a:solidFill>
                <a:srgbClr val="000000"/>
              </a:solidFill>
              <a:uFill>
                <a:solidFill>
                  <a:srgbClr val="ffffff"/>
                </a:solidFill>
              </a:uFill>
              <a:latin typeface="Trebuchet MS"/>
            </a:endParaRPr>
          </a:p>
        </p:txBody>
      </p:sp>
      <p:sp>
        <p:nvSpPr>
          <p:cNvPr id="1273" name="CustomShape 5"/>
          <p:cNvSpPr/>
          <p:nvPr/>
        </p:nvSpPr>
        <p:spPr>
          <a:xfrm>
            <a:off x="8163360" y="3684240"/>
            <a:ext cx="1299600" cy="6994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but not</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universal!</a:t>
            </a:r>
            <a:endParaRPr b="0" lang="en-IN" sz="1950" spc="-1" strike="noStrike">
              <a:solidFill>
                <a:srgbClr val="000000"/>
              </a:solidFill>
              <a:uFill>
                <a:solidFill>
                  <a:srgbClr val="ffffff"/>
                </a:solidFill>
              </a:uFill>
              <a:latin typeface="Arial"/>
            </a:endParaRPr>
          </a:p>
        </p:txBody>
      </p:sp>
    </p:spTree>
  </p:cSld>
  <p:timing>
    <p:tnLst>
      <p:par>
        <p:cTn id="6724" dur="indefinite" restart="never" nodeType="tmRoot">
          <p:childTnLst>
            <p:seq>
              <p:cTn id="6725" dur="indefinite" nodeType="mainSeq">
                <p:childTnLst>
                  <p:par>
                    <p:cTn id="6726" fill="hold">
                      <p:stCondLst>
                        <p:cond delay="indefinite"/>
                      </p:stCondLst>
                      <p:childTnLst>
                        <p:par>
                          <p:cTn id="6727" fill="hold">
                            <p:stCondLst>
                              <p:cond delay="0"/>
                            </p:stCondLst>
                            <p:childTnLst>
                              <p:par>
                                <p:cTn id="6728" nodeType="clickEffect" fill="hold" presetClass="entr" presetID="1">
                                  <p:stCondLst>
                                    <p:cond delay="0"/>
                                  </p:stCondLst>
                                  <p:childTnLst>
                                    <p:set>
                                      <p:cBhvr>
                                        <p:cTn id="6729" dur="1" fill="hold">
                                          <p:stCondLst>
                                            <p:cond delay="0"/>
                                          </p:stCondLst>
                                        </p:cTn>
                                        <p:tgtEl>
                                          <p:spTgt spid="1272">
                                            <p:txEl>
                                              <p:pRg st="2" end="2"/>
                                            </p:txEl>
                                          </p:spTgt>
                                        </p:tgtEl>
                                        <p:attrNameLst>
                                          <p:attrName>style.visibility</p:attrName>
                                        </p:attrNameLst>
                                      </p:cBhvr>
                                      <p:to>
                                        <p:strVal val="visible"/>
                                      </p:to>
                                    </p:set>
                                  </p:childTnLst>
                                </p:cTn>
                              </p:par>
                            </p:childTnLst>
                          </p:cTn>
                        </p:par>
                      </p:childTnLst>
                    </p:cTn>
                  </p:par>
                  <p:par>
                    <p:cTn id="6730" fill="hold">
                      <p:stCondLst>
                        <p:cond delay="indefinite"/>
                      </p:stCondLst>
                      <p:childTnLst>
                        <p:par>
                          <p:cTn id="6731" fill="hold">
                            <p:stCondLst>
                              <p:cond delay="0"/>
                            </p:stCondLst>
                            <p:childTnLst>
                              <p:par>
                                <p:cTn id="6732" nodeType="clickEffect" fill="hold" presetClass="entr" presetID="1">
                                  <p:stCondLst>
                                    <p:cond delay="0"/>
                                  </p:stCondLst>
                                  <p:childTnLst>
                                    <p:set>
                                      <p:cBhvr>
                                        <p:cTn id="6733" dur="1" fill="hold">
                                          <p:stCondLst>
                                            <p:cond delay="0"/>
                                          </p:stCondLst>
                                        </p:cTn>
                                        <p:tgtEl>
                                          <p:spTgt spid="1272">
                                            <p:txEl>
                                              <p:pRg st="2" end="2"/>
                                            </p:txEl>
                                          </p:spTgt>
                                        </p:tgtEl>
                                        <p:attrNameLst>
                                          <p:attrName>style.visibility</p:attrName>
                                        </p:attrNameLst>
                                      </p:cBhvr>
                                      <p:to>
                                        <p:strVal val="visible"/>
                                      </p:to>
                                    </p:set>
                                  </p:childTnLst>
                                </p:cTn>
                              </p:par>
                            </p:childTnLst>
                          </p:cTn>
                        </p:par>
                      </p:childTnLst>
                    </p:cTn>
                  </p:par>
                  <p:par>
                    <p:cTn id="6734" fill="hold">
                      <p:stCondLst>
                        <p:cond delay="indefinite"/>
                      </p:stCondLst>
                      <p:childTnLst>
                        <p:par>
                          <p:cTn id="6735" fill="hold">
                            <p:stCondLst>
                              <p:cond delay="0"/>
                            </p:stCondLst>
                            <p:childTnLst>
                              <p:par>
                                <p:cTn id="6736" nodeType="clickEffect" fill="hold" presetClass="entr" presetID="1">
                                  <p:stCondLst>
                                    <p:cond delay="0"/>
                                  </p:stCondLst>
                                  <p:childTnLst>
                                    <p:set>
                                      <p:cBhvr>
                                        <p:cTn id="6737" dur="1" fill="hold">
                                          <p:stCondLst>
                                            <p:cond delay="0"/>
                                          </p:stCondLst>
                                        </p:cTn>
                                        <p:tgtEl>
                                          <p:spTgt spid="1272">
                                            <p:txEl>
                                              <p:pRg st="2" end="2"/>
                                            </p:txEl>
                                          </p:spTgt>
                                        </p:tgtEl>
                                        <p:attrNameLst>
                                          <p:attrName>style.visibility</p:attrName>
                                        </p:attrNameLst>
                                      </p:cBhvr>
                                      <p:to>
                                        <p:strVal val="visible"/>
                                      </p:to>
                                    </p:set>
                                  </p:childTnLst>
                                </p:cTn>
                              </p:par>
                            </p:childTnLst>
                          </p:cTn>
                        </p:par>
                      </p:childTnLst>
                    </p:cTn>
                  </p:par>
                  <p:par>
                    <p:cTn id="6738" fill="hold">
                      <p:stCondLst>
                        <p:cond delay="indefinite"/>
                      </p:stCondLst>
                      <p:childTnLst>
                        <p:par>
                          <p:cTn id="6739" fill="hold">
                            <p:stCondLst>
                              <p:cond delay="0"/>
                            </p:stCondLst>
                            <p:childTnLst>
                              <p:par>
                                <p:cTn id="6740" nodeType="clickEffect" fill="hold" presetClass="entr" presetID="1">
                                  <p:stCondLst>
                                    <p:cond delay="0"/>
                                  </p:stCondLst>
                                  <p:childTnLst>
                                    <p:set>
                                      <p:cBhvr>
                                        <p:cTn id="6741" dur="1" fill="hold">
                                          <p:stCondLst>
                                            <p:cond delay="0"/>
                                          </p:stCondLst>
                                        </p:cTn>
                                        <p:tgtEl>
                                          <p:spTgt spid="1272">
                                            <p:txEl>
                                              <p:pRg st="2" end="2"/>
                                            </p:txEl>
                                          </p:spTgt>
                                        </p:tgtEl>
                                        <p:attrNameLst>
                                          <p:attrName>style.visibility</p:attrName>
                                        </p:attrNameLst>
                                      </p:cBhvr>
                                      <p:to>
                                        <p:strVal val="visible"/>
                                      </p:to>
                                    </p:set>
                                  </p:childTnLst>
                                </p:cTn>
                              </p:par>
                            </p:childTnLst>
                          </p:cTn>
                        </p:par>
                      </p:childTnLst>
                    </p:cTn>
                  </p:par>
                  <p:par>
                    <p:cTn id="6742" fill="hold">
                      <p:stCondLst>
                        <p:cond delay="indefinite"/>
                      </p:stCondLst>
                      <p:childTnLst>
                        <p:par>
                          <p:cTn id="6743" fill="hold">
                            <p:stCondLst>
                              <p:cond delay="0"/>
                            </p:stCondLst>
                            <p:childTnLst>
                              <p:par>
                                <p:cTn id="6744" nodeType="clickEffect" fill="hold" presetClass="entr" presetID="1">
                                  <p:stCondLst>
                                    <p:cond delay="0"/>
                                  </p:stCondLst>
                                  <p:childTnLst>
                                    <p:set>
                                      <p:cBhvr>
                                        <p:cTn id="6745" dur="1" fill="hold">
                                          <p:stCondLst>
                                            <p:cond delay="0"/>
                                          </p:stCondLst>
                                        </p:cTn>
                                        <p:tgtEl>
                                          <p:spTgt spid="1272">
                                            <p:txEl>
                                              <p:pRg st="2" end="2"/>
                                            </p:txEl>
                                          </p:spTgt>
                                        </p:tgtEl>
                                        <p:attrNameLst>
                                          <p:attrName>style.visibility</p:attrName>
                                        </p:attrNameLst>
                                      </p:cBhvr>
                                      <p:to>
                                        <p:strVal val="visible"/>
                                      </p:to>
                                    </p:set>
                                  </p:childTnLst>
                                </p:cTn>
                              </p:par>
                            </p:childTnLst>
                          </p:cTn>
                        </p:par>
                      </p:childTnLst>
                    </p:cTn>
                  </p:par>
                  <p:par>
                    <p:cTn id="6746" fill="hold">
                      <p:stCondLst>
                        <p:cond delay="indefinite"/>
                      </p:stCondLst>
                      <p:childTnLst>
                        <p:par>
                          <p:cTn id="6747" fill="hold">
                            <p:stCondLst>
                              <p:cond delay="0"/>
                            </p:stCondLst>
                            <p:childTnLst>
                              <p:par>
                                <p:cTn id="6748" nodeType="clickEffect" fill="hold" presetClass="entr" presetID="1">
                                  <p:stCondLst>
                                    <p:cond delay="0"/>
                                  </p:stCondLst>
                                  <p:childTnLst>
                                    <p:set>
                                      <p:cBhvr>
                                        <p:cTn id="6749" dur="1" fill="hold">
                                          <p:stCondLst>
                                            <p:cond delay="0"/>
                                          </p:stCondLst>
                                        </p:cTn>
                                        <p:tgtEl>
                                          <p:spTgt spid="1272">
                                            <p:txEl>
                                              <p:pRg st="2" end="2"/>
                                            </p:txEl>
                                          </p:spTgt>
                                        </p:tgtEl>
                                        <p:attrNameLst>
                                          <p:attrName>style.visibility</p:attrName>
                                        </p:attrNameLst>
                                      </p:cBhvr>
                                      <p:to>
                                        <p:strVal val="visible"/>
                                      </p:to>
                                    </p:set>
                                  </p:childTnLst>
                                </p:cTn>
                              </p:par>
                            </p:childTnLst>
                          </p:cTn>
                        </p:par>
                      </p:childTnLst>
                    </p:cTn>
                  </p:par>
                  <p:par>
                    <p:cTn id="6750" fill="hold">
                      <p:stCondLst>
                        <p:cond delay="indefinite"/>
                      </p:stCondLst>
                      <p:childTnLst>
                        <p:par>
                          <p:cTn id="6751" fill="hold">
                            <p:stCondLst>
                              <p:cond delay="0"/>
                            </p:stCondLst>
                            <p:childTnLst>
                              <p:par>
                                <p:cTn id="6752" nodeType="clickEffect" fill="hold" presetClass="entr" presetID="1">
                                  <p:stCondLst>
                                    <p:cond delay="0"/>
                                  </p:stCondLst>
                                  <p:childTnLst>
                                    <p:set>
                                      <p:cBhvr>
                                        <p:cTn id="6753" dur="1" fill="hold">
                                          <p:stCondLst>
                                            <p:cond delay="0"/>
                                          </p:stCondLst>
                                        </p:cTn>
                                        <p:tgtEl>
                                          <p:spTgt spid="1272">
                                            <p:txEl>
                                              <p:pRg st="2" end="2"/>
                                            </p:txEl>
                                          </p:spTgt>
                                        </p:tgtEl>
                                        <p:attrNameLst>
                                          <p:attrName>style.visibility</p:attrName>
                                        </p:attrNameLst>
                                      </p:cBhvr>
                                      <p:to>
                                        <p:strVal val="visible"/>
                                      </p:to>
                                    </p:set>
                                  </p:childTnLst>
                                </p:cTn>
                              </p:par>
                            </p:childTnLst>
                          </p:cTn>
                        </p:par>
                      </p:childTnLst>
                    </p:cTn>
                  </p:par>
                  <p:par>
                    <p:cTn id="6754" fill="hold">
                      <p:stCondLst>
                        <p:cond delay="indefinite"/>
                      </p:stCondLst>
                      <p:childTnLst>
                        <p:par>
                          <p:cTn id="6755" fill="hold">
                            <p:stCondLst>
                              <p:cond delay="0"/>
                            </p:stCondLst>
                            <p:childTnLst>
                              <p:par>
                                <p:cTn id="6756" nodeType="clickEffect" fill="hold" presetClass="entr" presetID="1">
                                  <p:stCondLst>
                                    <p:cond delay="0"/>
                                  </p:stCondLst>
                                  <p:childTnLst>
                                    <p:set>
                                      <p:cBhvr>
                                        <p:cTn id="6757" dur="1" fill="hold">
                                          <p:stCondLst>
                                            <p:cond delay="0"/>
                                          </p:stCondLst>
                                        </p:cTn>
                                        <p:tgtEl>
                                          <p:spTgt spid="1272">
                                            <p:txEl>
                                              <p:pRg st="2" end="2"/>
                                            </p:txEl>
                                          </p:spTgt>
                                        </p:tgtEl>
                                        <p:attrNameLst>
                                          <p:attrName>style.visibility</p:attrName>
                                        </p:attrNameLst>
                                      </p:cBhvr>
                                      <p:to>
                                        <p:strVal val="visible"/>
                                      </p:to>
                                    </p:set>
                                  </p:childTnLst>
                                </p:cTn>
                              </p:par>
                            </p:childTnLst>
                          </p:cTn>
                        </p:par>
                      </p:childTnLst>
                    </p:cTn>
                  </p:par>
                  <p:par>
                    <p:cTn id="6758" fill="hold">
                      <p:stCondLst>
                        <p:cond delay="indefinite"/>
                      </p:stCondLst>
                      <p:childTnLst>
                        <p:par>
                          <p:cTn id="6759" fill="hold">
                            <p:stCondLst>
                              <p:cond delay="0"/>
                            </p:stCondLst>
                            <p:childTnLst>
                              <p:par>
                                <p:cTn id="6760" nodeType="clickEffect" fill="hold" presetClass="entr" presetID="1">
                                  <p:stCondLst>
                                    <p:cond delay="0"/>
                                  </p:stCondLst>
                                  <p:childTnLst>
                                    <p:set>
                                      <p:cBhvr>
                                        <p:cTn id="6761" dur="1" fill="hold">
                                          <p:stCondLst>
                                            <p:cond delay="0"/>
                                          </p:stCondLst>
                                        </p:cTn>
                                        <p:tgtEl>
                                          <p:spTgt spid="1273"/>
                                        </p:tgtEl>
                                        <p:attrNameLst>
                                          <p:attrName>style.visibility</p:attrName>
                                        </p:attrNameLst>
                                      </p:cBhvr>
                                      <p:to>
                                        <p:strVal val="visible"/>
                                      </p:to>
                                    </p:set>
                                  </p:childTnLst>
                                </p:cTn>
                              </p:par>
                            </p:childTnLst>
                          </p:cTn>
                        </p:par>
                      </p:childTnLst>
                    </p:cTn>
                  </p:par>
                  <p:par>
                    <p:cTn id="6762" fill="hold">
                      <p:stCondLst>
                        <p:cond delay="indefinite"/>
                      </p:stCondLst>
                      <p:childTnLst>
                        <p:par>
                          <p:cTn id="6763" fill="hold">
                            <p:stCondLst>
                              <p:cond delay="0"/>
                            </p:stCondLst>
                            <p:childTnLst>
                              <p:par>
                                <p:cTn id="6764" nodeType="clickEffect" fill="hold" presetClass="entr" presetID="1">
                                  <p:stCondLst>
                                    <p:cond delay="0"/>
                                  </p:stCondLst>
                                  <p:childTnLst>
                                    <p:set>
                                      <p:cBhvr>
                                        <p:cTn id="6765" dur="1" fill="hold">
                                          <p:stCondLst>
                                            <p:cond delay="0"/>
                                          </p:stCondLst>
                                        </p:cTn>
                                        <p:tgtEl>
                                          <p:spTgt spid="1272">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3FA5D609-A9C7-4582-AC0D-2D4769EB5ED5}"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75"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Chaining</a:t>
            </a:r>
            <a:endParaRPr b="0" lang="en-US" sz="2840" spc="-1" strike="noStrike">
              <a:solidFill>
                <a:srgbClr val="000000"/>
              </a:solidFill>
              <a:uFill>
                <a:solidFill>
                  <a:srgbClr val="ffffff"/>
                </a:solidFill>
              </a:uFill>
              <a:latin typeface="Trebuchet MS"/>
            </a:endParaRPr>
          </a:p>
        </p:txBody>
      </p:sp>
      <p:sp>
        <p:nvSpPr>
          <p:cNvPr id="1276"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When two keys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and </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 collide, we need to store the corresponding values of both keys at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If we make each array entry a list, this is called </a:t>
            </a:r>
            <a:r>
              <a:rPr b="0" lang="en-US" sz="2000" spc="-1" strike="noStrike">
                <a:solidFill>
                  <a:srgbClr val="3333ff"/>
                </a:solidFill>
                <a:uFill>
                  <a:solidFill>
                    <a:srgbClr val="ffffff"/>
                  </a:solidFill>
                </a:uFill>
                <a:latin typeface="Trebuchet MS"/>
                <a:ea typeface="ＭＳ Ｐゴシック"/>
              </a:rPr>
              <a:t>chaining</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For any key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if </a:t>
            </a:r>
            <a:r>
              <a:rPr b="0" i="1" lang="en-US" sz="2000" spc="-1" strike="noStrike">
                <a:solidFill>
                  <a:srgbClr val="000000"/>
                </a:solidFill>
                <a:uFill>
                  <a:solidFill>
                    <a:srgbClr val="ffffff"/>
                  </a:solidFill>
                </a:uFill>
                <a:latin typeface="Trebuchet MS"/>
                <a:ea typeface="ＭＳ Ｐゴシック"/>
              </a:rPr>
              <a:t>len</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is the length of the linked list at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then the worst case time to search for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is </a:t>
            </a: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(1 + </a:t>
            </a:r>
            <a:r>
              <a:rPr b="0" i="1" lang="en-US" sz="2000" spc="-1" strike="noStrike">
                <a:solidFill>
                  <a:srgbClr val="000000"/>
                </a:solidFill>
                <a:uFill>
                  <a:solidFill>
                    <a:srgbClr val="ffffff"/>
                  </a:solidFill>
                </a:uFill>
                <a:latin typeface="Trebuchet MS"/>
                <a:ea typeface="ＭＳ Ｐゴシック"/>
              </a:rPr>
              <a:t>len</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Now </a:t>
            </a:r>
            <a:r>
              <a:rPr b="0" i="1" lang="en-US" sz="2000" spc="-1" strike="noStrike">
                <a:solidFill>
                  <a:srgbClr val="000000"/>
                </a:solidFill>
                <a:uFill>
                  <a:solidFill>
                    <a:srgbClr val="ffffff"/>
                  </a:solidFill>
                </a:uFill>
                <a:latin typeface="Trebuchet MS"/>
                <a:ea typeface="ＭＳ Ｐゴシック"/>
              </a:rPr>
              <a:t>len</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is a </a:t>
            </a:r>
            <a:r>
              <a:rPr b="0" lang="en-US" sz="2000" spc="-1" strike="noStrike">
                <a:solidFill>
                  <a:srgbClr val="3333ff"/>
                </a:solidFill>
                <a:uFill>
                  <a:solidFill>
                    <a:srgbClr val="ffffff"/>
                  </a:solidFill>
                </a:uFill>
                <a:latin typeface="Trebuchet MS"/>
                <a:ea typeface="ＭＳ Ｐゴシック"/>
              </a:rPr>
              <a:t>random variable</a:t>
            </a:r>
            <a:r>
              <a:rPr b="0" lang="en-US" sz="2000" spc="-1" strike="noStrike">
                <a:solidFill>
                  <a:srgbClr val="000000"/>
                </a:solidFill>
                <a:uFill>
                  <a:solidFill>
                    <a:srgbClr val="ffffff"/>
                  </a:solidFill>
                </a:uFill>
                <a:latin typeface="Trebuchet MS"/>
                <a:ea typeface="ＭＳ Ｐゴシック"/>
              </a:rPr>
              <a:t> (random event: choice of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 and</a:t>
            </a:r>
            <a:endParaRPr b="0" lang="en-US" sz="1950" spc="-1" strike="noStrike">
              <a:solidFill>
                <a:srgbClr val="000000"/>
              </a:solidFill>
              <a:uFill>
                <a:solidFill>
                  <a:srgbClr val="ffffff"/>
                </a:solidFill>
              </a:uFill>
              <a:latin typeface="Trebuchet MS"/>
            </a:endParaRPr>
          </a:p>
          <a:p>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Thus, the expected value of </a:t>
            </a:r>
            <a:r>
              <a:rPr b="0" i="1" lang="en-US" sz="2000" spc="-1" strike="noStrike">
                <a:solidFill>
                  <a:srgbClr val="000000"/>
                </a:solidFill>
                <a:uFill>
                  <a:solidFill>
                    <a:srgbClr val="ffffff"/>
                  </a:solidFill>
                </a:uFill>
                <a:latin typeface="Trebuchet MS"/>
                <a:ea typeface="ＭＳ Ｐゴシック"/>
              </a:rPr>
              <a:t>len</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is  (called the </a:t>
            </a:r>
            <a:r>
              <a:rPr b="0" lang="en-US" sz="2000" spc="-1" strike="noStrike">
                <a:solidFill>
                  <a:srgbClr val="3333ff"/>
                </a:solidFill>
                <a:uFill>
                  <a:solidFill>
                    <a:srgbClr val="ffffff"/>
                  </a:solidFill>
                </a:uFill>
                <a:latin typeface="Trebuchet MS"/>
                <a:ea typeface="ＭＳ Ｐゴシック"/>
              </a:rPr>
              <a:t>load factor</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p:txBody>
      </p:sp>
      <p:sp>
        <p:nvSpPr>
          <p:cNvPr id="1277" name="TextShape 4"/>
          <p:cNvSpPr txBox="1"/>
          <p:nvPr/>
        </p:nvSpPr>
        <p:spPr>
          <a:xfrm>
            <a:off x="534600" y="1111680"/>
            <a:ext cx="9041400" cy="5780520"/>
          </a:xfrm>
          <a:prstGeom prst="rect">
            <a:avLst/>
          </a:prstGeom>
          <a:blipFill>
            <a:blip r:embed="rId1"/>
            <a:stretch>
              <a:fillRect/>
            </a:stretch>
          </a:blip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 </a:t>
            </a:r>
            <a:endParaRPr b="0" lang="en-US" sz="1950" spc="-1" strike="noStrike">
              <a:solidFill>
                <a:srgbClr val="000000"/>
              </a:solidFill>
              <a:uFill>
                <a:solidFill>
                  <a:srgbClr val="ffffff"/>
                </a:solidFill>
              </a:uFill>
              <a:latin typeface="Trebuchet MS"/>
            </a:endParaRPr>
          </a:p>
        </p:txBody>
      </p:sp>
      <p:sp>
        <p:nvSpPr>
          <p:cNvPr id="1278" name="CustomShape 5"/>
          <p:cNvSpPr/>
          <p:nvPr/>
        </p:nvSpPr>
        <p:spPr>
          <a:xfrm>
            <a:off x="5984640" y="4520880"/>
            <a:ext cx="96120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where </a:t>
            </a:r>
            <a:endParaRPr b="0" lang="en-IN" sz="1950" spc="-1" strike="noStrike">
              <a:solidFill>
                <a:srgbClr val="000000"/>
              </a:solidFill>
              <a:uFill>
                <a:solidFill>
                  <a:srgbClr val="ffffff"/>
                </a:solidFill>
              </a:uFill>
              <a:latin typeface="Arial"/>
            </a:endParaRPr>
          </a:p>
        </p:txBody>
      </p:sp>
      <p:sp>
        <p:nvSpPr>
          <p:cNvPr id="1279" name="CustomShape 6"/>
          <p:cNvSpPr/>
          <p:nvPr/>
        </p:nvSpPr>
        <p:spPr>
          <a:xfrm>
            <a:off x="4658400" y="4520880"/>
            <a:ext cx="3613680" cy="757440"/>
          </a:xfrm>
          <a:prstGeom prst="rect">
            <a:avLst/>
          </a:prstGeom>
          <a:blipFill>
            <a:blip r:embed="rId2"/>
            <a:stretch>
              <a:fillRect l="-1854" t="0" r="0" b="0"/>
            </a:stretch>
          </a:blip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endParaRPr b="0" lang="en-IN" sz="1950" spc="-1" strike="noStrike">
              <a:solidFill>
                <a:srgbClr val="000000"/>
              </a:solidFill>
              <a:uFill>
                <a:solidFill>
                  <a:srgbClr val="ffffff"/>
                </a:solidFill>
              </a:uFill>
              <a:latin typeface="Arial"/>
            </a:endParaRPr>
          </a:p>
        </p:txBody>
      </p:sp>
      <p:sp>
        <p:nvSpPr>
          <p:cNvPr id="1280" name="CustomShape 7"/>
          <p:cNvSpPr/>
          <p:nvPr/>
        </p:nvSpPr>
        <p:spPr>
          <a:xfrm>
            <a:off x="8498520" y="4520880"/>
            <a:ext cx="79380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prob.</a:t>
            </a:r>
            <a:endParaRPr b="0" lang="en-IN" sz="1950" spc="-1" strike="noStrike">
              <a:solidFill>
                <a:srgbClr val="000000"/>
              </a:solidFill>
              <a:uFill>
                <a:solidFill>
                  <a:srgbClr val="ffffff"/>
                </a:solidFill>
              </a:uFill>
              <a:latin typeface="Arial"/>
            </a:endParaRPr>
          </a:p>
        </p:txBody>
      </p:sp>
      <p:sp>
        <p:nvSpPr>
          <p:cNvPr id="1281" name="CustomShape 8"/>
          <p:cNvSpPr/>
          <p:nvPr/>
        </p:nvSpPr>
        <p:spPr>
          <a:xfrm>
            <a:off x="8272440" y="4520880"/>
            <a:ext cx="1245960" cy="513720"/>
          </a:xfrm>
          <a:prstGeom prst="rect">
            <a:avLst/>
          </a:prstGeom>
          <a:blipFill>
            <a:blip r:embed="rId3"/>
            <a:stretch>
              <a:fillRect l="-4884" t="0" r="0" b="-5775"/>
            </a:stretch>
          </a:blip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endParaRPr b="0" lang="en-IN" sz="1950" spc="-1" strike="noStrike">
              <a:solidFill>
                <a:srgbClr val="000000"/>
              </a:solidFill>
              <a:uFill>
                <a:solidFill>
                  <a:srgbClr val="ffffff"/>
                </a:solidFill>
              </a:uFill>
              <a:latin typeface="Arial"/>
            </a:endParaRPr>
          </a:p>
        </p:txBody>
      </p:sp>
    </p:spTree>
  </p:cSld>
  <p:timing>
    <p:tnLst>
      <p:par>
        <p:cTn id="6766" dur="indefinite" restart="never" nodeType="tmRoot">
          <p:childTnLst>
            <p:seq>
              <p:cTn id="6767" dur="indefinite" nodeType="mainSeq">
                <p:childTnLst>
                  <p:par>
                    <p:cTn id="6768" fill="hold">
                      <p:stCondLst>
                        <p:cond delay="indefinite"/>
                      </p:stCondLst>
                      <p:childTnLst>
                        <p:par>
                          <p:cTn id="6769" fill="hold">
                            <p:stCondLst>
                              <p:cond delay="0"/>
                            </p:stCondLst>
                            <p:childTnLst>
                              <p:par>
                                <p:cTn id="6770" nodeType="clickEffect" fill="hold" presetClass="entr" presetID="1">
                                  <p:stCondLst>
                                    <p:cond delay="0"/>
                                  </p:stCondLst>
                                  <p:childTnLst>
                                    <p:set>
                                      <p:cBhvr>
                                        <p:cTn id="6771" dur="1" fill="hold">
                                          <p:stCondLst>
                                            <p:cond delay="0"/>
                                          </p:stCondLst>
                                        </p:cTn>
                                        <p:tgtEl>
                                          <p:spTgt spid="1277">
                                            <p:txEl>
                                              <p:pRg st="2" end="2"/>
                                            </p:txEl>
                                          </p:spTgt>
                                        </p:tgtEl>
                                        <p:attrNameLst>
                                          <p:attrName>style.visibility</p:attrName>
                                        </p:attrNameLst>
                                      </p:cBhvr>
                                      <p:to>
                                        <p:strVal val="visible"/>
                                      </p:to>
                                    </p:set>
                                  </p:childTnLst>
                                </p:cTn>
                              </p:par>
                            </p:childTnLst>
                          </p:cTn>
                        </p:par>
                      </p:childTnLst>
                    </p:cTn>
                  </p:par>
                  <p:par>
                    <p:cTn id="6772" fill="hold">
                      <p:stCondLst>
                        <p:cond delay="indefinite"/>
                      </p:stCondLst>
                      <p:childTnLst>
                        <p:par>
                          <p:cTn id="6773" fill="hold">
                            <p:stCondLst>
                              <p:cond delay="0"/>
                            </p:stCondLst>
                            <p:childTnLst>
                              <p:par>
                                <p:cTn id="6774" nodeType="clickEffect" fill="hold" presetClass="entr" presetID="1">
                                  <p:stCondLst>
                                    <p:cond delay="0"/>
                                  </p:stCondLst>
                                  <p:childTnLst>
                                    <p:set>
                                      <p:cBhvr>
                                        <p:cTn id="6775" dur="1" fill="hold">
                                          <p:stCondLst>
                                            <p:cond delay="0"/>
                                          </p:stCondLst>
                                        </p:cTn>
                                        <p:tgtEl>
                                          <p:spTgt spid="1277">
                                            <p:txEl>
                                              <p:pRg st="2" end="2"/>
                                            </p:txEl>
                                          </p:spTgt>
                                        </p:tgtEl>
                                        <p:attrNameLst>
                                          <p:attrName>style.visibility</p:attrName>
                                        </p:attrNameLst>
                                      </p:cBhvr>
                                      <p:to>
                                        <p:strVal val="visible"/>
                                      </p:to>
                                    </p:set>
                                  </p:childTnLst>
                                </p:cTn>
                              </p:par>
                            </p:childTnLst>
                          </p:cTn>
                        </p:par>
                      </p:childTnLst>
                    </p:cTn>
                  </p:par>
                  <p:par>
                    <p:cTn id="6776" fill="hold">
                      <p:stCondLst>
                        <p:cond delay="indefinite"/>
                      </p:stCondLst>
                      <p:childTnLst>
                        <p:par>
                          <p:cTn id="6777" fill="hold">
                            <p:stCondLst>
                              <p:cond delay="0"/>
                            </p:stCondLst>
                            <p:childTnLst>
                              <p:par>
                                <p:cTn id="6778" nodeType="clickEffect" fill="hold" presetClass="entr" presetID="1">
                                  <p:stCondLst>
                                    <p:cond delay="0"/>
                                  </p:stCondLst>
                                  <p:childTnLst>
                                    <p:set>
                                      <p:cBhvr>
                                        <p:cTn id="6779" dur="1" fill="hold">
                                          <p:stCondLst>
                                            <p:cond delay="0"/>
                                          </p:stCondLst>
                                        </p:cTn>
                                        <p:tgtEl>
                                          <p:spTgt spid="1277">
                                            <p:txEl>
                                              <p:pRg st="2" end="2"/>
                                            </p:txEl>
                                          </p:spTgt>
                                        </p:tgtEl>
                                        <p:attrNameLst>
                                          <p:attrName>style.visibility</p:attrName>
                                        </p:attrNameLst>
                                      </p:cBhvr>
                                      <p:to>
                                        <p:strVal val="visible"/>
                                      </p:to>
                                    </p:set>
                                  </p:childTnLst>
                                </p:cTn>
                              </p:par>
                            </p:childTnLst>
                          </p:cTn>
                        </p:par>
                      </p:childTnLst>
                    </p:cTn>
                  </p:par>
                  <p:par>
                    <p:cTn id="6780" fill="hold">
                      <p:stCondLst>
                        <p:cond delay="indefinite"/>
                      </p:stCondLst>
                      <p:childTnLst>
                        <p:par>
                          <p:cTn id="6781" fill="hold">
                            <p:stCondLst>
                              <p:cond delay="0"/>
                            </p:stCondLst>
                            <p:childTnLst>
                              <p:par>
                                <p:cTn id="6782" nodeType="clickEffect" fill="hold" presetClass="entr" presetID="1">
                                  <p:stCondLst>
                                    <p:cond delay="0"/>
                                  </p:stCondLst>
                                  <p:childTnLst>
                                    <p:set>
                                      <p:cBhvr>
                                        <p:cTn id="6783" dur="1" fill="hold">
                                          <p:stCondLst>
                                            <p:cond delay="0"/>
                                          </p:stCondLst>
                                        </p:cTn>
                                        <p:tgtEl>
                                          <p:spTgt spid="1277">
                                            <p:txEl>
                                              <p:pRg st="2" end="2"/>
                                            </p:txEl>
                                          </p:spTgt>
                                        </p:tgtEl>
                                        <p:attrNameLst>
                                          <p:attrName>style.visibility</p:attrName>
                                        </p:attrNameLst>
                                      </p:cBhvr>
                                      <p:to>
                                        <p:strVal val="visible"/>
                                      </p:to>
                                    </p:set>
                                  </p:childTnLst>
                                </p:cTn>
                              </p:par>
                            </p:childTnLst>
                          </p:cTn>
                        </p:par>
                      </p:childTnLst>
                    </p:cTn>
                  </p:par>
                  <p:par>
                    <p:cTn id="6784" fill="hold">
                      <p:stCondLst>
                        <p:cond delay="indefinite"/>
                      </p:stCondLst>
                      <p:childTnLst>
                        <p:par>
                          <p:cTn id="6785" fill="hold">
                            <p:stCondLst>
                              <p:cond delay="0"/>
                            </p:stCondLst>
                            <p:childTnLst>
                              <p:par>
                                <p:cTn id="6786" nodeType="clickEffect" fill="hold" presetClass="entr" presetID="1">
                                  <p:stCondLst>
                                    <p:cond delay="0"/>
                                  </p:stCondLst>
                                  <p:childTnLst>
                                    <p:set>
                                      <p:cBhvr>
                                        <p:cTn id="6787" dur="1" fill="hold">
                                          <p:stCondLst>
                                            <p:cond delay="0"/>
                                          </p:stCondLst>
                                        </p:cTn>
                                        <p:tgtEl>
                                          <p:spTgt spid="1277">
                                            <p:txEl>
                                              <p:pRg st="2" end="2"/>
                                            </p:txEl>
                                          </p:spTgt>
                                        </p:tgtEl>
                                        <p:attrNameLst>
                                          <p:attrName>style.visibility</p:attrName>
                                        </p:attrNameLst>
                                      </p:cBhvr>
                                      <p:to>
                                        <p:strVal val="visible"/>
                                      </p:to>
                                    </p:set>
                                  </p:childTnLst>
                                </p:cTn>
                              </p:par>
                            </p:childTnLst>
                          </p:cTn>
                        </p:par>
                      </p:childTnLst>
                    </p:cTn>
                  </p:par>
                  <p:par>
                    <p:cTn id="6788" fill="hold">
                      <p:stCondLst>
                        <p:cond delay="indefinite"/>
                      </p:stCondLst>
                      <p:childTnLst>
                        <p:par>
                          <p:cTn id="6789" fill="hold">
                            <p:stCondLst>
                              <p:cond delay="0"/>
                            </p:stCondLst>
                            <p:childTnLst>
                              <p:par>
                                <p:cTn id="6790" nodeType="clickEffect" fill="hold" presetClass="entr" presetID="1">
                                  <p:stCondLst>
                                    <p:cond delay="0"/>
                                  </p:stCondLst>
                                  <p:childTnLst>
                                    <p:set>
                                      <p:cBhvr>
                                        <p:cTn id="6791" dur="1" fill="hold">
                                          <p:stCondLst>
                                            <p:cond delay="0"/>
                                          </p:stCondLst>
                                        </p:cTn>
                                        <p:tgtEl>
                                          <p:spTgt spid="1279"/>
                                        </p:tgtEl>
                                        <p:attrNameLst>
                                          <p:attrName>style.visibility</p:attrName>
                                        </p:attrNameLst>
                                      </p:cBhvr>
                                      <p:to>
                                        <p:strVal val="visible"/>
                                      </p:to>
                                    </p:set>
                                  </p:childTnLst>
                                </p:cTn>
                              </p:par>
                            </p:childTnLst>
                          </p:cTn>
                        </p:par>
                      </p:childTnLst>
                    </p:cTn>
                  </p:par>
                  <p:par>
                    <p:cTn id="6792" fill="hold">
                      <p:stCondLst>
                        <p:cond delay="indefinite"/>
                      </p:stCondLst>
                      <p:childTnLst>
                        <p:par>
                          <p:cTn id="6793" fill="hold">
                            <p:stCondLst>
                              <p:cond delay="0"/>
                            </p:stCondLst>
                            <p:childTnLst>
                              <p:par>
                                <p:cTn id="6794" nodeType="clickEffect" fill="hold" presetClass="entr" presetID="1">
                                  <p:stCondLst>
                                    <p:cond delay="0"/>
                                  </p:stCondLst>
                                  <p:childTnLst>
                                    <p:set>
                                      <p:cBhvr>
                                        <p:cTn id="6795" dur="1" fill="hold">
                                          <p:stCondLst>
                                            <p:cond delay="0"/>
                                          </p:stCondLst>
                                        </p:cTn>
                                        <p:tgtEl>
                                          <p:spTgt spid="1281"/>
                                        </p:tgtEl>
                                        <p:attrNameLst>
                                          <p:attrName>style.visibility</p:attrName>
                                        </p:attrNameLst>
                                      </p:cBhvr>
                                      <p:to>
                                        <p:strVal val="visible"/>
                                      </p:to>
                                    </p:set>
                                  </p:childTnLst>
                                </p:cTn>
                              </p:par>
                            </p:childTnLst>
                          </p:cTn>
                        </p:par>
                      </p:childTnLst>
                    </p:cTn>
                  </p:par>
                  <p:par>
                    <p:cTn id="6796" fill="hold">
                      <p:stCondLst>
                        <p:cond delay="indefinite"/>
                      </p:stCondLst>
                      <p:childTnLst>
                        <p:par>
                          <p:cTn id="6797" fill="hold">
                            <p:stCondLst>
                              <p:cond delay="0"/>
                            </p:stCondLst>
                            <p:childTnLst>
                              <p:par>
                                <p:cTn id="6798" nodeType="clickEffect" fill="hold" presetClass="entr" presetID="1">
                                  <p:stCondLst>
                                    <p:cond delay="0"/>
                                  </p:stCondLst>
                                  <p:childTnLst>
                                    <p:set>
                                      <p:cBhvr>
                                        <p:cTn id="6799" dur="1" fill="hold">
                                          <p:stCondLst>
                                            <p:cond delay="0"/>
                                          </p:stCondLst>
                                        </p:cTn>
                                        <p:tgtEl>
                                          <p:spTgt spid="1277">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E2DC8FD3-6924-4CA8-A491-0C28F0C13FCE}"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83"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Chaining</a:t>
            </a:r>
            <a:endParaRPr b="0" lang="en-US" sz="2840" spc="-1" strike="noStrike">
              <a:solidFill>
                <a:srgbClr val="000000"/>
              </a:solidFill>
              <a:uFill>
                <a:solidFill>
                  <a:srgbClr val="ffffff"/>
                </a:solidFill>
              </a:uFill>
              <a:latin typeface="Trebuchet MS"/>
            </a:endParaRPr>
          </a:p>
        </p:txBody>
      </p:sp>
      <p:sp>
        <p:nvSpPr>
          <p:cNvPr id="1284"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When two keys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and </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 collide, we need to store the corresponding values of both keys at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If we make each array entry a list, this is called </a:t>
            </a:r>
            <a:r>
              <a:rPr b="0" lang="en-US" sz="2000" spc="-1" strike="noStrike">
                <a:solidFill>
                  <a:srgbClr val="3333ff"/>
                </a:solidFill>
                <a:uFill>
                  <a:solidFill>
                    <a:srgbClr val="ffffff"/>
                  </a:solidFill>
                </a:uFill>
                <a:latin typeface="Trebuchet MS"/>
                <a:ea typeface="ＭＳ Ｐゴシック"/>
              </a:rPr>
              <a:t>chaining</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For any key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if </a:t>
            </a:r>
            <a:r>
              <a:rPr b="0" i="1" lang="en-US" sz="2000" spc="-1" strike="noStrike">
                <a:solidFill>
                  <a:srgbClr val="000000"/>
                </a:solidFill>
                <a:uFill>
                  <a:solidFill>
                    <a:srgbClr val="ffffff"/>
                  </a:solidFill>
                </a:uFill>
                <a:latin typeface="Trebuchet MS"/>
                <a:ea typeface="ＭＳ Ｐゴシック"/>
              </a:rPr>
              <a:t>len</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is the length of the linked list at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then the worst case time to search for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is </a:t>
            </a: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(1 + </a:t>
            </a:r>
            <a:r>
              <a:rPr b="0" i="1" lang="en-US" sz="2000" spc="-1" strike="noStrike">
                <a:solidFill>
                  <a:srgbClr val="000000"/>
                </a:solidFill>
                <a:uFill>
                  <a:solidFill>
                    <a:srgbClr val="ffffff"/>
                  </a:solidFill>
                </a:uFill>
                <a:latin typeface="Trebuchet MS"/>
                <a:ea typeface="ＭＳ Ｐゴシック"/>
              </a:rPr>
              <a:t>len</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Now </a:t>
            </a:r>
            <a:r>
              <a:rPr b="0" i="1" lang="en-US" sz="2000" spc="-1" strike="noStrike">
                <a:solidFill>
                  <a:srgbClr val="000000"/>
                </a:solidFill>
                <a:uFill>
                  <a:solidFill>
                    <a:srgbClr val="ffffff"/>
                  </a:solidFill>
                </a:uFill>
                <a:latin typeface="Trebuchet MS"/>
                <a:ea typeface="ＭＳ Ｐゴシック"/>
              </a:rPr>
              <a:t>len</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is a </a:t>
            </a:r>
            <a:r>
              <a:rPr b="0" lang="en-US" sz="2000" spc="-1" strike="noStrike">
                <a:solidFill>
                  <a:srgbClr val="3333ff"/>
                </a:solidFill>
                <a:uFill>
                  <a:solidFill>
                    <a:srgbClr val="ffffff"/>
                  </a:solidFill>
                </a:uFill>
                <a:latin typeface="Trebuchet MS"/>
                <a:ea typeface="ＭＳ Ｐゴシック"/>
              </a:rPr>
              <a:t>random variable</a:t>
            </a:r>
            <a:r>
              <a:rPr b="0" lang="en-US" sz="2000" spc="-1" strike="noStrike">
                <a:solidFill>
                  <a:srgbClr val="000000"/>
                </a:solidFill>
                <a:uFill>
                  <a:solidFill>
                    <a:srgbClr val="ffffff"/>
                  </a:solidFill>
                </a:uFill>
                <a:latin typeface="Trebuchet MS"/>
                <a:ea typeface="ＭＳ Ｐゴシック"/>
              </a:rPr>
              <a:t> (random event: choice of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 and</a:t>
            </a:r>
            <a:endParaRPr b="0" lang="en-US" sz="1950" spc="-1" strike="noStrike">
              <a:solidFill>
                <a:srgbClr val="000000"/>
              </a:solidFill>
              <a:uFill>
                <a:solidFill>
                  <a:srgbClr val="ffffff"/>
                </a:solidFill>
              </a:uFill>
              <a:latin typeface="Trebuchet MS"/>
            </a:endParaRPr>
          </a:p>
          <a:p>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Thus, the expected value of </a:t>
            </a:r>
            <a:r>
              <a:rPr b="0" i="1" lang="en-US" sz="2000" spc="-1" strike="noStrike">
                <a:solidFill>
                  <a:srgbClr val="000000"/>
                </a:solidFill>
                <a:uFill>
                  <a:solidFill>
                    <a:srgbClr val="ffffff"/>
                  </a:solidFill>
                </a:uFill>
                <a:latin typeface="Trebuchet MS"/>
                <a:ea typeface="ＭＳ Ｐゴシック"/>
              </a:rPr>
              <a:t>len</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is  (called the </a:t>
            </a:r>
            <a:r>
              <a:rPr b="0" lang="en-US" sz="2000" spc="-1" strike="noStrike">
                <a:solidFill>
                  <a:srgbClr val="3333ff"/>
                </a:solidFill>
                <a:uFill>
                  <a:solidFill>
                    <a:srgbClr val="ffffff"/>
                  </a:solidFill>
                </a:uFill>
                <a:latin typeface="Trebuchet MS"/>
                <a:ea typeface="ＭＳ Ｐゴシック"/>
              </a:rPr>
              <a:t>load factor</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p:txBody>
      </p:sp>
      <p:sp>
        <p:nvSpPr>
          <p:cNvPr id="1285" name="TextShape 4"/>
          <p:cNvSpPr txBox="1"/>
          <p:nvPr/>
        </p:nvSpPr>
        <p:spPr>
          <a:xfrm>
            <a:off x="534600" y="1111680"/>
            <a:ext cx="9041400" cy="5780520"/>
          </a:xfrm>
          <a:prstGeom prst="rect">
            <a:avLst/>
          </a:prstGeom>
          <a:blipFill>
            <a:blip r:embed="rId1"/>
            <a:stretch>
              <a:fillRect/>
            </a:stretch>
          </a:blip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 </a:t>
            </a:r>
            <a:endParaRPr b="0" lang="en-US" sz="1950" spc="-1" strike="noStrike">
              <a:solidFill>
                <a:srgbClr val="000000"/>
              </a:solidFill>
              <a:uFill>
                <a:solidFill>
                  <a:srgbClr val="ffffff"/>
                </a:solidFill>
              </a:uFill>
              <a:latin typeface="Trebuchet MS"/>
            </a:endParaRPr>
          </a:p>
        </p:txBody>
      </p:sp>
      <p:sp>
        <p:nvSpPr>
          <p:cNvPr id="1286" name="CustomShape 5"/>
          <p:cNvSpPr/>
          <p:nvPr/>
        </p:nvSpPr>
        <p:spPr>
          <a:xfrm>
            <a:off x="5984640" y="4520880"/>
            <a:ext cx="96120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where </a:t>
            </a:r>
            <a:endParaRPr b="0" lang="en-IN" sz="1950" spc="-1" strike="noStrike">
              <a:solidFill>
                <a:srgbClr val="000000"/>
              </a:solidFill>
              <a:uFill>
                <a:solidFill>
                  <a:srgbClr val="ffffff"/>
                </a:solidFill>
              </a:uFill>
              <a:latin typeface="Arial"/>
            </a:endParaRPr>
          </a:p>
        </p:txBody>
      </p:sp>
      <p:sp>
        <p:nvSpPr>
          <p:cNvPr id="1287" name="CustomShape 6"/>
          <p:cNvSpPr/>
          <p:nvPr/>
        </p:nvSpPr>
        <p:spPr>
          <a:xfrm>
            <a:off x="4658400" y="4520880"/>
            <a:ext cx="3613680" cy="757440"/>
          </a:xfrm>
          <a:prstGeom prst="rect">
            <a:avLst/>
          </a:prstGeom>
          <a:blipFill>
            <a:blip r:embed="rId2"/>
            <a:stretch>
              <a:fillRect l="-1854" t="0" r="0" b="0"/>
            </a:stretch>
          </a:blip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endParaRPr b="0" lang="en-IN" sz="1950" spc="-1" strike="noStrike">
              <a:solidFill>
                <a:srgbClr val="000000"/>
              </a:solidFill>
              <a:uFill>
                <a:solidFill>
                  <a:srgbClr val="ffffff"/>
                </a:solidFill>
              </a:uFill>
              <a:latin typeface="Arial"/>
            </a:endParaRPr>
          </a:p>
        </p:txBody>
      </p:sp>
      <p:sp>
        <p:nvSpPr>
          <p:cNvPr id="1288" name="CustomShape 7"/>
          <p:cNvSpPr/>
          <p:nvPr/>
        </p:nvSpPr>
        <p:spPr>
          <a:xfrm>
            <a:off x="8498520" y="4520880"/>
            <a:ext cx="79380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prob.</a:t>
            </a:r>
            <a:endParaRPr b="0" lang="en-IN" sz="1950" spc="-1" strike="noStrike">
              <a:solidFill>
                <a:srgbClr val="000000"/>
              </a:solidFill>
              <a:uFill>
                <a:solidFill>
                  <a:srgbClr val="ffffff"/>
                </a:solidFill>
              </a:uFill>
              <a:latin typeface="Arial"/>
            </a:endParaRPr>
          </a:p>
        </p:txBody>
      </p:sp>
      <p:sp>
        <p:nvSpPr>
          <p:cNvPr id="1289" name="CustomShape 8"/>
          <p:cNvSpPr/>
          <p:nvPr/>
        </p:nvSpPr>
        <p:spPr>
          <a:xfrm>
            <a:off x="8272440" y="4520880"/>
            <a:ext cx="1245960" cy="513720"/>
          </a:xfrm>
          <a:prstGeom prst="rect">
            <a:avLst/>
          </a:prstGeom>
          <a:blipFill>
            <a:blip r:embed="rId3"/>
            <a:stretch>
              <a:fillRect l="-4884" t="0" r="0" b="-5775"/>
            </a:stretch>
          </a:blip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endParaRPr b="0" lang="en-IN" sz="1950" spc="-1" strike="noStrike">
              <a:solidFill>
                <a:srgbClr val="000000"/>
              </a:solidFill>
              <a:uFill>
                <a:solidFill>
                  <a:srgbClr val="ffffff"/>
                </a:solidFill>
              </a:uFill>
              <a:latin typeface="Arial"/>
            </a:endParaRPr>
          </a:p>
        </p:txBody>
      </p:sp>
    </p:spTree>
  </p:cSld>
  <p:timing>
    <p:tnLst>
      <p:par>
        <p:cTn id="6800" dur="indefinite" restart="never" nodeType="tmRoot">
          <p:childTnLst>
            <p:seq>
              <p:cTn id="6801" dur="indefinite" nodeType="mainSeq">
                <p:childTnLst>
                  <p:par>
                    <p:cTn id="6802" fill="hold">
                      <p:stCondLst>
                        <p:cond delay="indefinite"/>
                      </p:stCondLst>
                      <p:childTnLst>
                        <p:par>
                          <p:cTn id="6803" fill="hold">
                            <p:stCondLst>
                              <p:cond delay="0"/>
                            </p:stCondLst>
                            <p:childTnLst>
                              <p:par>
                                <p:cTn id="6804" nodeType="clickEffect" fill="hold" presetClass="entr" presetID="1">
                                  <p:stCondLst>
                                    <p:cond delay="0"/>
                                  </p:stCondLst>
                                  <p:childTnLst>
                                    <p:set>
                                      <p:cBhvr>
                                        <p:cTn id="6805" dur="1" fill="hold">
                                          <p:stCondLst>
                                            <p:cond delay="0"/>
                                          </p:stCondLst>
                                        </p:cTn>
                                        <p:tgtEl>
                                          <p:spTgt spid="1285">
                                            <p:txEl>
                                              <p:pRg st="2" end="2"/>
                                            </p:txEl>
                                          </p:spTgt>
                                        </p:tgtEl>
                                        <p:attrNameLst>
                                          <p:attrName>style.visibility</p:attrName>
                                        </p:attrNameLst>
                                      </p:cBhvr>
                                      <p:to>
                                        <p:strVal val="visible"/>
                                      </p:to>
                                    </p:set>
                                  </p:childTnLst>
                                </p:cTn>
                              </p:par>
                            </p:childTnLst>
                          </p:cTn>
                        </p:par>
                      </p:childTnLst>
                    </p:cTn>
                  </p:par>
                  <p:par>
                    <p:cTn id="6806" fill="hold">
                      <p:stCondLst>
                        <p:cond delay="indefinite"/>
                      </p:stCondLst>
                      <p:childTnLst>
                        <p:par>
                          <p:cTn id="6807" fill="hold">
                            <p:stCondLst>
                              <p:cond delay="0"/>
                            </p:stCondLst>
                            <p:childTnLst>
                              <p:par>
                                <p:cTn id="6808" nodeType="clickEffect" fill="hold" presetClass="entr" presetID="1">
                                  <p:stCondLst>
                                    <p:cond delay="0"/>
                                  </p:stCondLst>
                                  <p:childTnLst>
                                    <p:set>
                                      <p:cBhvr>
                                        <p:cTn id="6809" dur="1" fill="hold">
                                          <p:stCondLst>
                                            <p:cond delay="0"/>
                                          </p:stCondLst>
                                        </p:cTn>
                                        <p:tgtEl>
                                          <p:spTgt spid="1285">
                                            <p:txEl>
                                              <p:pRg st="2" end="2"/>
                                            </p:txEl>
                                          </p:spTgt>
                                        </p:tgtEl>
                                        <p:attrNameLst>
                                          <p:attrName>style.visibility</p:attrName>
                                        </p:attrNameLst>
                                      </p:cBhvr>
                                      <p:to>
                                        <p:strVal val="visible"/>
                                      </p:to>
                                    </p:set>
                                  </p:childTnLst>
                                </p:cTn>
                              </p:par>
                            </p:childTnLst>
                          </p:cTn>
                        </p:par>
                      </p:childTnLst>
                    </p:cTn>
                  </p:par>
                  <p:par>
                    <p:cTn id="6810" fill="hold">
                      <p:stCondLst>
                        <p:cond delay="indefinite"/>
                      </p:stCondLst>
                      <p:childTnLst>
                        <p:par>
                          <p:cTn id="6811" fill="hold">
                            <p:stCondLst>
                              <p:cond delay="0"/>
                            </p:stCondLst>
                            <p:childTnLst>
                              <p:par>
                                <p:cTn id="6812" nodeType="clickEffect" fill="hold" presetClass="entr" presetID="1">
                                  <p:stCondLst>
                                    <p:cond delay="0"/>
                                  </p:stCondLst>
                                  <p:childTnLst>
                                    <p:set>
                                      <p:cBhvr>
                                        <p:cTn id="6813" dur="1" fill="hold">
                                          <p:stCondLst>
                                            <p:cond delay="0"/>
                                          </p:stCondLst>
                                        </p:cTn>
                                        <p:tgtEl>
                                          <p:spTgt spid="1285">
                                            <p:txEl>
                                              <p:pRg st="2" end="2"/>
                                            </p:txEl>
                                          </p:spTgt>
                                        </p:tgtEl>
                                        <p:attrNameLst>
                                          <p:attrName>style.visibility</p:attrName>
                                        </p:attrNameLst>
                                      </p:cBhvr>
                                      <p:to>
                                        <p:strVal val="visible"/>
                                      </p:to>
                                    </p:set>
                                  </p:childTnLst>
                                </p:cTn>
                              </p:par>
                            </p:childTnLst>
                          </p:cTn>
                        </p:par>
                      </p:childTnLst>
                    </p:cTn>
                  </p:par>
                  <p:par>
                    <p:cTn id="6814" fill="hold">
                      <p:stCondLst>
                        <p:cond delay="indefinite"/>
                      </p:stCondLst>
                      <p:childTnLst>
                        <p:par>
                          <p:cTn id="6815" fill="hold">
                            <p:stCondLst>
                              <p:cond delay="0"/>
                            </p:stCondLst>
                            <p:childTnLst>
                              <p:par>
                                <p:cTn id="6816" nodeType="clickEffect" fill="hold" presetClass="entr" presetID="1">
                                  <p:stCondLst>
                                    <p:cond delay="0"/>
                                  </p:stCondLst>
                                  <p:childTnLst>
                                    <p:set>
                                      <p:cBhvr>
                                        <p:cTn id="6817" dur="1" fill="hold">
                                          <p:stCondLst>
                                            <p:cond delay="0"/>
                                          </p:stCondLst>
                                        </p:cTn>
                                        <p:tgtEl>
                                          <p:spTgt spid="1285">
                                            <p:txEl>
                                              <p:pRg st="2" end="2"/>
                                            </p:txEl>
                                          </p:spTgt>
                                        </p:tgtEl>
                                        <p:attrNameLst>
                                          <p:attrName>style.visibility</p:attrName>
                                        </p:attrNameLst>
                                      </p:cBhvr>
                                      <p:to>
                                        <p:strVal val="visible"/>
                                      </p:to>
                                    </p:set>
                                  </p:childTnLst>
                                </p:cTn>
                              </p:par>
                            </p:childTnLst>
                          </p:cTn>
                        </p:par>
                      </p:childTnLst>
                    </p:cTn>
                  </p:par>
                  <p:par>
                    <p:cTn id="6818" fill="hold">
                      <p:stCondLst>
                        <p:cond delay="indefinite"/>
                      </p:stCondLst>
                      <p:childTnLst>
                        <p:par>
                          <p:cTn id="6819" fill="hold">
                            <p:stCondLst>
                              <p:cond delay="0"/>
                            </p:stCondLst>
                            <p:childTnLst>
                              <p:par>
                                <p:cTn id="6820" nodeType="clickEffect" fill="hold" presetClass="entr" presetID="1">
                                  <p:stCondLst>
                                    <p:cond delay="0"/>
                                  </p:stCondLst>
                                  <p:childTnLst>
                                    <p:set>
                                      <p:cBhvr>
                                        <p:cTn id="6821" dur="1" fill="hold">
                                          <p:stCondLst>
                                            <p:cond delay="0"/>
                                          </p:stCondLst>
                                        </p:cTn>
                                        <p:tgtEl>
                                          <p:spTgt spid="1285">
                                            <p:txEl>
                                              <p:pRg st="2" end="2"/>
                                            </p:txEl>
                                          </p:spTgt>
                                        </p:tgtEl>
                                        <p:attrNameLst>
                                          <p:attrName>style.visibility</p:attrName>
                                        </p:attrNameLst>
                                      </p:cBhvr>
                                      <p:to>
                                        <p:strVal val="visible"/>
                                      </p:to>
                                    </p:set>
                                  </p:childTnLst>
                                </p:cTn>
                              </p:par>
                            </p:childTnLst>
                          </p:cTn>
                        </p:par>
                      </p:childTnLst>
                    </p:cTn>
                  </p:par>
                  <p:par>
                    <p:cTn id="6822" fill="hold">
                      <p:stCondLst>
                        <p:cond delay="indefinite"/>
                      </p:stCondLst>
                      <p:childTnLst>
                        <p:par>
                          <p:cTn id="6823" fill="hold">
                            <p:stCondLst>
                              <p:cond delay="0"/>
                            </p:stCondLst>
                            <p:childTnLst>
                              <p:par>
                                <p:cTn id="6824" nodeType="clickEffect" fill="hold" presetClass="entr" presetID="1">
                                  <p:stCondLst>
                                    <p:cond delay="0"/>
                                  </p:stCondLst>
                                  <p:childTnLst>
                                    <p:set>
                                      <p:cBhvr>
                                        <p:cTn id="6825" dur="1" fill="hold">
                                          <p:stCondLst>
                                            <p:cond delay="0"/>
                                          </p:stCondLst>
                                        </p:cTn>
                                        <p:tgtEl>
                                          <p:spTgt spid="1287"/>
                                        </p:tgtEl>
                                        <p:attrNameLst>
                                          <p:attrName>style.visibility</p:attrName>
                                        </p:attrNameLst>
                                      </p:cBhvr>
                                      <p:to>
                                        <p:strVal val="visible"/>
                                      </p:to>
                                    </p:set>
                                  </p:childTnLst>
                                </p:cTn>
                              </p:par>
                            </p:childTnLst>
                          </p:cTn>
                        </p:par>
                      </p:childTnLst>
                    </p:cTn>
                  </p:par>
                  <p:par>
                    <p:cTn id="6826" fill="hold">
                      <p:stCondLst>
                        <p:cond delay="indefinite"/>
                      </p:stCondLst>
                      <p:childTnLst>
                        <p:par>
                          <p:cTn id="6827" fill="hold">
                            <p:stCondLst>
                              <p:cond delay="0"/>
                            </p:stCondLst>
                            <p:childTnLst>
                              <p:par>
                                <p:cTn id="6828" nodeType="clickEffect" fill="hold" presetClass="entr" presetID="1">
                                  <p:stCondLst>
                                    <p:cond delay="0"/>
                                  </p:stCondLst>
                                  <p:childTnLst>
                                    <p:set>
                                      <p:cBhvr>
                                        <p:cTn id="6829" dur="1" fill="hold">
                                          <p:stCondLst>
                                            <p:cond delay="0"/>
                                          </p:stCondLst>
                                        </p:cTn>
                                        <p:tgtEl>
                                          <p:spTgt spid="1289"/>
                                        </p:tgtEl>
                                        <p:attrNameLst>
                                          <p:attrName>style.visibility</p:attrName>
                                        </p:attrNameLst>
                                      </p:cBhvr>
                                      <p:to>
                                        <p:strVal val="visible"/>
                                      </p:to>
                                    </p:set>
                                  </p:childTnLst>
                                </p:cTn>
                              </p:par>
                            </p:childTnLst>
                          </p:cTn>
                        </p:par>
                      </p:childTnLst>
                    </p:cTn>
                  </p:par>
                  <p:par>
                    <p:cTn id="6830" fill="hold">
                      <p:stCondLst>
                        <p:cond delay="indefinite"/>
                      </p:stCondLst>
                      <p:childTnLst>
                        <p:par>
                          <p:cTn id="6831" fill="hold">
                            <p:stCondLst>
                              <p:cond delay="0"/>
                            </p:stCondLst>
                            <p:childTnLst>
                              <p:par>
                                <p:cTn id="6832" nodeType="clickEffect" fill="hold" presetClass="entr" presetID="1">
                                  <p:stCondLst>
                                    <p:cond delay="0"/>
                                  </p:stCondLst>
                                  <p:childTnLst>
                                    <p:set>
                                      <p:cBhvr>
                                        <p:cTn id="6833" dur="1" fill="hold">
                                          <p:stCondLst>
                                            <p:cond delay="0"/>
                                          </p:stCondLst>
                                        </p:cTn>
                                        <p:tgtEl>
                                          <p:spTgt spid="1285">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8F767CBD-9243-457F-81EA-655BBE7B73EA}"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91"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Advanced Chaining</a:t>
            </a:r>
            <a:endParaRPr b="0" lang="en-US" sz="2840" spc="-1" strike="noStrike">
              <a:solidFill>
                <a:srgbClr val="000000"/>
              </a:solidFill>
              <a:uFill>
                <a:solidFill>
                  <a:srgbClr val="ffffff"/>
                </a:solidFill>
              </a:uFill>
              <a:latin typeface="Trebuchet MS"/>
            </a:endParaRPr>
          </a:p>
        </p:txBody>
      </p:sp>
      <p:sp>
        <p:nvSpPr>
          <p:cNvPr id="1292"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The expected running time for search with chaining is:</a:t>
            </a:r>
            <a:endParaRPr b="0" lang="en-US" sz="1950" spc="-1" strike="noStrike">
              <a:solidFill>
                <a:srgbClr val="000000"/>
              </a:solidFill>
              <a:uFill>
                <a:solidFill>
                  <a:srgbClr val="ffffff"/>
                </a:solidFill>
              </a:uFill>
              <a:latin typeface="Trebuchet MS"/>
            </a:endParaRPr>
          </a:p>
          <a:p>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(1 +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with a linked list</a:t>
            </a:r>
            <a:endParaRPr b="0" lang="en-US" sz="1950" spc="-1" strike="noStrike">
              <a:solidFill>
                <a:srgbClr val="000000"/>
              </a:solidFill>
              <a:uFill>
                <a:solidFill>
                  <a:srgbClr val="ffffff"/>
                </a:solidFill>
              </a:uFill>
              <a:latin typeface="Trebuchet MS"/>
            </a:endParaRPr>
          </a:p>
          <a:p>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(1 + log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with a balanced binary tree (assuming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is totally ordered)</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choose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for </a:t>
            </a: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(1) expected time for search</a:t>
            </a:r>
            <a:endParaRPr b="0" lang="en-US" sz="1950" spc="-1" strike="noStrike">
              <a:solidFill>
                <a:srgbClr val="000000"/>
              </a:solidFill>
              <a:uFill>
                <a:solidFill>
                  <a:srgbClr val="ffffff"/>
                </a:solidFill>
              </a:uFill>
              <a:latin typeface="Trebuchet MS"/>
            </a:endParaRPr>
          </a:p>
          <a:p>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1" lang="en-US" sz="2000" spc="-1" strike="noStrike">
                <a:solidFill>
                  <a:srgbClr val="000000"/>
                </a:solidFill>
                <a:uFill>
                  <a:solidFill>
                    <a:srgbClr val="ffffff"/>
                  </a:solidFill>
                </a:uFill>
                <a:latin typeface="Trebuchet MS"/>
                <a:ea typeface="ＭＳ Ｐゴシック"/>
              </a:rPr>
              <a:t>Question</a:t>
            </a:r>
            <a:r>
              <a:rPr b="0" lang="en-US" sz="2000" spc="-1" strike="noStrike">
                <a:solidFill>
                  <a:srgbClr val="000000"/>
                </a:solidFill>
                <a:uFill>
                  <a:solidFill>
                    <a:srgbClr val="ffffff"/>
                  </a:solidFill>
                </a:uFill>
                <a:latin typeface="Trebuchet MS"/>
                <a:ea typeface="ＭＳ Ｐゴシック"/>
              </a:rPr>
              <a:t>: What if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i</a:t>
            </a:r>
            <a:r>
              <a:rPr b="0" lang="en-US" sz="2000" spc="-1" strike="noStrike">
                <a:solidFill>
                  <a:srgbClr val="000000"/>
                </a:solidFill>
                <a:uFill>
                  <a:solidFill>
                    <a:srgbClr val="ffffff"/>
                  </a:solidFill>
                </a:uFill>
                <a:latin typeface="Trebuchet MS"/>
                <a:ea typeface="ＭＳ Ｐゴシック"/>
              </a:rPr>
              <a:t>] is a hashtable of size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containing all values that hash to index </a:t>
            </a:r>
            <a:r>
              <a:rPr b="0" i="1" lang="en-US" sz="2000" spc="-1" strike="noStrike">
                <a:solidFill>
                  <a:srgbClr val="000000"/>
                </a:solidFill>
                <a:uFill>
                  <a:solidFill>
                    <a:srgbClr val="ffffff"/>
                  </a:solidFill>
                </a:uFill>
                <a:latin typeface="Trebuchet MS"/>
                <a:ea typeface="ＭＳ Ｐゴシック"/>
              </a:rPr>
              <a:t>i</a:t>
            </a:r>
            <a:r>
              <a:rPr b="0" lang="en-US" sz="2000" spc="-1" strike="noStrike">
                <a:solidFill>
                  <a:srgbClr val="000000"/>
                </a:solidFill>
                <a:uFill>
                  <a:solidFill>
                    <a:srgbClr val="ffffff"/>
                  </a:solidFill>
                </a:uFill>
                <a:latin typeface="Trebuchet MS"/>
                <a:ea typeface="ＭＳ Ｐゴシック"/>
              </a:rPr>
              <a:t>, and so on recursively until there are no collisions?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ea typeface="ＭＳ Ｐゴシック"/>
              </a:rPr>
              <a:t>Answer</a:t>
            </a:r>
            <a:r>
              <a:rPr b="0" lang="en-US" sz="2000" spc="-1" strike="noStrike">
                <a:solidFill>
                  <a:srgbClr val="000000"/>
                </a:solidFill>
                <a:uFill>
                  <a:solidFill>
                    <a:srgbClr val="ffffff"/>
                  </a:solidFill>
                </a:uFill>
                <a:latin typeface="Trebuchet MS"/>
                <a:ea typeface="ＭＳ Ｐゴシック"/>
              </a:rPr>
              <a:t>: Analogous to asking what is the height of a balanced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-ary tree with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leaves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i.e., </a:t>
            </a: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(log</a:t>
            </a:r>
            <a:r>
              <a:rPr b="0" i="1" lang="en-US" sz="2000" spc="-1" strike="noStrike" baseline="-25000">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We can get </a:t>
            </a: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(1) expected running time with </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can store smaller tables for deeper levels</a:t>
            </a:r>
            <a:endParaRPr b="0" lang="en-US" sz="1950" spc="-1" strike="noStrike">
              <a:solidFill>
                <a:srgbClr val="000000"/>
              </a:solidFill>
              <a:uFill>
                <a:solidFill>
                  <a:srgbClr val="ffffff"/>
                </a:solidFill>
              </a:uFill>
              <a:latin typeface="Trebuchet MS"/>
            </a:endParaRPr>
          </a:p>
        </p:txBody>
      </p:sp>
      <p:sp>
        <p:nvSpPr>
          <p:cNvPr id="1293" name="TextShape 4"/>
          <p:cNvSpPr txBox="1"/>
          <p:nvPr/>
        </p:nvSpPr>
        <p:spPr>
          <a:xfrm>
            <a:off x="534600" y="1111680"/>
            <a:ext cx="9041400" cy="5780520"/>
          </a:xfrm>
          <a:prstGeom prst="rect">
            <a:avLst/>
          </a:prstGeom>
          <a:blipFill>
            <a:blip r:embed="rId1"/>
            <a:stretch>
              <a:fillRect/>
            </a:stretch>
          </a:blip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 </a:t>
            </a:r>
            <a:endParaRPr b="0" lang="en-US" sz="1950" spc="-1" strike="noStrike">
              <a:solidFill>
                <a:srgbClr val="000000"/>
              </a:solidFill>
              <a:uFill>
                <a:solidFill>
                  <a:srgbClr val="ffffff"/>
                </a:solidFill>
              </a:uFill>
              <a:latin typeface="Trebuchet MS"/>
            </a:endParaRPr>
          </a:p>
        </p:txBody>
      </p:sp>
    </p:spTree>
  </p:cSld>
  <p:timing>
    <p:tnLst>
      <p:par>
        <p:cTn id="6834" dur="indefinite" restart="never" nodeType="tmRoot">
          <p:childTnLst>
            <p:seq>
              <p:cTn id="6835" dur="indefinite" nodeType="mainSeq">
                <p:childTnLst>
                  <p:par>
                    <p:cTn id="6836" fill="hold">
                      <p:stCondLst>
                        <p:cond delay="indefinite"/>
                      </p:stCondLst>
                      <p:childTnLst>
                        <p:par>
                          <p:cTn id="6837" fill="hold">
                            <p:stCondLst>
                              <p:cond delay="0"/>
                            </p:stCondLst>
                            <p:childTnLst>
                              <p:par>
                                <p:cTn id="6838" nodeType="clickEffect" fill="hold" presetClass="entr" presetID="1">
                                  <p:stCondLst>
                                    <p:cond delay="0"/>
                                  </p:stCondLst>
                                  <p:childTnLst>
                                    <p:set>
                                      <p:cBhvr>
                                        <p:cTn id="6839" dur="1" fill="hold">
                                          <p:stCondLst>
                                            <p:cond delay="0"/>
                                          </p:stCondLst>
                                        </p:cTn>
                                        <p:tgtEl>
                                          <p:spTgt spid="1293">
                                            <p:txEl>
                                              <p:pRg st="2" end="2"/>
                                            </p:txEl>
                                          </p:spTgt>
                                        </p:tgtEl>
                                        <p:attrNameLst>
                                          <p:attrName>style.visibility</p:attrName>
                                        </p:attrNameLst>
                                      </p:cBhvr>
                                      <p:to>
                                        <p:strVal val="visible"/>
                                      </p:to>
                                    </p:set>
                                  </p:childTnLst>
                                </p:cTn>
                              </p:par>
                            </p:childTnLst>
                          </p:cTn>
                        </p:par>
                      </p:childTnLst>
                    </p:cTn>
                  </p:par>
                  <p:par>
                    <p:cTn id="6840" fill="hold">
                      <p:stCondLst>
                        <p:cond delay="indefinite"/>
                      </p:stCondLst>
                      <p:childTnLst>
                        <p:par>
                          <p:cTn id="6841" fill="hold">
                            <p:stCondLst>
                              <p:cond delay="0"/>
                            </p:stCondLst>
                            <p:childTnLst>
                              <p:par>
                                <p:cTn id="6842" nodeType="clickEffect" fill="hold" presetClass="entr" presetID="1">
                                  <p:stCondLst>
                                    <p:cond delay="0"/>
                                  </p:stCondLst>
                                  <p:childTnLst>
                                    <p:set>
                                      <p:cBhvr>
                                        <p:cTn id="6843" dur="1" fill="hold">
                                          <p:stCondLst>
                                            <p:cond delay="0"/>
                                          </p:stCondLst>
                                        </p:cTn>
                                        <p:tgtEl>
                                          <p:spTgt spid="1293">
                                            <p:txEl>
                                              <p:pRg st="2" end="2"/>
                                            </p:txEl>
                                          </p:spTgt>
                                        </p:tgtEl>
                                        <p:attrNameLst>
                                          <p:attrName>style.visibility</p:attrName>
                                        </p:attrNameLst>
                                      </p:cBhvr>
                                      <p:to>
                                        <p:strVal val="visible"/>
                                      </p:to>
                                    </p:set>
                                  </p:childTnLst>
                                </p:cTn>
                              </p:par>
                            </p:childTnLst>
                          </p:cTn>
                        </p:par>
                      </p:childTnLst>
                    </p:cTn>
                  </p:par>
                  <p:par>
                    <p:cTn id="6844" fill="hold">
                      <p:stCondLst>
                        <p:cond delay="indefinite"/>
                      </p:stCondLst>
                      <p:childTnLst>
                        <p:par>
                          <p:cTn id="6845" fill="hold">
                            <p:stCondLst>
                              <p:cond delay="0"/>
                            </p:stCondLst>
                            <p:childTnLst>
                              <p:par>
                                <p:cTn id="6846" nodeType="clickEffect" fill="hold" presetClass="entr" presetID="1">
                                  <p:stCondLst>
                                    <p:cond delay="0"/>
                                  </p:stCondLst>
                                  <p:childTnLst>
                                    <p:set>
                                      <p:cBhvr>
                                        <p:cTn id="6847" dur="1" fill="hold">
                                          <p:stCondLst>
                                            <p:cond delay="0"/>
                                          </p:stCondLst>
                                        </p:cTn>
                                        <p:tgtEl>
                                          <p:spTgt spid="1293">
                                            <p:txEl>
                                              <p:pRg st="2" end="2"/>
                                            </p:txEl>
                                          </p:spTgt>
                                        </p:tgtEl>
                                        <p:attrNameLst>
                                          <p:attrName>style.visibility</p:attrName>
                                        </p:attrNameLst>
                                      </p:cBhvr>
                                      <p:to>
                                        <p:strVal val="visible"/>
                                      </p:to>
                                    </p:set>
                                  </p:childTnLst>
                                </p:cTn>
                              </p:par>
                            </p:childTnLst>
                          </p:cTn>
                        </p:par>
                      </p:childTnLst>
                    </p:cTn>
                  </p:par>
                  <p:par>
                    <p:cTn id="6848" fill="hold">
                      <p:stCondLst>
                        <p:cond delay="indefinite"/>
                      </p:stCondLst>
                      <p:childTnLst>
                        <p:par>
                          <p:cTn id="6849" fill="hold">
                            <p:stCondLst>
                              <p:cond delay="0"/>
                            </p:stCondLst>
                            <p:childTnLst>
                              <p:par>
                                <p:cTn id="6850" nodeType="clickEffect" fill="hold" presetClass="entr" presetID="1">
                                  <p:stCondLst>
                                    <p:cond delay="0"/>
                                  </p:stCondLst>
                                  <p:childTnLst>
                                    <p:set>
                                      <p:cBhvr>
                                        <p:cTn id="6851" dur="1" fill="hold">
                                          <p:stCondLst>
                                            <p:cond delay="0"/>
                                          </p:stCondLst>
                                        </p:cTn>
                                        <p:tgtEl>
                                          <p:spTgt spid="1293">
                                            <p:txEl>
                                              <p:pRg st="2" end="2"/>
                                            </p:txEl>
                                          </p:spTgt>
                                        </p:tgtEl>
                                        <p:attrNameLst>
                                          <p:attrName>style.visibility</p:attrName>
                                        </p:attrNameLst>
                                      </p:cBhvr>
                                      <p:to>
                                        <p:strVal val="visible"/>
                                      </p:to>
                                    </p:set>
                                  </p:childTnLst>
                                </p:cTn>
                              </p:par>
                            </p:childTnLst>
                          </p:cTn>
                        </p:par>
                      </p:childTnLst>
                    </p:cTn>
                  </p:par>
                  <p:par>
                    <p:cTn id="6852" fill="hold">
                      <p:stCondLst>
                        <p:cond delay="indefinite"/>
                      </p:stCondLst>
                      <p:childTnLst>
                        <p:par>
                          <p:cTn id="6853" fill="hold">
                            <p:stCondLst>
                              <p:cond delay="0"/>
                            </p:stCondLst>
                            <p:childTnLst>
                              <p:par>
                                <p:cTn id="6854" nodeType="clickEffect" fill="hold" presetClass="entr" presetID="1">
                                  <p:stCondLst>
                                    <p:cond delay="0"/>
                                  </p:stCondLst>
                                  <p:childTnLst>
                                    <p:set>
                                      <p:cBhvr>
                                        <p:cTn id="6855" dur="1" fill="hold">
                                          <p:stCondLst>
                                            <p:cond delay="0"/>
                                          </p:stCondLst>
                                        </p:cTn>
                                        <p:tgtEl>
                                          <p:spTgt spid="1293">
                                            <p:txEl>
                                              <p:pRg st="2" end="2"/>
                                            </p:txEl>
                                          </p:spTgt>
                                        </p:tgtEl>
                                        <p:attrNameLst>
                                          <p:attrName>style.visibility</p:attrName>
                                        </p:attrNameLst>
                                      </p:cBhvr>
                                      <p:to>
                                        <p:strVal val="visible"/>
                                      </p:to>
                                    </p:set>
                                  </p:childTnLst>
                                </p:cTn>
                              </p:par>
                            </p:childTnLst>
                          </p:cTn>
                        </p:par>
                      </p:childTnLst>
                    </p:cTn>
                  </p:par>
                  <p:par>
                    <p:cTn id="6856" fill="hold">
                      <p:stCondLst>
                        <p:cond delay="indefinite"/>
                      </p:stCondLst>
                      <p:childTnLst>
                        <p:par>
                          <p:cTn id="6857" fill="hold">
                            <p:stCondLst>
                              <p:cond delay="0"/>
                            </p:stCondLst>
                            <p:childTnLst>
                              <p:par>
                                <p:cTn id="6858" nodeType="clickEffect" fill="hold" presetClass="entr" presetID="1">
                                  <p:stCondLst>
                                    <p:cond delay="0"/>
                                  </p:stCondLst>
                                  <p:childTnLst>
                                    <p:set>
                                      <p:cBhvr>
                                        <p:cTn id="6859" dur="1" fill="hold">
                                          <p:stCondLst>
                                            <p:cond delay="0"/>
                                          </p:stCondLst>
                                        </p:cTn>
                                        <p:tgtEl>
                                          <p:spTgt spid="1293">
                                            <p:txEl>
                                              <p:pRg st="2" end="2"/>
                                            </p:txEl>
                                          </p:spTgt>
                                        </p:tgtEl>
                                        <p:attrNameLst>
                                          <p:attrName>style.visibility</p:attrName>
                                        </p:attrNameLst>
                                      </p:cBhvr>
                                      <p:to>
                                        <p:strVal val="visible"/>
                                      </p:to>
                                    </p:set>
                                  </p:childTnLst>
                                </p:cTn>
                              </p:par>
                            </p:childTnLst>
                          </p:cTn>
                        </p:par>
                      </p:childTnLst>
                    </p:cTn>
                  </p:par>
                  <p:par>
                    <p:cTn id="6860" fill="hold">
                      <p:stCondLst>
                        <p:cond delay="indefinite"/>
                      </p:stCondLst>
                      <p:childTnLst>
                        <p:par>
                          <p:cTn id="6861" fill="hold">
                            <p:stCondLst>
                              <p:cond delay="0"/>
                            </p:stCondLst>
                            <p:childTnLst>
                              <p:par>
                                <p:cTn id="6862" nodeType="clickEffect" fill="hold" presetClass="entr" presetID="1">
                                  <p:stCondLst>
                                    <p:cond delay="0"/>
                                  </p:stCondLst>
                                  <p:childTnLst>
                                    <p:set>
                                      <p:cBhvr>
                                        <p:cTn id="6863" dur="1" fill="hold">
                                          <p:stCondLst>
                                            <p:cond delay="0"/>
                                          </p:stCondLst>
                                        </p:cTn>
                                        <p:tgtEl>
                                          <p:spTgt spid="1293">
                                            <p:txEl>
                                              <p:pRg st="2" end="2"/>
                                            </p:txEl>
                                          </p:spTgt>
                                        </p:tgtEl>
                                        <p:attrNameLst>
                                          <p:attrName>style.visibility</p:attrName>
                                        </p:attrNameLst>
                                      </p:cBhvr>
                                      <p:to>
                                        <p:strVal val="visible"/>
                                      </p:to>
                                    </p:set>
                                  </p:childTnLst>
                                </p:cTn>
                              </p:par>
                            </p:childTnLst>
                          </p:cTn>
                        </p:par>
                      </p:childTnLst>
                    </p:cTn>
                  </p:par>
                  <p:par>
                    <p:cTn id="6864" fill="hold">
                      <p:stCondLst>
                        <p:cond delay="indefinite"/>
                      </p:stCondLst>
                      <p:childTnLst>
                        <p:par>
                          <p:cTn id="6865" fill="hold">
                            <p:stCondLst>
                              <p:cond delay="0"/>
                            </p:stCondLst>
                            <p:childTnLst>
                              <p:par>
                                <p:cTn id="6866" nodeType="clickEffect" fill="hold" presetClass="entr" presetID="1">
                                  <p:stCondLst>
                                    <p:cond delay="0"/>
                                  </p:stCondLst>
                                  <p:childTnLst>
                                    <p:set>
                                      <p:cBhvr>
                                        <p:cTn id="6867" dur="1" fill="hold">
                                          <p:stCondLst>
                                            <p:cond delay="0"/>
                                          </p:stCondLst>
                                        </p:cTn>
                                        <p:tgtEl>
                                          <p:spTgt spid="1293">
                                            <p:txEl>
                                              <p:pRg st="2" end="2"/>
                                            </p:txEl>
                                          </p:spTgt>
                                        </p:tgtEl>
                                        <p:attrNameLst>
                                          <p:attrName>style.visibility</p:attrName>
                                        </p:attrNameLst>
                                      </p:cBhvr>
                                      <p:to>
                                        <p:strVal val="visible"/>
                                      </p:to>
                                    </p:set>
                                  </p:childTnLst>
                                </p:cTn>
                              </p:par>
                            </p:childTnLst>
                          </p:cTn>
                        </p:par>
                      </p:childTnLst>
                    </p:cTn>
                  </p:par>
                  <p:par>
                    <p:cTn id="6868" fill="hold">
                      <p:stCondLst>
                        <p:cond delay="indefinite"/>
                      </p:stCondLst>
                      <p:childTnLst>
                        <p:par>
                          <p:cTn id="6869" fill="hold">
                            <p:stCondLst>
                              <p:cond delay="0"/>
                            </p:stCondLst>
                            <p:childTnLst>
                              <p:par>
                                <p:cTn id="6870" nodeType="clickEffect" fill="hold" presetClass="entr" presetID="1">
                                  <p:stCondLst>
                                    <p:cond delay="0"/>
                                  </p:stCondLst>
                                  <p:childTnLst>
                                    <p:set>
                                      <p:cBhvr>
                                        <p:cTn id="6871" dur="1" fill="hold">
                                          <p:stCondLst>
                                            <p:cond delay="0"/>
                                          </p:stCondLst>
                                        </p:cTn>
                                        <p:tgtEl>
                                          <p:spTgt spid="1293">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26A4066B-E184-47CB-AC22-290E0AD845A9}"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95"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Expected worst case</a:t>
            </a:r>
            <a:endParaRPr b="0" lang="en-US" sz="2840" spc="-1" strike="noStrike">
              <a:solidFill>
                <a:srgbClr val="000000"/>
              </a:solidFill>
              <a:uFill>
                <a:solidFill>
                  <a:srgbClr val="ffffff"/>
                </a:solidFill>
              </a:uFill>
              <a:latin typeface="Trebuchet MS"/>
            </a:endParaRPr>
          </a:p>
        </p:txBody>
      </p:sp>
      <p:sp>
        <p:nvSpPr>
          <p:cNvPr id="1296"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So far, we have seen the expected time for a search</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we used: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 </a:t>
            </a:r>
            <a:r>
              <a:rPr b="0" lang="en-US" sz="2000" spc="-1" strike="noStrike" u="sng">
                <a:solidFill>
                  <a:srgbClr val="000000"/>
                </a:solidFill>
                <a:uFill>
                  <a:solidFill>
                    <a:srgbClr val="ffffff"/>
                  </a:solidFill>
                </a:uFill>
                <a:latin typeface="Trebuchet MS"/>
                <a:ea typeface="ＭＳ Ｐゴシック"/>
              </a:rPr>
              <a:t>expected</a:t>
            </a:r>
            <a:r>
              <a:rPr b="0" lang="en-US" sz="2000" spc="-1" strike="noStrike">
                <a:solidFill>
                  <a:srgbClr val="000000"/>
                </a:solidFill>
                <a:uFill>
                  <a:solidFill>
                    <a:srgbClr val="ffffff"/>
                  </a:solidFill>
                </a:uFill>
                <a:latin typeface="Trebuchet MS"/>
                <a:ea typeface="ＭＳ Ｐゴシック"/>
              </a:rPr>
              <a:t> value of </a:t>
            </a:r>
            <a:r>
              <a:rPr b="0" i="1" lang="en-US" sz="2000" spc="-1" strike="noStrike">
                <a:solidFill>
                  <a:srgbClr val="000000"/>
                </a:solidFill>
                <a:uFill>
                  <a:solidFill>
                    <a:srgbClr val="ffffff"/>
                  </a:solidFill>
                </a:uFill>
                <a:latin typeface="Trebuchet MS"/>
                <a:ea typeface="ＭＳ Ｐゴシック"/>
              </a:rPr>
              <a:t>len</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for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 1 (i.e.,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the expected value of  is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for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 1/</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(i.e.,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n</a:t>
            </a:r>
            <a:r>
              <a:rPr b="0" lang="en-US" sz="2000" spc="-1" strike="noStrike" baseline="30000">
                <a:solidFill>
                  <a:srgbClr val="000000"/>
                </a:solidFill>
                <a:uFill>
                  <a:solidFill>
                    <a:srgbClr val="ffffff"/>
                  </a:solidFill>
                </a:uFill>
                <a:latin typeface="Trebuchet MS"/>
                <a:ea typeface="ＭＳ Ｐゴシック"/>
              </a:rPr>
              <a:t>2</a:t>
            </a:r>
            <a:r>
              <a:rPr b="0" lang="en-US" sz="2000" spc="-1" strike="noStrike">
                <a:solidFill>
                  <a:srgbClr val="000000"/>
                </a:solidFill>
                <a:uFill>
                  <a:solidFill>
                    <a:srgbClr val="ffffff"/>
                  </a:solidFill>
                </a:uFill>
                <a:latin typeface="Trebuchet MS"/>
                <a:ea typeface="ＭＳ Ｐゴシック"/>
              </a:rPr>
              <a:t>), the expected value of  is </a:t>
            </a: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(1)</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We can have </a:t>
            </a:r>
            <a:r>
              <a:rPr b="0" lang="en-US" sz="2000" spc="-1" strike="noStrike">
                <a:solidFill>
                  <a:srgbClr val="3333ff"/>
                </a:solidFill>
                <a:uFill>
                  <a:solidFill>
                    <a:srgbClr val="ffffff"/>
                  </a:solidFill>
                </a:uFill>
                <a:latin typeface="Trebuchet MS"/>
                <a:ea typeface="ＭＳ Ｐゴシック"/>
              </a:rPr>
              <a:t>perfect hashing</a:t>
            </a:r>
            <a:r>
              <a:rPr b="0" lang="en-US" sz="2000" spc="-1" strike="noStrike">
                <a:solidFill>
                  <a:srgbClr val="000000"/>
                </a:solidFill>
                <a:uFill>
                  <a:solidFill>
                    <a:srgbClr val="ffffff"/>
                  </a:solidFill>
                </a:uFill>
                <a:latin typeface="Trebuchet MS"/>
                <a:ea typeface="ＭＳ Ｐゴシック"/>
              </a:rPr>
              <a:t>: </a:t>
            </a:r>
            <a:r>
              <a:rPr b="0" lang="en-US" sz="2000" spc="-1" strike="noStrike" u="sng">
                <a:solidFill>
                  <a:srgbClr val="000000"/>
                </a:solidFill>
                <a:uFill>
                  <a:solidFill>
                    <a:srgbClr val="ffffff"/>
                  </a:solidFill>
                </a:uFill>
                <a:latin typeface="Trebuchet MS"/>
                <a:ea typeface="ＭＳ Ｐゴシック"/>
              </a:rPr>
              <a:t>expected worst-case time</a:t>
            </a:r>
            <a:r>
              <a:rPr b="0" lang="en-US" sz="2000" spc="-1" strike="noStrike">
                <a:solidFill>
                  <a:srgbClr val="000000"/>
                </a:solidFill>
                <a:uFill>
                  <a:solidFill>
                    <a:srgbClr val="ffffff"/>
                  </a:solidFill>
                </a:uFill>
                <a:latin typeface="Trebuchet MS"/>
                <a:ea typeface="ＭＳ Ｐゴシック"/>
              </a:rPr>
              <a:t> of </a:t>
            </a: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(1) with </a:t>
            </a:r>
            <a:r>
              <a:rPr b="0" lang="en-US" sz="2000" spc="-1" strike="noStrike" u="sng">
                <a:solidFill>
                  <a:srgbClr val="000000"/>
                </a:solidFill>
                <a:uFill>
                  <a:solidFill>
                    <a:srgbClr val="ffffff"/>
                  </a:solidFill>
                </a:uFill>
                <a:latin typeface="Trebuchet MS"/>
                <a:ea typeface="ＭＳ Ｐゴシック"/>
              </a:rPr>
              <a:t>expected space</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top level has a table of size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n</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if there are  primary hash collisions at slot </a:t>
            </a:r>
            <a:r>
              <a:rPr b="0" i="1" lang="en-US" sz="2000" spc="-1" strike="noStrike">
                <a:solidFill>
                  <a:srgbClr val="000000"/>
                </a:solidFill>
                <a:uFill>
                  <a:solidFill>
                    <a:srgbClr val="ffffff"/>
                  </a:solidFill>
                </a:uFill>
                <a:latin typeface="Trebuchet MS"/>
                <a:ea typeface="ＭＳ Ｐゴシック"/>
              </a:rPr>
              <a:t>j</a:t>
            </a:r>
            <a:r>
              <a:rPr b="0" lang="en-US" sz="2000" spc="-1" strike="noStrike">
                <a:solidFill>
                  <a:srgbClr val="000000"/>
                </a:solidFill>
                <a:uFill>
                  <a:solidFill>
                    <a:srgbClr val="ffffff"/>
                  </a:solidFill>
                </a:uFill>
                <a:latin typeface="Trebuchet MS"/>
                <a:ea typeface="ＭＳ Ｐゴシック"/>
              </a:rPr>
              <a:t>, choose a secondary hash table of size </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secondary hash table has at least 50% chance of no collisions</a:t>
            </a:r>
            <a:endParaRPr b="0" lang="en-US" sz="1950" spc="-1" strike="noStrike">
              <a:solidFill>
                <a:srgbClr val="000000"/>
              </a:solidFill>
              <a:uFill>
                <a:solidFill>
                  <a:srgbClr val="ffffff"/>
                </a:solidFill>
              </a:uFill>
              <a:latin typeface="Trebuchet MS"/>
            </a:endParaRPr>
          </a:p>
        </p:txBody>
      </p:sp>
      <p:sp>
        <p:nvSpPr>
          <p:cNvPr id="1297" name="TextShape 4"/>
          <p:cNvSpPr txBox="1"/>
          <p:nvPr/>
        </p:nvSpPr>
        <p:spPr>
          <a:xfrm>
            <a:off x="534600" y="1111680"/>
            <a:ext cx="9041400" cy="5780520"/>
          </a:xfrm>
          <a:prstGeom prst="rect">
            <a:avLst/>
          </a:prstGeom>
          <a:blipFill>
            <a:blip r:embed="rId1"/>
            <a:stretch>
              <a:fillRect/>
            </a:stretch>
          </a:blip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 </a:t>
            </a:r>
            <a:endParaRPr b="0" lang="en-US" sz="1950" spc="-1" strike="noStrike">
              <a:solidFill>
                <a:srgbClr val="000000"/>
              </a:solidFill>
              <a:uFill>
                <a:solidFill>
                  <a:srgbClr val="ffffff"/>
                </a:solidFill>
              </a:uFill>
              <a:latin typeface="Trebuchet MS"/>
            </a:endParaRPr>
          </a:p>
        </p:txBody>
      </p:sp>
    </p:spTree>
  </p:cSld>
  <p:timing>
    <p:tnLst>
      <p:par>
        <p:cTn id="6872" dur="indefinite" restart="never" nodeType="tmRoot">
          <p:childTnLst>
            <p:seq>
              <p:cTn id="6873" dur="indefinite" nodeType="mainSeq">
                <p:childTnLst>
                  <p:par>
                    <p:cTn id="6874" fill="hold">
                      <p:stCondLst>
                        <p:cond delay="indefinite"/>
                      </p:stCondLst>
                      <p:childTnLst>
                        <p:par>
                          <p:cTn id="6875" fill="hold">
                            <p:stCondLst>
                              <p:cond delay="0"/>
                            </p:stCondLst>
                            <p:childTnLst>
                              <p:par>
                                <p:cTn id="6876" nodeType="clickEffect" fill="hold" presetClass="entr" presetID="1">
                                  <p:stCondLst>
                                    <p:cond delay="0"/>
                                  </p:stCondLst>
                                  <p:childTnLst>
                                    <p:set>
                                      <p:cBhvr>
                                        <p:cTn id="6877" dur="1" fill="hold">
                                          <p:stCondLst>
                                            <p:cond delay="0"/>
                                          </p:stCondLst>
                                        </p:cTn>
                                        <p:tgtEl>
                                          <p:spTgt spid="1297">
                                            <p:txEl>
                                              <p:pRg st="2" end="2"/>
                                            </p:txEl>
                                          </p:spTgt>
                                        </p:tgtEl>
                                        <p:attrNameLst>
                                          <p:attrName>style.visibility</p:attrName>
                                        </p:attrNameLst>
                                      </p:cBhvr>
                                      <p:to>
                                        <p:strVal val="visible"/>
                                      </p:to>
                                    </p:set>
                                  </p:childTnLst>
                                </p:cTn>
                              </p:par>
                            </p:childTnLst>
                          </p:cTn>
                        </p:par>
                      </p:childTnLst>
                    </p:cTn>
                  </p:par>
                  <p:par>
                    <p:cTn id="6878" fill="hold">
                      <p:stCondLst>
                        <p:cond delay="indefinite"/>
                      </p:stCondLst>
                      <p:childTnLst>
                        <p:par>
                          <p:cTn id="6879" fill="hold">
                            <p:stCondLst>
                              <p:cond delay="0"/>
                            </p:stCondLst>
                            <p:childTnLst>
                              <p:par>
                                <p:cTn id="6880" nodeType="clickEffect" fill="hold" presetClass="entr" presetID="1">
                                  <p:stCondLst>
                                    <p:cond delay="0"/>
                                  </p:stCondLst>
                                  <p:childTnLst>
                                    <p:set>
                                      <p:cBhvr>
                                        <p:cTn id="6881" dur="1" fill="hold">
                                          <p:stCondLst>
                                            <p:cond delay="0"/>
                                          </p:stCondLst>
                                        </p:cTn>
                                        <p:tgtEl>
                                          <p:spTgt spid="1297">
                                            <p:txEl>
                                              <p:pRg st="2" end="2"/>
                                            </p:txEl>
                                          </p:spTgt>
                                        </p:tgtEl>
                                        <p:attrNameLst>
                                          <p:attrName>style.visibility</p:attrName>
                                        </p:attrNameLst>
                                      </p:cBhvr>
                                      <p:to>
                                        <p:strVal val="visible"/>
                                      </p:to>
                                    </p:set>
                                  </p:childTnLst>
                                </p:cTn>
                              </p:par>
                            </p:childTnLst>
                          </p:cTn>
                        </p:par>
                      </p:childTnLst>
                    </p:cTn>
                  </p:par>
                  <p:par>
                    <p:cTn id="6882" fill="hold">
                      <p:stCondLst>
                        <p:cond delay="indefinite"/>
                      </p:stCondLst>
                      <p:childTnLst>
                        <p:par>
                          <p:cTn id="6883" fill="hold">
                            <p:stCondLst>
                              <p:cond delay="0"/>
                            </p:stCondLst>
                            <p:childTnLst>
                              <p:par>
                                <p:cTn id="6884" nodeType="clickEffect" fill="hold" presetClass="entr" presetID="1">
                                  <p:stCondLst>
                                    <p:cond delay="0"/>
                                  </p:stCondLst>
                                  <p:childTnLst>
                                    <p:set>
                                      <p:cBhvr>
                                        <p:cTn id="6885" dur="1" fill="hold">
                                          <p:stCondLst>
                                            <p:cond delay="0"/>
                                          </p:stCondLst>
                                        </p:cTn>
                                        <p:tgtEl>
                                          <p:spTgt spid="1297">
                                            <p:txEl>
                                              <p:pRg st="2" end="2"/>
                                            </p:txEl>
                                          </p:spTgt>
                                        </p:tgtEl>
                                        <p:attrNameLst>
                                          <p:attrName>style.visibility</p:attrName>
                                        </p:attrNameLst>
                                      </p:cBhvr>
                                      <p:to>
                                        <p:strVal val="visible"/>
                                      </p:to>
                                    </p:set>
                                  </p:childTnLst>
                                </p:cTn>
                              </p:par>
                            </p:childTnLst>
                          </p:cTn>
                        </p:par>
                      </p:childTnLst>
                    </p:cTn>
                  </p:par>
                  <p:par>
                    <p:cTn id="6886" fill="hold">
                      <p:stCondLst>
                        <p:cond delay="indefinite"/>
                      </p:stCondLst>
                      <p:childTnLst>
                        <p:par>
                          <p:cTn id="6887" fill="hold">
                            <p:stCondLst>
                              <p:cond delay="0"/>
                            </p:stCondLst>
                            <p:childTnLst>
                              <p:par>
                                <p:cTn id="6888" nodeType="clickEffect" fill="hold" presetClass="entr" presetID="1">
                                  <p:stCondLst>
                                    <p:cond delay="0"/>
                                  </p:stCondLst>
                                  <p:childTnLst>
                                    <p:set>
                                      <p:cBhvr>
                                        <p:cTn id="6889" dur="1" fill="hold">
                                          <p:stCondLst>
                                            <p:cond delay="0"/>
                                          </p:stCondLst>
                                        </p:cTn>
                                        <p:tgtEl>
                                          <p:spTgt spid="1297">
                                            <p:txEl>
                                              <p:pRg st="2" end="2"/>
                                            </p:txEl>
                                          </p:spTgt>
                                        </p:tgtEl>
                                        <p:attrNameLst>
                                          <p:attrName>style.visibility</p:attrName>
                                        </p:attrNameLst>
                                      </p:cBhvr>
                                      <p:to>
                                        <p:strVal val="visible"/>
                                      </p:to>
                                    </p:set>
                                  </p:childTnLst>
                                </p:cTn>
                              </p:par>
                            </p:childTnLst>
                          </p:cTn>
                        </p:par>
                      </p:childTnLst>
                    </p:cTn>
                  </p:par>
                  <p:par>
                    <p:cTn id="6890" fill="hold">
                      <p:stCondLst>
                        <p:cond delay="indefinite"/>
                      </p:stCondLst>
                      <p:childTnLst>
                        <p:par>
                          <p:cTn id="6891" fill="hold">
                            <p:stCondLst>
                              <p:cond delay="0"/>
                            </p:stCondLst>
                            <p:childTnLst>
                              <p:par>
                                <p:cTn id="6892" nodeType="clickEffect" fill="hold" presetClass="entr" presetID="1">
                                  <p:stCondLst>
                                    <p:cond delay="0"/>
                                  </p:stCondLst>
                                  <p:childTnLst>
                                    <p:set>
                                      <p:cBhvr>
                                        <p:cTn id="6893" dur="1" fill="hold">
                                          <p:stCondLst>
                                            <p:cond delay="0"/>
                                          </p:stCondLst>
                                        </p:cTn>
                                        <p:tgtEl>
                                          <p:spTgt spid="1297">
                                            <p:txEl>
                                              <p:pRg st="2" end="2"/>
                                            </p:txEl>
                                          </p:spTgt>
                                        </p:tgtEl>
                                        <p:attrNameLst>
                                          <p:attrName>style.visibility</p:attrName>
                                        </p:attrNameLst>
                                      </p:cBhvr>
                                      <p:to>
                                        <p:strVal val="visible"/>
                                      </p:to>
                                    </p:set>
                                  </p:childTnLst>
                                </p:cTn>
                              </p:par>
                            </p:childTnLst>
                          </p:cTn>
                        </p:par>
                      </p:childTnLst>
                    </p:cTn>
                  </p:par>
                  <p:par>
                    <p:cTn id="6894" fill="hold">
                      <p:stCondLst>
                        <p:cond delay="indefinite"/>
                      </p:stCondLst>
                      <p:childTnLst>
                        <p:par>
                          <p:cTn id="6895" fill="hold">
                            <p:stCondLst>
                              <p:cond delay="0"/>
                            </p:stCondLst>
                            <p:childTnLst>
                              <p:par>
                                <p:cTn id="6896" nodeType="clickEffect" fill="hold" presetClass="entr" presetID="1">
                                  <p:stCondLst>
                                    <p:cond delay="0"/>
                                  </p:stCondLst>
                                  <p:childTnLst>
                                    <p:set>
                                      <p:cBhvr>
                                        <p:cTn id="6897" dur="1" fill="hold">
                                          <p:stCondLst>
                                            <p:cond delay="0"/>
                                          </p:stCondLst>
                                        </p:cTn>
                                        <p:tgtEl>
                                          <p:spTgt spid="1297">
                                            <p:txEl>
                                              <p:pRg st="2" end="2"/>
                                            </p:txEl>
                                          </p:spTgt>
                                        </p:tgtEl>
                                        <p:attrNameLst>
                                          <p:attrName>style.visibility</p:attrName>
                                        </p:attrNameLst>
                                      </p:cBhvr>
                                      <p:to>
                                        <p:strVal val="visible"/>
                                      </p:to>
                                    </p:set>
                                  </p:childTnLst>
                                </p:cTn>
                              </p:par>
                            </p:childTnLst>
                          </p:cTn>
                        </p:par>
                      </p:childTnLst>
                    </p:cTn>
                  </p:par>
                  <p:par>
                    <p:cTn id="6898" fill="hold">
                      <p:stCondLst>
                        <p:cond delay="indefinite"/>
                      </p:stCondLst>
                      <p:childTnLst>
                        <p:par>
                          <p:cTn id="6899" fill="hold">
                            <p:stCondLst>
                              <p:cond delay="0"/>
                            </p:stCondLst>
                            <p:childTnLst>
                              <p:par>
                                <p:cTn id="6900" nodeType="clickEffect" fill="hold" presetClass="entr" presetID="1">
                                  <p:stCondLst>
                                    <p:cond delay="0"/>
                                  </p:stCondLst>
                                  <p:childTnLst>
                                    <p:set>
                                      <p:cBhvr>
                                        <p:cTn id="6901" dur="1" fill="hold">
                                          <p:stCondLst>
                                            <p:cond delay="0"/>
                                          </p:stCondLst>
                                        </p:cTn>
                                        <p:tgtEl>
                                          <p:spTgt spid="1297">
                                            <p:txEl>
                                              <p:pRg st="2" end="2"/>
                                            </p:txEl>
                                          </p:spTgt>
                                        </p:tgtEl>
                                        <p:attrNameLst>
                                          <p:attrName>style.visibility</p:attrName>
                                        </p:attrNameLst>
                                      </p:cBhvr>
                                      <p:to>
                                        <p:strVal val="visible"/>
                                      </p:to>
                                    </p:set>
                                  </p:childTnLst>
                                </p:cTn>
                              </p:par>
                            </p:childTnLst>
                          </p:cTn>
                        </p:par>
                      </p:childTnLst>
                    </p:cTn>
                  </p:par>
                  <p:par>
                    <p:cTn id="6902" fill="hold">
                      <p:stCondLst>
                        <p:cond delay="indefinite"/>
                      </p:stCondLst>
                      <p:childTnLst>
                        <p:par>
                          <p:cTn id="6903" fill="hold">
                            <p:stCondLst>
                              <p:cond delay="0"/>
                            </p:stCondLst>
                            <p:childTnLst>
                              <p:par>
                                <p:cTn id="6904" nodeType="clickEffect" fill="hold" presetClass="entr" presetID="1">
                                  <p:stCondLst>
                                    <p:cond delay="0"/>
                                  </p:stCondLst>
                                  <p:childTnLst>
                                    <p:set>
                                      <p:cBhvr>
                                        <p:cTn id="6905" dur="1" fill="hold">
                                          <p:stCondLst>
                                            <p:cond delay="0"/>
                                          </p:stCondLst>
                                        </p:cTn>
                                        <p:tgtEl>
                                          <p:spTgt spid="1297">
                                            <p:txEl>
                                              <p:pRg st="2" end="2"/>
                                            </p:txEl>
                                          </p:spTgt>
                                        </p:tgtEl>
                                        <p:attrNameLst>
                                          <p:attrName>style.visibility</p:attrName>
                                        </p:attrNameLst>
                                      </p:cBhvr>
                                      <p:to>
                                        <p:strVal val="visible"/>
                                      </p:to>
                                    </p:set>
                                  </p:childTnLst>
                                </p:cTn>
                              </p:par>
                            </p:childTnLst>
                          </p:cTn>
                        </p:par>
                      </p:childTnLst>
                    </p:cTn>
                  </p:par>
                  <p:par>
                    <p:cTn id="6906" fill="hold">
                      <p:stCondLst>
                        <p:cond delay="indefinite"/>
                      </p:stCondLst>
                      <p:childTnLst>
                        <p:par>
                          <p:cTn id="6907" fill="hold">
                            <p:stCondLst>
                              <p:cond delay="0"/>
                            </p:stCondLst>
                            <p:childTnLst>
                              <p:par>
                                <p:cTn id="6908" nodeType="clickEffect" fill="hold" presetClass="entr" presetID="1">
                                  <p:stCondLst>
                                    <p:cond delay="0"/>
                                  </p:stCondLst>
                                  <p:childTnLst>
                                    <p:set>
                                      <p:cBhvr>
                                        <p:cTn id="6909" dur="1" fill="hold">
                                          <p:stCondLst>
                                            <p:cond delay="0"/>
                                          </p:stCondLst>
                                        </p:cTn>
                                        <p:tgtEl>
                                          <p:spTgt spid="1297">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0B63A674-B12E-45E8-BD0B-4A0A3B3E818B}"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299"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Open Addressing: an alternative to chaining</a:t>
            </a:r>
            <a:endParaRPr b="0" lang="en-US" sz="2840" spc="-1" strike="noStrike">
              <a:solidFill>
                <a:srgbClr val="000000"/>
              </a:solidFill>
              <a:uFill>
                <a:solidFill>
                  <a:srgbClr val="ffffff"/>
                </a:solidFill>
              </a:uFill>
              <a:latin typeface="Trebuchet MS"/>
            </a:endParaRPr>
          </a:p>
        </p:txBody>
      </p:sp>
      <p:sp>
        <p:nvSpPr>
          <p:cNvPr id="1300"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Suppose we want to hash keys in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to {0, 1, …,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each entry </a:t>
            </a:r>
            <a:r>
              <a:rPr b="0" i="1" lang="en-US" sz="2000" spc="-1" strike="noStrike">
                <a:solidFill>
                  <a:srgbClr val="000000"/>
                </a:solidFill>
                <a:uFill>
                  <a:solidFill>
                    <a:srgbClr val="ffffff"/>
                  </a:solidFill>
                </a:uFill>
                <a:latin typeface="Trebuchet MS"/>
                <a:ea typeface="ＭＳ Ｐゴシック"/>
              </a:rPr>
              <a:t>T</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i</a:t>
            </a:r>
            <a:r>
              <a:rPr b="0" lang="en-US" sz="2000" spc="-1" strike="noStrike">
                <a:solidFill>
                  <a:srgbClr val="000000"/>
                </a:solidFill>
                <a:uFill>
                  <a:solidFill>
                    <a:srgbClr val="ffffff"/>
                  </a:solidFill>
                </a:uFill>
                <a:latin typeface="Trebuchet MS"/>
                <a:ea typeface="ＭＳ Ｐゴシック"/>
              </a:rPr>
              <a:t>] will contain one (</a:t>
            </a:r>
            <a:r>
              <a:rPr b="0" i="1" lang="en-US" sz="2000" spc="-1" strike="noStrike">
                <a:solidFill>
                  <a:srgbClr val="000000"/>
                </a:solidFill>
                <a:uFill>
                  <a:solidFill>
                    <a:srgbClr val="ffffff"/>
                  </a:solidFill>
                </a:uFill>
                <a:latin typeface="Trebuchet MS"/>
                <a:ea typeface="ＭＳ Ｐゴシック"/>
              </a:rPr>
              <a:t>key</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value</a:t>
            </a:r>
            <a:r>
              <a:rPr b="0" lang="en-US" sz="2000" spc="-1" strike="noStrike">
                <a:solidFill>
                  <a:srgbClr val="000000"/>
                </a:solidFill>
                <a:uFill>
                  <a:solidFill>
                    <a:srgbClr val="ffffff"/>
                  </a:solidFill>
                </a:uFill>
                <a:latin typeface="Trebuchet MS"/>
                <a:ea typeface="ＭＳ Ｐゴシック"/>
              </a:rPr>
              <a:t>) pair or it will be empty</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Instead of a single hash function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 we have a sequence of hash functions </a:t>
            </a:r>
            <a:r>
              <a:rPr b="0" i="1" lang="en-US" sz="2000" spc="-1" strike="noStrike">
                <a:solidFill>
                  <a:srgbClr val="000000"/>
                </a:solidFill>
                <a:uFill>
                  <a:solidFill>
                    <a:srgbClr val="ffffff"/>
                  </a:solidFill>
                </a:uFill>
                <a:latin typeface="Trebuchet MS"/>
                <a:ea typeface="ＭＳ Ｐゴシック"/>
              </a:rPr>
              <a:t>h</a:t>
            </a:r>
            <a:r>
              <a:rPr b="0" lang="en-US" sz="2000" spc="-1" strike="noStrike" baseline="-25000">
                <a:solidFill>
                  <a:srgbClr val="000000"/>
                </a:solidFill>
                <a:uFill>
                  <a:solidFill>
                    <a:srgbClr val="ffffff"/>
                  </a:solidFill>
                </a:uFill>
                <a:latin typeface="Trebuchet MS"/>
                <a:ea typeface="ＭＳ Ｐゴシック"/>
              </a:rPr>
              <a:t>0</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h</a:t>
            </a:r>
            <a:r>
              <a:rPr b="0" lang="en-US" sz="2000" spc="-1" strike="noStrike" baseline="-25000">
                <a:solidFill>
                  <a:srgbClr val="000000"/>
                </a:solidFill>
                <a:uFill>
                  <a:solidFill>
                    <a:srgbClr val="ffffff"/>
                  </a:solidFill>
                </a:uFill>
                <a:latin typeface="Trebuchet MS"/>
                <a:ea typeface="ＭＳ Ｐゴシック"/>
              </a:rPr>
              <a:t>1</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h</a:t>
            </a:r>
            <a:r>
              <a:rPr b="0" i="1" lang="en-US" sz="2000" spc="-1" strike="noStrike" baseline="-25000">
                <a:solidFill>
                  <a:srgbClr val="000000"/>
                </a:solidFill>
                <a:uFill>
                  <a:solidFill>
                    <a:srgbClr val="ffffff"/>
                  </a:solidFill>
                </a:uFill>
                <a:latin typeface="Trebuchet MS"/>
                <a:ea typeface="ＭＳ Ｐゴシック"/>
              </a:rPr>
              <a:t>m</a:t>
            </a:r>
            <a:r>
              <a:rPr b="0" lang="en-US" sz="2000" spc="-1" strike="noStrike" baseline="-25000">
                <a:solidFill>
                  <a:srgbClr val="000000"/>
                </a:solidFill>
                <a:uFill>
                  <a:solidFill>
                    <a:srgbClr val="ffffff"/>
                  </a:solidFill>
                </a:uFill>
                <a:latin typeface="Trebuchet MS"/>
                <a:ea typeface="ＭＳ Ｐゴシック"/>
              </a:rPr>
              <a:t> </a:t>
            </a:r>
            <a:r>
              <a:rPr b="0" lang="en-US" sz="2000" spc="-1" strike="noStrike" baseline="-25000">
                <a:solidFill>
                  <a:srgbClr val="000000"/>
                </a:solidFill>
                <a:uFill>
                  <a:solidFill>
                    <a:srgbClr val="ffffff"/>
                  </a:solidFill>
                </a:uFill>
                <a:latin typeface="Symbol"/>
                <a:ea typeface="ＭＳ Ｐゴシック"/>
              </a:rPr>
              <a:t></a:t>
            </a:r>
            <a:r>
              <a:rPr b="0" lang="en-US" sz="2000" spc="-1" strike="noStrike" baseline="-25000">
                <a:solidFill>
                  <a:srgbClr val="000000"/>
                </a:solidFill>
                <a:uFill>
                  <a:solidFill>
                    <a:srgbClr val="ffffff"/>
                  </a:solidFill>
                </a:uFill>
                <a:latin typeface="Trebuchet MS"/>
                <a:ea typeface="ＭＳ Ｐゴシック"/>
              </a:rPr>
              <a:t> 1</a:t>
            </a:r>
            <a:r>
              <a:rPr b="0" lang="en-US" sz="2000" spc="-1" strike="noStrike">
                <a:solidFill>
                  <a:srgbClr val="000000"/>
                </a:solidFill>
                <a:uFill>
                  <a:solidFill>
                    <a:srgbClr val="ffffff"/>
                  </a:solidFill>
                </a:uFill>
                <a:latin typeface="Trebuchet MS"/>
                <a:ea typeface="ＭＳ Ｐゴシック"/>
              </a:rPr>
              <a:t> such that </a:t>
            </a:r>
            <a:r>
              <a:rPr b="0" lang="en-US" sz="2000" spc="-1" strike="noStrike">
                <a:solidFill>
                  <a:srgbClr val="000000"/>
                </a:solidFill>
                <a:uFill>
                  <a:solidFill>
                    <a:srgbClr val="ffffff"/>
                  </a:solidFill>
                </a:uFill>
                <a:latin typeface="Symbol"/>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K</a:t>
            </a:r>
            <a:endParaRPr b="0" lang="en-US" sz="1950" spc="-1" strike="noStrike">
              <a:solidFill>
                <a:srgbClr val="000000"/>
              </a:solidFill>
              <a:uFill>
                <a:solidFill>
                  <a:srgbClr val="ffffff"/>
                </a:solidFill>
              </a:uFill>
              <a:latin typeface="Trebuchet MS"/>
            </a:endParaRPr>
          </a:p>
          <a:p>
            <a:r>
              <a:rPr b="0" lang="en-US" sz="2000" spc="-1" strike="noStrike">
                <a:solidFill>
                  <a:srgbClr val="000000"/>
                </a:solidFill>
                <a:uFill>
                  <a:solidFill>
                    <a:srgbClr val="ffffff"/>
                  </a:solidFill>
                </a:uFill>
                <a:latin typeface="Trebuchet MS"/>
                <a:ea typeface="ＭＳ Ｐゴシック"/>
              </a:rPr>
              <a:t>the </a:t>
            </a:r>
            <a:r>
              <a:rPr b="0" lang="en-US" sz="2000" spc="-1" strike="noStrike">
                <a:solidFill>
                  <a:srgbClr val="3333ff"/>
                </a:solidFill>
                <a:uFill>
                  <a:solidFill>
                    <a:srgbClr val="ffffff"/>
                  </a:solidFill>
                </a:uFill>
                <a:latin typeface="Trebuchet MS"/>
                <a:ea typeface="ＭＳ Ｐゴシック"/>
              </a:rPr>
              <a:t>probe sequence</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h</a:t>
            </a:r>
            <a:r>
              <a:rPr b="0" lang="en-US" sz="2000" spc="-1" strike="noStrike" baseline="-25000">
                <a:solidFill>
                  <a:srgbClr val="000000"/>
                </a:solidFill>
                <a:uFill>
                  <a:solidFill>
                    <a:srgbClr val="ffffff"/>
                  </a:solidFill>
                </a:uFill>
                <a:latin typeface="Trebuchet MS"/>
                <a:ea typeface="ＭＳ Ｐゴシック"/>
              </a:rPr>
              <a:t>0</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h</a:t>
            </a:r>
            <a:r>
              <a:rPr b="0" lang="en-US" sz="2000" spc="-1" strike="noStrike" baseline="-25000">
                <a:solidFill>
                  <a:srgbClr val="000000"/>
                </a:solidFill>
                <a:uFill>
                  <a:solidFill>
                    <a:srgbClr val="ffffff"/>
                  </a:solidFill>
                </a:uFill>
                <a:latin typeface="Trebuchet MS"/>
                <a:ea typeface="ＭＳ Ｐゴシック"/>
              </a:rPr>
              <a:t>1</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h</a:t>
            </a:r>
            <a:r>
              <a:rPr b="0" i="1" lang="en-US" sz="2000" spc="-1" strike="noStrike" baseline="-25000">
                <a:solidFill>
                  <a:srgbClr val="000000"/>
                </a:solidFill>
                <a:uFill>
                  <a:solidFill>
                    <a:srgbClr val="ffffff"/>
                  </a:solidFill>
                </a:uFill>
                <a:latin typeface="Trebuchet MS"/>
                <a:ea typeface="ＭＳ Ｐゴシック"/>
              </a:rPr>
              <a:t>m</a:t>
            </a:r>
            <a:r>
              <a:rPr b="0" lang="en-US" sz="2000" spc="-1" strike="noStrike" baseline="-25000">
                <a:solidFill>
                  <a:srgbClr val="000000"/>
                </a:solidFill>
                <a:uFill>
                  <a:solidFill>
                    <a:srgbClr val="ffffff"/>
                  </a:solidFill>
                </a:uFill>
                <a:latin typeface="Trebuchet MS"/>
                <a:ea typeface="ＭＳ Ｐゴシック"/>
              </a:rPr>
              <a:t> </a:t>
            </a:r>
            <a:r>
              <a:rPr b="0" lang="en-US" sz="2000" spc="-1" strike="noStrike" baseline="-25000">
                <a:solidFill>
                  <a:srgbClr val="000000"/>
                </a:solidFill>
                <a:uFill>
                  <a:solidFill>
                    <a:srgbClr val="ffffff"/>
                  </a:solidFill>
                </a:uFill>
                <a:latin typeface="Symbol"/>
                <a:ea typeface="ＭＳ Ｐゴシック"/>
              </a:rPr>
              <a:t></a:t>
            </a:r>
            <a:r>
              <a:rPr b="0" lang="en-US" sz="2000" spc="-1" strike="noStrike" baseline="-25000">
                <a:solidFill>
                  <a:srgbClr val="000000"/>
                </a:solidFill>
                <a:uFill>
                  <a:solidFill>
                    <a:srgbClr val="ffffff"/>
                  </a:solidFill>
                </a:uFill>
                <a:latin typeface="Trebuchet MS"/>
                <a:ea typeface="ＭＳ Ｐゴシック"/>
              </a:rPr>
              <a:t> 1</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r>
              <a:rPr b="0" lang="en-US" sz="2000" spc="-1" strike="noStrike">
                <a:solidFill>
                  <a:srgbClr val="000000"/>
                </a:solidFill>
                <a:uFill>
                  <a:solidFill>
                    <a:srgbClr val="ffffff"/>
                  </a:solidFill>
                </a:uFill>
                <a:latin typeface="Trebuchet MS"/>
                <a:ea typeface="ＭＳ Ｐゴシック"/>
              </a:rPr>
              <a:t>is a permutation of 0, 1, …,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We search for an item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indices according to the probe sequence</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we stop when we find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or an empty slot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hopefully, we don’t need too much of the probe sequence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ea typeface="ＭＳ Ｐゴシック"/>
              </a:rPr>
              <a:t>Ideal case</a:t>
            </a:r>
            <a:r>
              <a:rPr b="0" lang="en-US" sz="2000" spc="-1" strike="noStrike">
                <a:solidFill>
                  <a:srgbClr val="000000"/>
                </a:solidFill>
                <a:uFill>
                  <a:solidFill>
                    <a:srgbClr val="ffffff"/>
                  </a:solidFill>
                </a:uFill>
                <a:latin typeface="Trebuchet MS"/>
                <a:ea typeface="ＭＳ Ｐゴシック"/>
              </a:rPr>
              <a:t> (strong uniform hashing): For any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the probe sequence is equally likely to be any of the permutations of </a:t>
            </a:r>
            <a:r>
              <a:rPr b="0" lang="en-US" sz="2000" spc="-1" strike="noStrike">
                <a:solidFill>
                  <a:srgbClr val="000000"/>
                </a:solidFill>
                <a:uFill>
                  <a:solidFill>
                    <a:srgbClr val="ffffff"/>
                  </a:solidFill>
                </a:uFill>
                <a:latin typeface="Trebuchet MS"/>
                <a:ea typeface="ＭＳ Ｐゴシック"/>
              </a:rPr>
              <a:t>0, 1, …,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a:t>
            </a:r>
            <a:endParaRPr b="0" lang="en-US" sz="1950" spc="-1" strike="noStrike">
              <a:solidFill>
                <a:srgbClr val="000000"/>
              </a:solidFill>
              <a:uFill>
                <a:solidFill>
                  <a:srgbClr val="ffffff"/>
                </a:solidFill>
              </a:uFill>
              <a:latin typeface="Trebuchet MS"/>
            </a:endParaRPr>
          </a:p>
        </p:txBody>
      </p:sp>
    </p:spTree>
  </p:cSld>
  <p:timing>
    <p:tnLst>
      <p:par>
        <p:cTn id="6910" dur="indefinite" restart="never" nodeType="tmRoot">
          <p:childTnLst>
            <p:seq>
              <p:cTn id="6911" dur="indefinite" nodeType="mainSeq">
                <p:childTnLst>
                  <p:par>
                    <p:cTn id="6912" fill="hold">
                      <p:stCondLst>
                        <p:cond delay="indefinite"/>
                      </p:stCondLst>
                      <p:childTnLst>
                        <p:par>
                          <p:cTn id="6913" fill="hold">
                            <p:stCondLst>
                              <p:cond delay="0"/>
                            </p:stCondLst>
                            <p:childTnLst>
                              <p:par>
                                <p:cTn id="6914" nodeType="clickEffect" fill="hold" presetClass="entr" presetID="1">
                                  <p:stCondLst>
                                    <p:cond delay="0"/>
                                  </p:stCondLst>
                                  <p:childTnLst>
                                    <p:set>
                                      <p:cBhvr>
                                        <p:cTn id="6915" dur="1" fill="hold">
                                          <p:stCondLst>
                                            <p:cond delay="0"/>
                                          </p:stCondLst>
                                        </p:cTn>
                                        <p:tgtEl>
                                          <p:spTgt spid="1300">
                                            <p:txEl>
                                              <p:pRg st="1" end="55"/>
                                            </p:txEl>
                                          </p:spTgt>
                                        </p:tgtEl>
                                        <p:attrNameLst>
                                          <p:attrName>style.visibility</p:attrName>
                                        </p:attrNameLst>
                                      </p:cBhvr>
                                      <p:to>
                                        <p:strVal val="visible"/>
                                      </p:to>
                                    </p:set>
                                  </p:childTnLst>
                                </p:cTn>
                              </p:par>
                            </p:childTnLst>
                          </p:cTn>
                        </p:par>
                      </p:childTnLst>
                    </p:cTn>
                  </p:par>
                  <p:par>
                    <p:cTn id="6916" fill="hold">
                      <p:stCondLst>
                        <p:cond delay="indefinite"/>
                      </p:stCondLst>
                      <p:childTnLst>
                        <p:par>
                          <p:cTn id="6917" fill="hold">
                            <p:stCondLst>
                              <p:cond delay="0"/>
                            </p:stCondLst>
                            <p:childTnLst>
                              <p:par>
                                <p:cTn id="6918" nodeType="clickEffect" fill="hold" presetClass="entr" presetID="1">
                                  <p:stCondLst>
                                    <p:cond delay="0"/>
                                  </p:stCondLst>
                                  <p:childTnLst>
                                    <p:set>
                                      <p:cBhvr>
                                        <p:cTn id="6919" dur="1" fill="hold">
                                          <p:stCondLst>
                                            <p:cond delay="0"/>
                                          </p:stCondLst>
                                        </p:cTn>
                                        <p:tgtEl>
                                          <p:spTgt spid="1300">
                                            <p:txEl>
                                              <p:pRg st="55" end="126"/>
                                            </p:txEl>
                                          </p:spTgt>
                                        </p:tgtEl>
                                        <p:attrNameLst>
                                          <p:attrName>style.visibility</p:attrName>
                                        </p:attrNameLst>
                                      </p:cBhvr>
                                      <p:to>
                                        <p:strVal val="visible"/>
                                      </p:to>
                                    </p:set>
                                  </p:childTnLst>
                                </p:cTn>
                              </p:par>
                            </p:childTnLst>
                          </p:cTn>
                        </p:par>
                      </p:childTnLst>
                    </p:cTn>
                  </p:par>
                  <p:par>
                    <p:cTn id="6920" fill="hold">
                      <p:stCondLst>
                        <p:cond delay="indefinite"/>
                      </p:stCondLst>
                      <p:childTnLst>
                        <p:par>
                          <p:cTn id="6921" fill="hold">
                            <p:stCondLst>
                              <p:cond delay="0"/>
                            </p:stCondLst>
                            <p:childTnLst>
                              <p:par>
                                <p:cTn id="6922" nodeType="clickEffect" fill="hold" presetClass="entr" presetID="1">
                                  <p:stCondLst>
                                    <p:cond delay="0"/>
                                  </p:stCondLst>
                                  <p:childTnLst>
                                    <p:set>
                                      <p:cBhvr>
                                        <p:cTn id="6923" dur="1" fill="hold">
                                          <p:stCondLst>
                                            <p:cond delay="0"/>
                                          </p:stCondLst>
                                        </p:cTn>
                                        <p:tgtEl>
                                          <p:spTgt spid="1300">
                                            <p:txEl>
                                              <p:pRg st="127" end="236"/>
                                            </p:txEl>
                                          </p:spTgt>
                                        </p:tgtEl>
                                        <p:attrNameLst>
                                          <p:attrName>style.visibility</p:attrName>
                                        </p:attrNameLst>
                                      </p:cBhvr>
                                      <p:to>
                                        <p:strVal val="visible"/>
                                      </p:to>
                                    </p:set>
                                  </p:childTnLst>
                                </p:cTn>
                              </p:par>
                            </p:childTnLst>
                          </p:cTn>
                        </p:par>
                      </p:childTnLst>
                    </p:cTn>
                  </p:par>
                  <p:par>
                    <p:cTn id="6924" fill="hold">
                      <p:stCondLst>
                        <p:cond delay="indefinite"/>
                      </p:stCondLst>
                      <p:childTnLst>
                        <p:par>
                          <p:cTn id="6925" fill="hold">
                            <p:stCondLst>
                              <p:cond delay="0"/>
                            </p:stCondLst>
                            <p:childTnLst>
                              <p:par>
                                <p:cTn id="6926" nodeType="clickEffect" fill="hold" presetClass="entr" presetID="1">
                                  <p:stCondLst>
                                    <p:cond delay="0"/>
                                  </p:stCondLst>
                                  <p:childTnLst>
                                    <p:set>
                                      <p:cBhvr>
                                        <p:cTn id="6927" dur="1" fill="hold">
                                          <p:stCondLst>
                                            <p:cond delay="0"/>
                                          </p:stCondLst>
                                        </p:cTn>
                                        <p:tgtEl>
                                          <p:spTgt spid="1300">
                                            <p:txEl>
                                              <p:pRg st="236" end="282"/>
                                            </p:txEl>
                                          </p:spTgt>
                                        </p:tgtEl>
                                        <p:attrNameLst>
                                          <p:attrName>style.visibility</p:attrName>
                                        </p:attrNameLst>
                                      </p:cBhvr>
                                      <p:to>
                                        <p:strVal val="visible"/>
                                      </p:to>
                                    </p:set>
                                  </p:childTnLst>
                                </p:cTn>
                              </p:par>
                            </p:childTnLst>
                          </p:cTn>
                        </p:par>
                      </p:childTnLst>
                    </p:cTn>
                  </p:par>
                  <p:par>
                    <p:cTn id="6928" fill="hold">
                      <p:stCondLst>
                        <p:cond delay="indefinite"/>
                      </p:stCondLst>
                      <p:childTnLst>
                        <p:par>
                          <p:cTn id="6929" fill="hold">
                            <p:stCondLst>
                              <p:cond delay="0"/>
                            </p:stCondLst>
                            <p:childTnLst>
                              <p:par>
                                <p:cTn id="6930" nodeType="clickEffect" fill="hold" presetClass="entr" presetID="1">
                                  <p:stCondLst>
                                    <p:cond delay="0"/>
                                  </p:stCondLst>
                                  <p:childTnLst>
                                    <p:set>
                                      <p:cBhvr>
                                        <p:cTn id="6931" dur="1" fill="hold">
                                          <p:stCondLst>
                                            <p:cond delay="0"/>
                                          </p:stCondLst>
                                        </p:cTn>
                                        <p:tgtEl>
                                          <p:spTgt spid="1300">
                                            <p:txEl>
                                              <p:pRg st="282" end="317"/>
                                            </p:txEl>
                                          </p:spTgt>
                                        </p:tgtEl>
                                        <p:attrNameLst>
                                          <p:attrName>style.visibility</p:attrName>
                                        </p:attrNameLst>
                                      </p:cBhvr>
                                      <p:to>
                                        <p:strVal val="visible"/>
                                      </p:to>
                                    </p:set>
                                  </p:childTnLst>
                                </p:cTn>
                              </p:par>
                            </p:childTnLst>
                          </p:cTn>
                        </p:par>
                      </p:childTnLst>
                    </p:cTn>
                  </p:par>
                  <p:par>
                    <p:cTn id="6932" fill="hold">
                      <p:stCondLst>
                        <p:cond delay="indefinite"/>
                      </p:stCondLst>
                      <p:childTnLst>
                        <p:par>
                          <p:cTn id="6933" fill="hold">
                            <p:stCondLst>
                              <p:cond delay="0"/>
                            </p:stCondLst>
                            <p:childTnLst>
                              <p:par>
                                <p:cTn id="6934" nodeType="clickEffect" fill="hold" presetClass="entr" presetID="1">
                                  <p:stCondLst>
                                    <p:cond delay="0"/>
                                  </p:stCondLst>
                                  <p:childTnLst>
                                    <p:set>
                                      <p:cBhvr>
                                        <p:cTn id="6935" dur="1" fill="hold">
                                          <p:stCondLst>
                                            <p:cond delay="0"/>
                                          </p:stCondLst>
                                        </p:cTn>
                                        <p:tgtEl>
                                          <p:spTgt spid="1300">
                                            <p:txEl>
                                              <p:pRg st="318" end="385"/>
                                            </p:txEl>
                                          </p:spTgt>
                                        </p:tgtEl>
                                        <p:attrNameLst>
                                          <p:attrName>style.visibility</p:attrName>
                                        </p:attrNameLst>
                                      </p:cBhvr>
                                      <p:to>
                                        <p:strVal val="visible"/>
                                      </p:to>
                                    </p:set>
                                  </p:childTnLst>
                                </p:cTn>
                              </p:par>
                            </p:childTnLst>
                          </p:cTn>
                        </p:par>
                      </p:childTnLst>
                    </p:cTn>
                  </p:par>
                  <p:par>
                    <p:cTn id="6936" fill="hold">
                      <p:stCondLst>
                        <p:cond delay="indefinite"/>
                      </p:stCondLst>
                      <p:childTnLst>
                        <p:par>
                          <p:cTn id="6937" fill="hold">
                            <p:stCondLst>
                              <p:cond delay="0"/>
                            </p:stCondLst>
                            <p:childTnLst>
                              <p:par>
                                <p:cTn id="6938" nodeType="clickEffect" fill="hold" presetClass="entr" presetID="1">
                                  <p:stCondLst>
                                    <p:cond delay="0"/>
                                  </p:stCondLst>
                                  <p:childTnLst>
                                    <p:set>
                                      <p:cBhvr>
                                        <p:cTn id="6939" dur="1" fill="hold">
                                          <p:stCondLst>
                                            <p:cond delay="0"/>
                                          </p:stCondLst>
                                        </p:cTn>
                                        <p:tgtEl>
                                          <p:spTgt spid="1300">
                                            <p:txEl>
                                              <p:pRg st="385" end="425"/>
                                            </p:txEl>
                                          </p:spTgt>
                                        </p:tgtEl>
                                        <p:attrNameLst>
                                          <p:attrName>style.visibility</p:attrName>
                                        </p:attrNameLst>
                                      </p:cBhvr>
                                      <p:to>
                                        <p:strVal val="visible"/>
                                      </p:to>
                                    </p:set>
                                  </p:childTnLst>
                                </p:cTn>
                              </p:par>
                            </p:childTnLst>
                          </p:cTn>
                        </p:par>
                      </p:childTnLst>
                    </p:cTn>
                  </p:par>
                  <p:par>
                    <p:cTn id="6940" fill="hold">
                      <p:stCondLst>
                        <p:cond delay="indefinite"/>
                      </p:stCondLst>
                      <p:childTnLst>
                        <p:par>
                          <p:cTn id="6941" fill="hold">
                            <p:stCondLst>
                              <p:cond delay="0"/>
                            </p:stCondLst>
                            <p:childTnLst>
                              <p:par>
                                <p:cTn id="6942" nodeType="clickEffect" fill="hold" presetClass="entr" presetID="1">
                                  <p:stCondLst>
                                    <p:cond delay="0"/>
                                  </p:stCondLst>
                                  <p:childTnLst>
                                    <p:set>
                                      <p:cBhvr>
                                        <p:cTn id="6943" dur="1" fill="hold">
                                          <p:stCondLst>
                                            <p:cond delay="0"/>
                                          </p:stCondLst>
                                        </p:cTn>
                                        <p:tgtEl>
                                          <p:spTgt spid="1300">
                                            <p:txEl>
                                              <p:pRg st="425" end="481"/>
                                            </p:txEl>
                                          </p:spTgt>
                                        </p:tgtEl>
                                        <p:attrNameLst>
                                          <p:attrName>style.visibility</p:attrName>
                                        </p:attrNameLst>
                                      </p:cBhvr>
                                      <p:to>
                                        <p:strVal val="visible"/>
                                      </p:to>
                                    </p:set>
                                  </p:childTnLst>
                                </p:cTn>
                              </p:par>
                            </p:childTnLst>
                          </p:cTn>
                        </p:par>
                      </p:childTnLst>
                    </p:cTn>
                  </p:par>
                  <p:par>
                    <p:cTn id="6944" fill="hold">
                      <p:stCondLst>
                        <p:cond delay="indefinite"/>
                      </p:stCondLst>
                      <p:childTnLst>
                        <p:par>
                          <p:cTn id="6945" fill="hold">
                            <p:stCondLst>
                              <p:cond delay="0"/>
                            </p:stCondLst>
                            <p:childTnLst>
                              <p:par>
                                <p:cTn id="6946" nodeType="clickEffect" fill="hold" presetClass="entr" presetID="1">
                                  <p:stCondLst>
                                    <p:cond delay="0"/>
                                  </p:stCondLst>
                                  <p:childTnLst>
                                    <p:set>
                                      <p:cBhvr>
                                        <p:cTn id="6947" dur="1" fill="hold">
                                          <p:stCondLst>
                                            <p:cond delay="0"/>
                                          </p:stCondLst>
                                        </p:cTn>
                                        <p:tgtEl>
                                          <p:spTgt spid="1300">
                                            <p:txEl>
                                              <p:pRg st="482" end="61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102F1610-79AC-4C03-99AE-521DF9960E6A}"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302"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Analysis with strong uniform hashing assumption</a:t>
            </a:r>
            <a:endParaRPr b="0" lang="en-US" sz="2840" spc="-1" strike="noStrike">
              <a:solidFill>
                <a:srgbClr val="000000"/>
              </a:solidFill>
              <a:uFill>
                <a:solidFill>
                  <a:srgbClr val="ffffff"/>
                </a:solidFill>
              </a:uFill>
              <a:latin typeface="Trebuchet MS"/>
            </a:endParaRPr>
          </a:p>
        </p:txBody>
      </p:sp>
      <p:sp>
        <p:nvSpPr>
          <p:cNvPr id="1303"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Suppose the hashtable has currently filled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out of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entries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unlike chaining, load factor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 always with open addressing</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consider the random variable </a:t>
            </a:r>
            <a:r>
              <a:rPr b="0" i="1" lang="en-US" sz="2000" spc="-1" strike="noStrike">
                <a:solidFill>
                  <a:srgbClr val="000000"/>
                </a:solidFill>
                <a:uFill>
                  <a:solidFill>
                    <a:srgbClr val="ffffff"/>
                  </a:solidFill>
                </a:uFill>
                <a:latin typeface="Trebuchet MS"/>
                <a:ea typeface="ＭＳ Ｐゴシック"/>
              </a:rPr>
              <a:t>p</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 the number of probes needed</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Now </a:t>
            </a:r>
            <a:r>
              <a:rPr b="0" i="1" lang="en-US" sz="2000" spc="-1" strike="noStrike">
                <a:solidFill>
                  <a:srgbClr val="000000"/>
                </a:solidFill>
                <a:uFill>
                  <a:solidFill>
                    <a:srgbClr val="ffffff"/>
                  </a:solidFill>
                </a:uFill>
                <a:latin typeface="Trebuchet MS"/>
                <a:ea typeface="ＭＳ Ｐゴシック"/>
              </a:rPr>
              <a:t>p</a:t>
            </a:r>
            <a:r>
              <a:rPr b="0" lang="en-US" sz="2000" spc="-1" strike="noStrike">
                <a:solidFill>
                  <a:srgbClr val="000000"/>
                </a:solidFill>
                <a:uFill>
                  <a:solidFill>
                    <a:srgbClr val="ffffff"/>
                  </a:solidFill>
                </a:uFill>
                <a:latin typeface="Trebuchet MS"/>
                <a:ea typeface="ＭＳ Ｐゴシック"/>
              </a:rPr>
              <a:t>(0,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 1 and</a:t>
            </a:r>
            <a:endParaRPr b="0" lang="en-US" sz="1950" spc="-1" strike="noStrike">
              <a:solidFill>
                <a:srgbClr val="000000"/>
              </a:solidFill>
              <a:uFill>
                <a:solidFill>
                  <a:srgbClr val="ffffff"/>
                </a:solidFill>
              </a:uFill>
              <a:latin typeface="Trebuchet MS"/>
            </a:endParaRPr>
          </a:p>
          <a:p>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Prove by induction that </a:t>
            </a:r>
            <a:endParaRPr b="0" lang="en-US" sz="1950" spc="-1" strike="noStrike">
              <a:solidFill>
                <a:srgbClr val="000000"/>
              </a:solidFill>
              <a:uFill>
                <a:solidFill>
                  <a:srgbClr val="ffffff"/>
                </a:solidFill>
              </a:uFill>
              <a:latin typeface="Trebuchet MS"/>
            </a:endParaRPr>
          </a:p>
          <a:p>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Trebuchet MS"/>
                <a:ea typeface="ＭＳ Ｐゴシック"/>
              </a:rPr>
              <a:t>as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However if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is a constant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 the expected number of probes is </a:t>
            </a:r>
            <a:r>
              <a:rPr b="0" i="1" lang="en-US" sz="2000" spc="-1" strike="noStrike">
                <a:solidFill>
                  <a:srgbClr val="000000"/>
                </a:solidFill>
                <a:uFill>
                  <a:solidFill>
                    <a:srgbClr val="ffffff"/>
                  </a:solidFill>
                </a:uFill>
                <a:latin typeface="Trebuchet MS"/>
                <a:ea typeface="ＭＳ Ｐゴシック"/>
              </a:rPr>
              <a:t>O</a:t>
            </a:r>
            <a:r>
              <a:rPr b="0" lang="en-US" sz="2000" spc="-1" strike="noStrike">
                <a:solidFill>
                  <a:srgbClr val="000000"/>
                </a:solidFill>
                <a:uFill>
                  <a:solidFill>
                    <a:srgbClr val="ffffff"/>
                  </a:solidFill>
                </a:uFill>
                <a:latin typeface="Trebuchet MS"/>
                <a:ea typeface="ＭＳ Ｐゴシック"/>
              </a:rPr>
              <a:t>(1)</a:t>
            </a:r>
            <a:endParaRPr b="0" lang="en-US" sz="1950" spc="-1" strike="noStrike">
              <a:solidFill>
                <a:srgbClr val="000000"/>
              </a:solidFill>
              <a:uFill>
                <a:solidFill>
                  <a:srgbClr val="ffffff"/>
                </a:solidFill>
              </a:uFill>
              <a:latin typeface="Trebuchet MS"/>
            </a:endParaRPr>
          </a:p>
        </p:txBody>
      </p:sp>
      <p:sp>
        <p:nvSpPr>
          <p:cNvPr id="1304" name="TextShape 4"/>
          <p:cNvSpPr txBox="1"/>
          <p:nvPr/>
        </p:nvSpPr>
        <p:spPr>
          <a:xfrm>
            <a:off x="534600" y="1111680"/>
            <a:ext cx="9041400" cy="5780520"/>
          </a:xfrm>
          <a:prstGeom prst="rect">
            <a:avLst/>
          </a:prstGeom>
          <a:blipFill>
            <a:blip r:embed="rId1"/>
            <a:stretch>
              <a:fillRect/>
            </a:stretch>
          </a:blip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 </a:t>
            </a:r>
            <a:endParaRPr b="0" lang="en-US" sz="1950" spc="-1" strike="noStrike">
              <a:solidFill>
                <a:srgbClr val="000000"/>
              </a:solidFill>
              <a:uFill>
                <a:solidFill>
                  <a:srgbClr val="ffffff"/>
                </a:solidFill>
              </a:uFill>
              <a:latin typeface="Trebuchet MS"/>
            </a:endParaRPr>
          </a:p>
        </p:txBody>
      </p:sp>
    </p:spTree>
  </p:cSld>
  <p:timing>
    <p:tnLst>
      <p:par>
        <p:cTn id="6948" dur="indefinite" restart="never" nodeType="tmRoot">
          <p:childTnLst>
            <p:seq>
              <p:cTn id="6949" dur="indefinite" nodeType="mainSeq">
                <p:childTnLst>
                  <p:par>
                    <p:cTn id="6950" fill="hold">
                      <p:stCondLst>
                        <p:cond delay="indefinite"/>
                      </p:stCondLst>
                      <p:childTnLst>
                        <p:par>
                          <p:cTn id="6951" fill="hold">
                            <p:stCondLst>
                              <p:cond delay="0"/>
                            </p:stCondLst>
                            <p:childTnLst>
                              <p:par>
                                <p:cTn id="6952" nodeType="clickEffect" fill="hold" presetClass="entr" presetID="1">
                                  <p:stCondLst>
                                    <p:cond delay="0"/>
                                  </p:stCondLst>
                                  <p:childTnLst>
                                    <p:set>
                                      <p:cBhvr>
                                        <p:cTn id="6953" dur="1" fill="hold">
                                          <p:stCondLst>
                                            <p:cond delay="0"/>
                                          </p:stCondLst>
                                        </p:cTn>
                                        <p:tgtEl>
                                          <p:spTgt spid="1304">
                                            <p:txEl>
                                              <p:pRg st="2" end="2"/>
                                            </p:txEl>
                                          </p:spTgt>
                                        </p:tgtEl>
                                        <p:attrNameLst>
                                          <p:attrName>style.visibility</p:attrName>
                                        </p:attrNameLst>
                                      </p:cBhvr>
                                      <p:to>
                                        <p:strVal val="visible"/>
                                      </p:to>
                                    </p:set>
                                  </p:childTnLst>
                                </p:cTn>
                              </p:par>
                            </p:childTnLst>
                          </p:cTn>
                        </p:par>
                      </p:childTnLst>
                    </p:cTn>
                  </p:par>
                  <p:par>
                    <p:cTn id="6954" fill="hold">
                      <p:stCondLst>
                        <p:cond delay="indefinite"/>
                      </p:stCondLst>
                      <p:childTnLst>
                        <p:par>
                          <p:cTn id="6955" fill="hold">
                            <p:stCondLst>
                              <p:cond delay="0"/>
                            </p:stCondLst>
                            <p:childTnLst>
                              <p:par>
                                <p:cTn id="6956" nodeType="clickEffect" fill="hold" presetClass="entr" presetID="1">
                                  <p:stCondLst>
                                    <p:cond delay="0"/>
                                  </p:stCondLst>
                                  <p:childTnLst>
                                    <p:set>
                                      <p:cBhvr>
                                        <p:cTn id="6957" dur="1" fill="hold">
                                          <p:stCondLst>
                                            <p:cond delay="0"/>
                                          </p:stCondLst>
                                        </p:cTn>
                                        <p:tgtEl>
                                          <p:spTgt spid="1304">
                                            <p:txEl>
                                              <p:pRg st="2" end="2"/>
                                            </p:txEl>
                                          </p:spTgt>
                                        </p:tgtEl>
                                        <p:attrNameLst>
                                          <p:attrName>style.visibility</p:attrName>
                                        </p:attrNameLst>
                                      </p:cBhvr>
                                      <p:to>
                                        <p:strVal val="visible"/>
                                      </p:to>
                                    </p:set>
                                  </p:childTnLst>
                                </p:cTn>
                              </p:par>
                            </p:childTnLst>
                          </p:cTn>
                        </p:par>
                      </p:childTnLst>
                    </p:cTn>
                  </p:par>
                  <p:par>
                    <p:cTn id="6958" fill="hold">
                      <p:stCondLst>
                        <p:cond delay="indefinite"/>
                      </p:stCondLst>
                      <p:childTnLst>
                        <p:par>
                          <p:cTn id="6959" fill="hold">
                            <p:stCondLst>
                              <p:cond delay="0"/>
                            </p:stCondLst>
                            <p:childTnLst>
                              <p:par>
                                <p:cTn id="6960" nodeType="clickEffect" fill="hold" presetClass="entr" presetID="1">
                                  <p:stCondLst>
                                    <p:cond delay="0"/>
                                  </p:stCondLst>
                                  <p:childTnLst>
                                    <p:set>
                                      <p:cBhvr>
                                        <p:cTn id="6961" dur="1" fill="hold">
                                          <p:stCondLst>
                                            <p:cond delay="0"/>
                                          </p:stCondLst>
                                        </p:cTn>
                                        <p:tgtEl>
                                          <p:spTgt spid="1304">
                                            <p:txEl>
                                              <p:pRg st="2" end="2"/>
                                            </p:txEl>
                                          </p:spTgt>
                                        </p:tgtEl>
                                        <p:attrNameLst>
                                          <p:attrName>style.visibility</p:attrName>
                                        </p:attrNameLst>
                                      </p:cBhvr>
                                      <p:to>
                                        <p:strVal val="visible"/>
                                      </p:to>
                                    </p:set>
                                  </p:childTnLst>
                                </p:cTn>
                              </p:par>
                            </p:childTnLst>
                          </p:cTn>
                        </p:par>
                      </p:childTnLst>
                    </p:cTn>
                  </p:par>
                  <p:par>
                    <p:cTn id="6962" fill="hold">
                      <p:stCondLst>
                        <p:cond delay="indefinite"/>
                      </p:stCondLst>
                      <p:childTnLst>
                        <p:par>
                          <p:cTn id="6963" fill="hold">
                            <p:stCondLst>
                              <p:cond delay="0"/>
                            </p:stCondLst>
                            <p:childTnLst>
                              <p:par>
                                <p:cTn id="6964" nodeType="clickEffect" fill="hold" presetClass="entr" presetID="1">
                                  <p:stCondLst>
                                    <p:cond delay="0"/>
                                  </p:stCondLst>
                                  <p:childTnLst>
                                    <p:set>
                                      <p:cBhvr>
                                        <p:cTn id="6965" dur="1" fill="hold">
                                          <p:stCondLst>
                                            <p:cond delay="0"/>
                                          </p:stCondLst>
                                        </p:cTn>
                                        <p:tgtEl>
                                          <p:spTgt spid="1304">
                                            <p:txEl>
                                              <p:pRg st="2" end="2"/>
                                            </p:txEl>
                                          </p:spTgt>
                                        </p:tgtEl>
                                        <p:attrNameLst>
                                          <p:attrName>style.visibility</p:attrName>
                                        </p:attrNameLst>
                                      </p:cBhvr>
                                      <p:to>
                                        <p:strVal val="visible"/>
                                      </p:to>
                                    </p:set>
                                  </p:childTnLst>
                                </p:cTn>
                              </p:par>
                            </p:childTnLst>
                          </p:cTn>
                        </p:par>
                      </p:childTnLst>
                    </p:cTn>
                  </p:par>
                  <p:par>
                    <p:cTn id="6966" fill="hold">
                      <p:stCondLst>
                        <p:cond delay="indefinite"/>
                      </p:stCondLst>
                      <p:childTnLst>
                        <p:par>
                          <p:cTn id="6967" fill="hold">
                            <p:stCondLst>
                              <p:cond delay="0"/>
                            </p:stCondLst>
                            <p:childTnLst>
                              <p:par>
                                <p:cTn id="6968" nodeType="clickEffect" fill="hold" presetClass="entr" presetID="1">
                                  <p:stCondLst>
                                    <p:cond delay="0"/>
                                  </p:stCondLst>
                                  <p:childTnLst>
                                    <p:set>
                                      <p:cBhvr>
                                        <p:cTn id="6969" dur="1" fill="hold">
                                          <p:stCondLst>
                                            <p:cond delay="0"/>
                                          </p:stCondLst>
                                        </p:cTn>
                                        <p:tgtEl>
                                          <p:spTgt spid="1304">
                                            <p:txEl>
                                              <p:pRg st="2" end="2"/>
                                            </p:txEl>
                                          </p:spTgt>
                                        </p:tgtEl>
                                        <p:attrNameLst>
                                          <p:attrName>style.visibility</p:attrName>
                                        </p:attrNameLst>
                                      </p:cBhvr>
                                      <p:to>
                                        <p:strVal val="visible"/>
                                      </p:to>
                                    </p:set>
                                  </p:childTnLst>
                                </p:cTn>
                              </p:par>
                            </p:childTnLst>
                          </p:cTn>
                        </p:par>
                      </p:childTnLst>
                    </p:cTn>
                  </p:par>
                  <p:par>
                    <p:cTn id="6970" fill="hold">
                      <p:stCondLst>
                        <p:cond delay="indefinite"/>
                      </p:stCondLst>
                      <p:childTnLst>
                        <p:par>
                          <p:cTn id="6971" fill="hold">
                            <p:stCondLst>
                              <p:cond delay="0"/>
                            </p:stCondLst>
                            <p:childTnLst>
                              <p:par>
                                <p:cTn id="6972" nodeType="clickEffect" fill="hold" presetClass="entr" presetID="1">
                                  <p:stCondLst>
                                    <p:cond delay="0"/>
                                  </p:stCondLst>
                                  <p:childTnLst>
                                    <p:set>
                                      <p:cBhvr>
                                        <p:cTn id="6973" dur="1" fill="hold">
                                          <p:stCondLst>
                                            <p:cond delay="0"/>
                                          </p:stCondLst>
                                        </p:cTn>
                                        <p:tgtEl>
                                          <p:spTgt spid="1304">
                                            <p:txEl>
                                              <p:pRg st="2" end="2"/>
                                            </p:txEl>
                                          </p:spTgt>
                                        </p:tgtEl>
                                        <p:attrNameLst>
                                          <p:attrName>style.visibility</p:attrName>
                                        </p:attrNameLst>
                                      </p:cBhvr>
                                      <p:to>
                                        <p:strVal val="visible"/>
                                      </p:to>
                                    </p:set>
                                  </p:childTnLst>
                                </p:cTn>
                              </p:par>
                            </p:childTnLst>
                          </p:cTn>
                        </p:par>
                      </p:childTnLst>
                    </p:cTn>
                  </p:par>
                  <p:par>
                    <p:cTn id="6974" fill="hold">
                      <p:stCondLst>
                        <p:cond delay="indefinite"/>
                      </p:stCondLst>
                      <p:childTnLst>
                        <p:par>
                          <p:cTn id="6975" fill="hold">
                            <p:stCondLst>
                              <p:cond delay="0"/>
                            </p:stCondLst>
                            <p:childTnLst>
                              <p:par>
                                <p:cTn id="6976" nodeType="clickEffect" fill="hold" presetClass="entr" presetID="1">
                                  <p:stCondLst>
                                    <p:cond delay="0"/>
                                  </p:stCondLst>
                                  <p:childTnLst>
                                    <p:set>
                                      <p:cBhvr>
                                        <p:cTn id="6977" dur="1" fill="hold">
                                          <p:stCondLst>
                                            <p:cond delay="0"/>
                                          </p:stCondLst>
                                        </p:cTn>
                                        <p:tgtEl>
                                          <p:spTgt spid="1304">
                                            <p:txEl>
                                              <p:pRg st="2" end="2"/>
                                            </p:txEl>
                                          </p:spTgt>
                                        </p:tgtEl>
                                        <p:attrNameLst>
                                          <p:attrName>style.visibility</p:attrName>
                                        </p:attrNameLst>
                                      </p:cBhvr>
                                      <p:to>
                                        <p:strVal val="visible"/>
                                      </p:to>
                                    </p:set>
                                  </p:childTnLst>
                                </p:cTn>
                              </p:par>
                            </p:childTnLst>
                          </p:cTn>
                        </p:par>
                      </p:childTnLst>
                    </p:cTn>
                  </p:par>
                  <p:par>
                    <p:cTn id="6978" fill="hold">
                      <p:stCondLst>
                        <p:cond delay="indefinite"/>
                      </p:stCondLst>
                      <p:childTnLst>
                        <p:par>
                          <p:cTn id="6979" fill="hold">
                            <p:stCondLst>
                              <p:cond delay="0"/>
                            </p:stCondLst>
                            <p:childTnLst>
                              <p:par>
                                <p:cTn id="6980" nodeType="clickEffect" fill="hold" presetClass="entr" presetID="1">
                                  <p:stCondLst>
                                    <p:cond delay="0"/>
                                  </p:stCondLst>
                                  <p:childTnLst>
                                    <p:set>
                                      <p:cBhvr>
                                        <p:cTn id="6981" dur="1" fill="hold">
                                          <p:stCondLst>
                                            <p:cond delay="0"/>
                                          </p:stCondLst>
                                        </p:cTn>
                                        <p:tgtEl>
                                          <p:spTgt spid="1304">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5028FB11-5143-4DBF-8E1C-9E60855F8DCF}"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306"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Common Probe Sequences</a:t>
            </a:r>
            <a:endParaRPr b="0" lang="en-US" sz="2840" spc="-1" strike="noStrike">
              <a:solidFill>
                <a:srgbClr val="000000"/>
              </a:solidFill>
              <a:uFill>
                <a:solidFill>
                  <a:srgbClr val="ffffff"/>
                </a:solidFill>
              </a:uFill>
              <a:latin typeface="Trebuchet MS"/>
            </a:endParaRPr>
          </a:p>
        </p:txBody>
      </p:sp>
      <p:sp>
        <p:nvSpPr>
          <p:cNvPr id="1307"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It is difficult to satisfy strong uniform hashing in practice, so we use simpler probe sequences: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Linear probing: given a single hash function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 define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tends to cause large clusters as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grows</a:t>
            </a: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Quadratic probing: given a single hash function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 define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Double hashing: given two hash functions </a:t>
            </a:r>
            <a:r>
              <a:rPr b="0" i="1" lang="en-US" sz="2000" spc="-1" strike="noStrike">
                <a:solidFill>
                  <a:srgbClr val="000000"/>
                </a:solidFill>
                <a:uFill>
                  <a:solidFill>
                    <a:srgbClr val="ffffff"/>
                  </a:solidFill>
                </a:uFill>
                <a:latin typeface="Trebuchet MS"/>
                <a:ea typeface="ＭＳ Ｐゴシック"/>
              </a:rPr>
              <a:t>h</a:t>
            </a:r>
            <a:r>
              <a:rPr b="0" lang="en-US" sz="2000" spc="-1" strike="noStrike" baseline="-25000">
                <a:solidFill>
                  <a:srgbClr val="000000"/>
                </a:solidFill>
                <a:uFill>
                  <a:solidFill>
                    <a:srgbClr val="ffffff"/>
                  </a:solidFill>
                </a:uFill>
                <a:latin typeface="Trebuchet MS"/>
                <a:ea typeface="ＭＳ Ｐゴシック"/>
              </a:rPr>
              <a:t>1</a:t>
            </a:r>
            <a:r>
              <a:rPr b="0" lang="en-US" sz="2000" spc="-1" strike="noStrike">
                <a:solidFill>
                  <a:srgbClr val="000000"/>
                </a:solidFill>
                <a:uFill>
                  <a:solidFill>
                    <a:srgbClr val="ffffff"/>
                  </a:solidFill>
                </a:uFill>
                <a:latin typeface="Trebuchet MS"/>
                <a:ea typeface="ＭＳ Ｐゴシック"/>
              </a:rPr>
              <a:t> and </a:t>
            </a:r>
            <a:r>
              <a:rPr b="0" i="1" lang="en-US" sz="2000" spc="-1" strike="noStrike">
                <a:solidFill>
                  <a:srgbClr val="000000"/>
                </a:solidFill>
                <a:uFill>
                  <a:solidFill>
                    <a:srgbClr val="ffffff"/>
                  </a:solidFill>
                </a:uFill>
                <a:latin typeface="Trebuchet MS"/>
                <a:ea typeface="ＭＳ Ｐゴシック"/>
              </a:rPr>
              <a:t>h</a:t>
            </a:r>
            <a:r>
              <a:rPr b="0" lang="en-US" sz="2000" spc="-1" strike="noStrike" baseline="-25000">
                <a:solidFill>
                  <a:srgbClr val="000000"/>
                </a:solidFill>
                <a:uFill>
                  <a:solidFill>
                    <a:srgbClr val="ffffff"/>
                  </a:solidFill>
                </a:uFill>
                <a:latin typeface="Trebuchet MS"/>
                <a:ea typeface="ＭＳ Ｐゴシック"/>
              </a:rPr>
              <a:t>2</a:t>
            </a:r>
            <a:r>
              <a:rPr b="0" lang="en-US" sz="2000" spc="-1" strike="noStrike">
                <a:solidFill>
                  <a:srgbClr val="000000"/>
                </a:solidFill>
                <a:uFill>
                  <a:solidFill>
                    <a:srgbClr val="ffffff"/>
                  </a:solidFill>
                </a:uFill>
                <a:latin typeface="Trebuchet MS"/>
                <a:ea typeface="ＭＳ Ｐゴシック"/>
              </a:rPr>
              <a:t>, define</a:t>
            </a:r>
            <a:endParaRPr b="0" lang="en-US" sz="1950" spc="-1" strike="noStrike">
              <a:solidFill>
                <a:srgbClr val="000000"/>
              </a:solidFill>
              <a:uFill>
                <a:solidFill>
                  <a:srgbClr val="ffffff"/>
                </a:solidFill>
              </a:uFill>
              <a:latin typeface="Trebuchet MS"/>
            </a:endParaRPr>
          </a:p>
          <a:p>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both these tend to cause cache misses, leading to poor performance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Binary probing: given a single hash function </a:t>
            </a:r>
            <a:r>
              <a:rPr b="0" i="1" lang="en-US" sz="2000" spc="-1" strike="noStrike">
                <a:solidFill>
                  <a:srgbClr val="000000"/>
                </a:solidFill>
                <a:uFill>
                  <a:solidFill>
                    <a:srgbClr val="ffffff"/>
                  </a:solidFill>
                </a:uFill>
                <a:latin typeface="Trebuchet MS"/>
                <a:ea typeface="ＭＳ Ｐゴシック"/>
              </a:rPr>
              <a:t>h</a:t>
            </a:r>
            <a:r>
              <a:rPr b="0" lang="en-US" sz="2000" spc="-1" strike="noStrike">
                <a:solidFill>
                  <a:srgbClr val="000000"/>
                </a:solidFill>
                <a:uFill>
                  <a:solidFill>
                    <a:srgbClr val="ffffff"/>
                  </a:solidFill>
                </a:uFill>
                <a:latin typeface="Trebuchet MS"/>
                <a:ea typeface="ＭＳ Ｐゴシック"/>
              </a:rPr>
              <a:t> and assuming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is a power of 2, define </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excellent cache performance (why?)</a:t>
            </a:r>
            <a:endParaRPr b="0" lang="en-US" sz="1950" spc="-1" strike="noStrike">
              <a:solidFill>
                <a:srgbClr val="000000"/>
              </a:solidFill>
              <a:uFill>
                <a:solidFill>
                  <a:srgbClr val="ffffff"/>
                </a:solidFill>
              </a:uFill>
              <a:latin typeface="Trebuchet MS"/>
            </a:endParaRPr>
          </a:p>
        </p:txBody>
      </p:sp>
      <p:sp>
        <p:nvSpPr>
          <p:cNvPr id="1308" name="TextShape 4"/>
          <p:cNvSpPr txBox="1"/>
          <p:nvPr/>
        </p:nvSpPr>
        <p:spPr>
          <a:xfrm>
            <a:off x="534600" y="1111680"/>
            <a:ext cx="9041400" cy="5780520"/>
          </a:xfrm>
          <a:prstGeom prst="rect">
            <a:avLst/>
          </a:prstGeom>
          <a:blipFill>
            <a:blip r:embed="rId1"/>
            <a:stretch>
              <a:fillRect/>
            </a:stretch>
          </a:blip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 </a:t>
            </a:r>
            <a:endParaRPr b="0" lang="en-US" sz="1950" spc="-1" strike="noStrike">
              <a:solidFill>
                <a:srgbClr val="000000"/>
              </a:solidFill>
              <a:uFill>
                <a:solidFill>
                  <a:srgbClr val="ffffff"/>
                </a:solidFill>
              </a:uFill>
              <a:latin typeface="Trebuchet MS"/>
            </a:endParaRPr>
          </a:p>
        </p:txBody>
      </p:sp>
    </p:spTree>
  </p:cSld>
  <p:timing>
    <p:tnLst>
      <p:par>
        <p:cTn id="6982" dur="indefinite" restart="never" nodeType="tmRoot">
          <p:childTnLst>
            <p:seq>
              <p:cTn id="6983" dur="indefinite" nodeType="mainSeq">
                <p:childTnLst>
                  <p:par>
                    <p:cTn id="6984" fill="hold">
                      <p:stCondLst>
                        <p:cond delay="indefinite"/>
                      </p:stCondLst>
                      <p:childTnLst>
                        <p:par>
                          <p:cTn id="6985" fill="hold">
                            <p:stCondLst>
                              <p:cond delay="0"/>
                            </p:stCondLst>
                            <p:childTnLst>
                              <p:par>
                                <p:cTn id="6986" nodeType="clickEffect" fill="hold" presetClass="entr" presetID="1">
                                  <p:stCondLst>
                                    <p:cond delay="0"/>
                                  </p:stCondLst>
                                  <p:childTnLst>
                                    <p:set>
                                      <p:cBhvr>
                                        <p:cTn id="6987"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par>
                    <p:cTn id="6988" fill="hold">
                      <p:stCondLst>
                        <p:cond delay="indefinite"/>
                      </p:stCondLst>
                      <p:childTnLst>
                        <p:par>
                          <p:cTn id="6989" fill="hold">
                            <p:stCondLst>
                              <p:cond delay="0"/>
                            </p:stCondLst>
                            <p:childTnLst>
                              <p:par>
                                <p:cTn id="6990" nodeType="clickEffect" fill="hold" presetClass="entr" presetID="1">
                                  <p:stCondLst>
                                    <p:cond delay="0"/>
                                  </p:stCondLst>
                                  <p:childTnLst>
                                    <p:set>
                                      <p:cBhvr>
                                        <p:cTn id="6991"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par>
                    <p:cTn id="6992" fill="hold">
                      <p:stCondLst>
                        <p:cond delay="indefinite"/>
                      </p:stCondLst>
                      <p:childTnLst>
                        <p:par>
                          <p:cTn id="6993" fill="hold">
                            <p:stCondLst>
                              <p:cond delay="0"/>
                            </p:stCondLst>
                            <p:childTnLst>
                              <p:par>
                                <p:cTn id="6994" nodeType="clickEffect" fill="hold" presetClass="entr" presetID="1">
                                  <p:stCondLst>
                                    <p:cond delay="0"/>
                                  </p:stCondLst>
                                  <p:childTnLst>
                                    <p:set>
                                      <p:cBhvr>
                                        <p:cTn id="6995"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par>
                    <p:cTn id="6996" fill="hold">
                      <p:stCondLst>
                        <p:cond delay="indefinite"/>
                      </p:stCondLst>
                      <p:childTnLst>
                        <p:par>
                          <p:cTn id="6997" fill="hold">
                            <p:stCondLst>
                              <p:cond delay="0"/>
                            </p:stCondLst>
                            <p:childTnLst>
                              <p:par>
                                <p:cTn id="6998" nodeType="clickEffect" fill="hold" presetClass="entr" presetID="1">
                                  <p:stCondLst>
                                    <p:cond delay="0"/>
                                  </p:stCondLst>
                                  <p:childTnLst>
                                    <p:set>
                                      <p:cBhvr>
                                        <p:cTn id="6999"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par>
                    <p:cTn id="7000" fill="hold">
                      <p:stCondLst>
                        <p:cond delay="indefinite"/>
                      </p:stCondLst>
                      <p:childTnLst>
                        <p:par>
                          <p:cTn id="7001" fill="hold">
                            <p:stCondLst>
                              <p:cond delay="0"/>
                            </p:stCondLst>
                            <p:childTnLst>
                              <p:par>
                                <p:cTn id="7002" nodeType="clickEffect" fill="hold" presetClass="entr" presetID="1">
                                  <p:stCondLst>
                                    <p:cond delay="0"/>
                                  </p:stCondLst>
                                  <p:childTnLst>
                                    <p:set>
                                      <p:cBhvr>
                                        <p:cTn id="7003"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par>
                    <p:cTn id="7004" fill="hold">
                      <p:stCondLst>
                        <p:cond delay="indefinite"/>
                      </p:stCondLst>
                      <p:childTnLst>
                        <p:par>
                          <p:cTn id="7005" fill="hold">
                            <p:stCondLst>
                              <p:cond delay="0"/>
                            </p:stCondLst>
                            <p:childTnLst>
                              <p:par>
                                <p:cTn id="7006" nodeType="clickEffect" fill="hold" presetClass="entr" presetID="1">
                                  <p:stCondLst>
                                    <p:cond delay="0"/>
                                  </p:stCondLst>
                                  <p:childTnLst>
                                    <p:set>
                                      <p:cBhvr>
                                        <p:cTn id="7007"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par>
                    <p:cTn id="7008" fill="hold">
                      <p:stCondLst>
                        <p:cond delay="indefinite"/>
                      </p:stCondLst>
                      <p:childTnLst>
                        <p:par>
                          <p:cTn id="7009" fill="hold">
                            <p:stCondLst>
                              <p:cond delay="0"/>
                            </p:stCondLst>
                            <p:childTnLst>
                              <p:par>
                                <p:cTn id="7010" nodeType="clickEffect" fill="hold" presetClass="entr" presetID="1">
                                  <p:stCondLst>
                                    <p:cond delay="0"/>
                                  </p:stCondLst>
                                  <p:childTnLst>
                                    <p:set>
                                      <p:cBhvr>
                                        <p:cTn id="7011"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par>
                    <p:cTn id="7012" fill="hold">
                      <p:stCondLst>
                        <p:cond delay="indefinite"/>
                      </p:stCondLst>
                      <p:childTnLst>
                        <p:par>
                          <p:cTn id="7013" fill="hold">
                            <p:stCondLst>
                              <p:cond delay="0"/>
                            </p:stCondLst>
                            <p:childTnLst>
                              <p:par>
                                <p:cTn id="7014" nodeType="clickEffect" fill="hold" presetClass="entr" presetID="1">
                                  <p:stCondLst>
                                    <p:cond delay="0"/>
                                  </p:stCondLst>
                                  <p:childTnLst>
                                    <p:set>
                                      <p:cBhvr>
                                        <p:cTn id="7015"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par>
                    <p:cTn id="7016" fill="hold">
                      <p:stCondLst>
                        <p:cond delay="indefinite"/>
                      </p:stCondLst>
                      <p:childTnLst>
                        <p:par>
                          <p:cTn id="7017" fill="hold">
                            <p:stCondLst>
                              <p:cond delay="0"/>
                            </p:stCondLst>
                            <p:childTnLst>
                              <p:par>
                                <p:cTn id="7018" nodeType="clickEffect" fill="hold" presetClass="entr" presetID="1">
                                  <p:stCondLst>
                                    <p:cond delay="0"/>
                                  </p:stCondLst>
                                  <p:childTnLst>
                                    <p:set>
                                      <p:cBhvr>
                                        <p:cTn id="7019"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par>
                    <p:cTn id="7020" fill="hold">
                      <p:stCondLst>
                        <p:cond delay="indefinite"/>
                      </p:stCondLst>
                      <p:childTnLst>
                        <p:par>
                          <p:cTn id="7021" fill="hold">
                            <p:stCondLst>
                              <p:cond delay="0"/>
                            </p:stCondLst>
                            <p:childTnLst>
                              <p:par>
                                <p:cTn id="7022" nodeType="clickEffect" fill="hold" presetClass="entr" presetID="1">
                                  <p:stCondLst>
                                    <p:cond delay="0"/>
                                  </p:stCondLst>
                                  <p:childTnLst>
                                    <p:set>
                                      <p:cBhvr>
                                        <p:cTn id="7023"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par>
                    <p:cTn id="7024" fill="hold">
                      <p:stCondLst>
                        <p:cond delay="indefinite"/>
                      </p:stCondLst>
                      <p:childTnLst>
                        <p:par>
                          <p:cTn id="7025" fill="hold">
                            <p:stCondLst>
                              <p:cond delay="0"/>
                            </p:stCondLst>
                            <p:childTnLst>
                              <p:par>
                                <p:cTn id="7026" nodeType="clickEffect" fill="hold" presetClass="entr" presetID="1">
                                  <p:stCondLst>
                                    <p:cond delay="0"/>
                                  </p:stCondLst>
                                  <p:childTnLst>
                                    <p:set>
                                      <p:cBhvr>
                                        <p:cTn id="7027" dur="1" fill="hold">
                                          <p:stCondLst>
                                            <p:cond delay="0"/>
                                          </p:stCondLst>
                                        </p:cTn>
                                        <p:tgtEl>
                                          <p:spTgt spid="1308">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35244CB1-E04D-4121-977B-35C336890FB7}"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86" name="CustomShape 2"/>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Pointers to functions: syntax</a:t>
            </a:r>
            <a:endParaRPr b="0" lang="en-IN" sz="1800" spc="-1" strike="noStrike">
              <a:solidFill>
                <a:srgbClr val="000000"/>
              </a:solidFill>
              <a:uFill>
                <a:solidFill>
                  <a:srgbClr val="ffffff"/>
                </a:solidFill>
              </a:uFill>
              <a:latin typeface="Arial"/>
            </a:endParaRPr>
          </a:p>
        </p:txBody>
      </p:sp>
      <p:sp>
        <p:nvSpPr>
          <p:cNvPr id="287" name="CustomShape 3"/>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marL="65160">
              <a:lnSpc>
                <a:spcPct val="100000"/>
              </a:lnSpc>
            </a:pPr>
            <a:r>
              <a:rPr b="0" lang="en-IN" sz="2000" spc="-1" strike="noStrike">
                <a:solidFill>
                  <a:srgbClr val="000000"/>
                </a:solidFill>
                <a:uFill>
                  <a:solidFill>
                    <a:srgbClr val="ffffff"/>
                  </a:solidFill>
                </a:uFill>
                <a:latin typeface="Courier New"/>
                <a:ea typeface="ＭＳ Ｐゴシック"/>
              </a:rPr>
              <a:t>void forall(student_t *list, </a:t>
            </a:r>
            <a:r>
              <a:rPr b="1" lang="en-IN" sz="2000" spc="-1" strike="noStrike">
                <a:solidFill>
                  <a:srgbClr val="000000"/>
                </a:solidFill>
                <a:uFill>
                  <a:solidFill>
                    <a:srgbClr val="ffffff"/>
                  </a:solidFill>
                </a:uFill>
                <a:latin typeface="Courier New"/>
                <a:ea typeface="ＭＳ Ｐゴシック"/>
              </a:rPr>
              <a:t>void (*task)(student_t *)</a:t>
            </a:r>
            <a:r>
              <a:rPr b="0" lang="en-IN" sz="2000" spc="-1" strike="noStrike">
                <a:solidFill>
                  <a:srgbClr val="000000"/>
                </a:solidFill>
                <a:uFill>
                  <a:solidFill>
                    <a:srgbClr val="ffffff"/>
                  </a:solidFill>
                </a:uFill>
                <a:latin typeface="Courier New"/>
                <a:ea typeface="ＭＳ Ｐゴシック"/>
              </a:rPr>
              <a:t>) {</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for(int i = 0; i &lt; MAX_STUDENTS; ++i) {</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task(&amp;list[i]);  // no need to say *task</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void init_task(student_t *s)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s-&gt;gpa = 0.0;  // same as: (*s).gpa = 0.0;</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s-&gt;github = NULL;</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void free_task(student_t *s)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if(s-&gt;github)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free(s-&gt;github);</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s-&gt;github = NULL;</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288" name="CustomShape 4"/>
          <p:cNvSpPr/>
          <p:nvPr/>
        </p:nvSpPr>
        <p:spPr>
          <a:xfrm>
            <a:off x="5583600" y="4267080"/>
            <a:ext cx="4143240" cy="2224440"/>
          </a:xfrm>
          <a:prstGeom prst="rect">
            <a:avLst/>
          </a:prstGeom>
          <a:solidFill>
            <a:srgbClr val="92d050"/>
          </a:solidFill>
          <a:ln>
            <a:solidFill>
              <a:schemeClr val="tx1"/>
            </a:solid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int main()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forall(list, init_task);</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forall(list, free_task);</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289" name="CustomShape 5"/>
          <p:cNvSpPr/>
          <p:nvPr/>
        </p:nvSpPr>
        <p:spPr>
          <a:xfrm>
            <a:off x="2921400" y="838080"/>
            <a:ext cx="1491480" cy="36432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Trebuchet MS"/>
                <a:ea typeface="ＭＳ Ｐゴシック"/>
              </a:rPr>
              <a:t>base address</a:t>
            </a:r>
            <a:endParaRPr b="0" lang="en-IN" sz="1800" spc="-1" strike="noStrike">
              <a:solidFill>
                <a:srgbClr val="000000"/>
              </a:solidFill>
              <a:uFill>
                <a:solidFill>
                  <a:srgbClr val="ffffff"/>
                </a:solidFill>
              </a:uFill>
              <a:latin typeface="Arial"/>
            </a:endParaRPr>
          </a:p>
        </p:txBody>
      </p:sp>
      <p:sp>
        <p:nvSpPr>
          <p:cNvPr id="290" name="CustomShape 6"/>
          <p:cNvSpPr/>
          <p:nvPr/>
        </p:nvSpPr>
        <p:spPr>
          <a:xfrm>
            <a:off x="6980400" y="838080"/>
            <a:ext cx="2388960" cy="36432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Trebuchet MS"/>
                <a:ea typeface="ＭＳ Ｐゴシック"/>
              </a:rPr>
              <a:t>pointer to </a:t>
            </a:r>
            <a:r>
              <a:rPr b="0" i="1" lang="en-IN" sz="1800" spc="-1" strike="noStrike">
                <a:solidFill>
                  <a:srgbClr val="000000"/>
                </a:solidFill>
                <a:uFill>
                  <a:solidFill>
                    <a:srgbClr val="ffffff"/>
                  </a:solidFill>
                </a:uFill>
                <a:latin typeface="Trebuchet MS"/>
                <a:ea typeface="ＭＳ Ｐゴシック"/>
              </a:rPr>
              <a:t>i</a:t>
            </a:r>
            <a:r>
              <a:rPr b="0" lang="en-IN" sz="1800" spc="-1" strike="noStrike" baseline="30000">
                <a:solidFill>
                  <a:srgbClr val="000000"/>
                </a:solidFill>
                <a:uFill>
                  <a:solidFill>
                    <a:srgbClr val="ffffff"/>
                  </a:solidFill>
                </a:uFill>
                <a:latin typeface="Trebuchet MS"/>
                <a:ea typeface="ＭＳ Ｐゴシック"/>
              </a:rPr>
              <a:t>th</a:t>
            </a:r>
            <a:r>
              <a:rPr b="0" lang="en-IN" sz="1800" spc="-1" strike="noStrike">
                <a:solidFill>
                  <a:srgbClr val="000000"/>
                </a:solidFill>
                <a:uFill>
                  <a:solidFill>
                    <a:srgbClr val="ffffff"/>
                  </a:solidFill>
                </a:uFill>
                <a:latin typeface="Trebuchet MS"/>
                <a:ea typeface="ＭＳ Ｐゴシック"/>
              </a:rPr>
              <a:t> element</a:t>
            </a:r>
            <a:endParaRPr b="0" lang="en-IN" sz="1800" spc="-1" strike="noStrike">
              <a:solidFill>
                <a:srgbClr val="000000"/>
              </a:solidFill>
              <a:uFill>
                <a:solidFill>
                  <a:srgbClr val="ffffff"/>
                </a:solidFill>
              </a:uFill>
              <a:latin typeface="Arial"/>
            </a:endParaRPr>
          </a:p>
        </p:txBody>
      </p:sp>
    </p:spTree>
  </p:cSld>
  <p:timing>
    <p:tnLst>
      <p:par>
        <p:cTn id="519" dur="indefinite" restart="never" nodeType="tmRoot">
          <p:childTnLst>
            <p:seq>
              <p:cTn id="520" dur="indefinite" nodeType="mainSeq">
                <p:childTnLst>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287">
                                            <p:txEl>
                                              <p:pRg st="0" end="58"/>
                                            </p:txEl>
                                          </p:spTgt>
                                        </p:tgtEl>
                                        <p:attrNameLst>
                                          <p:attrName>style.visibility</p:attrName>
                                        </p:attrNameLst>
                                      </p:cBhvr>
                                      <p:to>
                                        <p:strVal val="visible"/>
                                      </p:to>
                                    </p:set>
                                  </p:childTnLst>
                                </p:cTn>
                              </p:par>
                              <p:par>
                                <p:cTn id="525" nodeType="withEffect" fill="hold" presetClass="entr" presetID="1">
                                  <p:stCondLst>
                                    <p:cond delay="0"/>
                                  </p:stCondLst>
                                  <p:childTnLst>
                                    <p:set>
                                      <p:cBhvr>
                                        <p:cTn id="526" dur="1" fill="hold">
                                          <p:stCondLst>
                                            <p:cond delay="0"/>
                                          </p:stCondLst>
                                        </p:cTn>
                                        <p:tgtEl>
                                          <p:spTgt spid="287">
                                            <p:txEl>
                                              <p:pRg st="348" end="348"/>
                                            </p:txEl>
                                          </p:spTgt>
                                        </p:tgtEl>
                                        <p:attrNameLst>
                                          <p:attrName>style.visibility</p:attrName>
                                        </p:attrNameLst>
                                      </p:cBhvr>
                                      <p:to>
                                        <p:strVal val="visible"/>
                                      </p:to>
                                    </p:set>
                                  </p:childTnLst>
                                </p:cTn>
                              </p:par>
                            </p:childTnLst>
                          </p:cTn>
                        </p:par>
                      </p:childTnLst>
                    </p:cTn>
                  </p:par>
                  <p:par>
                    <p:cTn id="527" fill="hold">
                      <p:stCondLst>
                        <p:cond delay="indefinite"/>
                      </p:stCondLst>
                      <p:childTnLst>
                        <p:par>
                          <p:cTn id="528" fill="hold">
                            <p:stCondLst>
                              <p:cond delay="0"/>
                            </p:stCondLst>
                            <p:childTnLst>
                              <p:par>
                                <p:cTn id="529" nodeType="clickEffect" fill="hold" presetClass="entr" presetID="1">
                                  <p:stCondLst>
                                    <p:cond delay="0"/>
                                  </p:stCondLst>
                                  <p:childTnLst>
                                    <p:set>
                                      <p:cBhvr>
                                        <p:cTn id="530" dur="1" fill="hold">
                                          <p:stCondLst>
                                            <p:cond delay="0"/>
                                          </p:stCondLst>
                                        </p:cTn>
                                        <p:tgtEl>
                                          <p:spTgt spid="289"/>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nodeType="clickEffect" fill="hold" presetClass="entr" presetID="1">
                                  <p:stCondLst>
                                    <p:cond delay="0"/>
                                  </p:stCondLst>
                                  <p:childTnLst>
                                    <p:set>
                                      <p:cBhvr>
                                        <p:cTn id="534" dur="1" fill="hold">
                                          <p:stCondLst>
                                            <p:cond delay="0"/>
                                          </p:stCondLst>
                                        </p:cTn>
                                        <p:tgtEl>
                                          <p:spTgt spid="290"/>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nodeType="clickEffect" fill="hold" presetClass="entr" presetID="1">
                                  <p:stCondLst>
                                    <p:cond delay="0"/>
                                  </p:stCondLst>
                                  <p:childTnLst>
                                    <p:set>
                                      <p:cBhvr>
                                        <p:cTn id="538" dur="1" fill="hold">
                                          <p:stCondLst>
                                            <p:cond delay="0"/>
                                          </p:stCondLst>
                                        </p:cTn>
                                        <p:tgtEl>
                                          <p:spTgt spid="287">
                                            <p:txEl>
                                              <p:pRg st="348" end="348"/>
                                            </p:txEl>
                                          </p:spTgt>
                                        </p:tgtEl>
                                        <p:attrNameLst>
                                          <p:attrName>style.visibility</p:attrName>
                                        </p:attrNameLst>
                                      </p:cBhvr>
                                      <p:to>
                                        <p:strVal val="visible"/>
                                      </p:to>
                                    </p:set>
                                  </p:childTnLst>
                                </p:cTn>
                              </p:par>
                              <p:par>
                                <p:cTn id="539" nodeType="withEffect" fill="hold" presetClass="entr" presetID="1">
                                  <p:stCondLst>
                                    <p:cond delay="0"/>
                                  </p:stCondLst>
                                  <p:childTnLst>
                                    <p:set>
                                      <p:cBhvr>
                                        <p:cTn id="540" dur="1" fill="hold">
                                          <p:stCondLst>
                                            <p:cond delay="0"/>
                                          </p:stCondLst>
                                        </p:cTn>
                                        <p:tgtEl>
                                          <p:spTgt spid="287">
                                            <p:txEl>
                                              <p:pRg st="348" end="348"/>
                                            </p:txEl>
                                          </p:spTgt>
                                        </p:tgtEl>
                                        <p:attrNameLst>
                                          <p:attrName>style.visibility</p:attrName>
                                        </p:attrNameLst>
                                      </p:cBhvr>
                                      <p:to>
                                        <p:strVal val="visible"/>
                                      </p:to>
                                    </p:set>
                                  </p:childTnLst>
                                </p:cTn>
                              </p:par>
                            </p:childTnLst>
                          </p:cTn>
                        </p:par>
                      </p:childTnLst>
                    </p:cTn>
                  </p:par>
                  <p:par>
                    <p:cTn id="541" fill="hold">
                      <p:stCondLst>
                        <p:cond delay="indefinite"/>
                      </p:stCondLst>
                      <p:childTnLst>
                        <p:par>
                          <p:cTn id="542" fill="hold">
                            <p:stCondLst>
                              <p:cond delay="0"/>
                            </p:stCondLst>
                            <p:childTnLst>
                              <p:par>
                                <p:cTn id="543" nodeType="clickEffect" fill="hold" presetClass="entr" presetID="1">
                                  <p:stCondLst>
                                    <p:cond delay="0"/>
                                  </p:stCondLst>
                                  <p:childTnLst>
                                    <p:set>
                                      <p:cBhvr>
                                        <p:cTn id="544" dur="1" fill="hold">
                                          <p:stCondLst>
                                            <p:cond delay="0"/>
                                          </p:stCondLst>
                                        </p:cTn>
                                        <p:tgtEl>
                                          <p:spTgt spid="287">
                                            <p:txEl>
                                              <p:pRg st="348" end="348"/>
                                            </p:txEl>
                                          </p:spTgt>
                                        </p:tgtEl>
                                        <p:attrNameLst>
                                          <p:attrName>style.visibility</p:attrName>
                                        </p:attrNameLst>
                                      </p:cBhvr>
                                      <p:to>
                                        <p:strVal val="visible"/>
                                      </p:to>
                                    </p:set>
                                  </p:childTnLst>
                                </p:cTn>
                              </p:par>
                            </p:childTnLst>
                          </p:cTn>
                        </p:par>
                      </p:childTnLst>
                    </p:cTn>
                  </p:par>
                  <p:par>
                    <p:cTn id="545" fill="hold">
                      <p:stCondLst>
                        <p:cond delay="indefinite"/>
                      </p:stCondLst>
                      <p:childTnLst>
                        <p:par>
                          <p:cTn id="546" fill="hold">
                            <p:stCondLst>
                              <p:cond delay="0"/>
                            </p:stCondLst>
                            <p:childTnLst>
                              <p:par>
                                <p:cTn id="547" nodeType="clickEffect" fill="hold" presetClass="entr" presetID="1">
                                  <p:stCondLst>
                                    <p:cond delay="0"/>
                                  </p:stCondLst>
                                  <p:childTnLst>
                                    <p:set>
                                      <p:cBhvr>
                                        <p:cTn id="548" dur="1" fill="hold">
                                          <p:stCondLst>
                                            <p:cond delay="0"/>
                                          </p:stCondLst>
                                        </p:cTn>
                                        <p:tgtEl>
                                          <p:spTgt spid="287">
                                            <p:txEl>
                                              <p:pRg st="348" end="348"/>
                                            </p:txEl>
                                          </p:spTgt>
                                        </p:tgtEl>
                                        <p:attrNameLst>
                                          <p:attrName>style.visibility</p:attrName>
                                        </p:attrNameLst>
                                      </p:cBhvr>
                                      <p:to>
                                        <p:strVal val="visible"/>
                                      </p:to>
                                    </p:set>
                                  </p:childTnLst>
                                </p:cTn>
                              </p:par>
                              <p:par>
                                <p:cTn id="549" nodeType="withEffect" fill="hold" presetClass="entr" presetID="1">
                                  <p:stCondLst>
                                    <p:cond delay="0"/>
                                  </p:stCondLst>
                                  <p:childTnLst>
                                    <p:set>
                                      <p:cBhvr>
                                        <p:cTn id="550" dur="1" fill="hold">
                                          <p:stCondLst>
                                            <p:cond delay="0"/>
                                          </p:stCondLst>
                                        </p:cTn>
                                        <p:tgtEl>
                                          <p:spTgt spid="287">
                                            <p:txEl>
                                              <p:pRg st="348" end="348"/>
                                            </p:txEl>
                                          </p:spTgt>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nodeType="clickEffect" fill="hold" presetClass="entr" presetID="1">
                                  <p:stCondLst>
                                    <p:cond delay="0"/>
                                  </p:stCondLst>
                                  <p:childTnLst>
                                    <p:set>
                                      <p:cBhvr>
                                        <p:cTn id="554" dur="1" fill="hold">
                                          <p:stCondLst>
                                            <p:cond delay="0"/>
                                          </p:stCondLst>
                                        </p:cTn>
                                        <p:tgtEl>
                                          <p:spTgt spid="287">
                                            <p:txEl>
                                              <p:pRg st="348" end="348"/>
                                            </p:txEl>
                                          </p:spTgt>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nodeType="clickEffect" fill="hold" presetClass="entr" presetID="1">
                                  <p:stCondLst>
                                    <p:cond delay="0"/>
                                  </p:stCondLst>
                                  <p:childTnLst>
                                    <p:set>
                                      <p:cBhvr>
                                        <p:cTn id="558" dur="1" fill="hold">
                                          <p:stCondLst>
                                            <p:cond delay="0"/>
                                          </p:stCondLst>
                                        </p:cTn>
                                        <p:tgtEl>
                                          <p:spTgt spid="287">
                                            <p:txEl>
                                              <p:pRg st="348" end="348"/>
                                            </p:txEl>
                                          </p:spTgt>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nodeType="clickEffect" fill="hold" presetClass="entr" presetID="1">
                                  <p:stCondLst>
                                    <p:cond delay="0"/>
                                  </p:stCondLst>
                                  <p:childTnLst>
                                    <p:set>
                                      <p:cBhvr>
                                        <p:cTn id="562" dur="1" fill="hold">
                                          <p:stCondLst>
                                            <p:cond delay="0"/>
                                          </p:stCondLst>
                                        </p:cTn>
                                        <p:tgtEl>
                                          <p:spTgt spid="287">
                                            <p:txEl>
                                              <p:pRg st="348" end="348"/>
                                            </p:txEl>
                                          </p:spTgt>
                                        </p:tgtEl>
                                        <p:attrNameLst>
                                          <p:attrName>style.visibility</p:attrName>
                                        </p:attrNameLst>
                                      </p:cBhvr>
                                      <p:to>
                                        <p:strVal val="visible"/>
                                      </p:to>
                                    </p:set>
                                  </p:childTnLst>
                                </p:cTn>
                              </p:par>
                              <p:par>
                                <p:cTn id="563" nodeType="withEffect" fill="hold" presetClass="entr" presetID="1">
                                  <p:stCondLst>
                                    <p:cond delay="0"/>
                                  </p:stCondLst>
                                  <p:childTnLst>
                                    <p:set>
                                      <p:cBhvr>
                                        <p:cTn id="564" dur="1" fill="hold">
                                          <p:stCondLst>
                                            <p:cond delay="0"/>
                                          </p:stCondLst>
                                        </p:cTn>
                                        <p:tgtEl>
                                          <p:spTgt spid="287">
                                            <p:txEl>
                                              <p:pRg st="348" end="348"/>
                                            </p:txEl>
                                          </p:spTgt>
                                        </p:tgtEl>
                                        <p:attrNameLst>
                                          <p:attrName>style.visibility</p:attrName>
                                        </p:attrNameLst>
                                      </p:cBhvr>
                                      <p:to>
                                        <p:strVal val="visible"/>
                                      </p:to>
                                    </p:set>
                                  </p:childTnLst>
                                </p:cTn>
                              </p:par>
                            </p:childTnLst>
                          </p:cTn>
                        </p:par>
                      </p:childTnLst>
                    </p:cTn>
                  </p:par>
                  <p:par>
                    <p:cTn id="565" fill="hold">
                      <p:stCondLst>
                        <p:cond delay="indefinite"/>
                      </p:stCondLst>
                      <p:childTnLst>
                        <p:par>
                          <p:cTn id="566" fill="hold">
                            <p:stCondLst>
                              <p:cond delay="0"/>
                            </p:stCondLst>
                            <p:childTnLst>
                              <p:par>
                                <p:cTn id="567" nodeType="clickEffect" fill="hold" presetClass="entr" presetID="1">
                                  <p:stCondLst>
                                    <p:cond delay="0"/>
                                  </p:stCondLst>
                                  <p:childTnLst>
                                    <p:set>
                                      <p:cBhvr>
                                        <p:cTn id="568" dur="1" fill="hold">
                                          <p:stCondLst>
                                            <p:cond delay="0"/>
                                          </p:stCondLst>
                                        </p:cTn>
                                        <p:tgtEl>
                                          <p:spTgt spid="287">
                                            <p:txEl>
                                              <p:pRg st="348" end="348"/>
                                            </p:txEl>
                                          </p:spTgt>
                                        </p:tgtEl>
                                        <p:attrNameLst>
                                          <p:attrName>style.visibility</p:attrName>
                                        </p:attrNameLst>
                                      </p:cBhvr>
                                      <p:to>
                                        <p:strVal val="visible"/>
                                      </p:to>
                                    </p:set>
                                  </p:childTnLst>
                                </p:cTn>
                              </p:par>
                              <p:par>
                                <p:cTn id="569" nodeType="withEffect" fill="hold" presetClass="entr" presetID="1">
                                  <p:stCondLst>
                                    <p:cond delay="0"/>
                                  </p:stCondLst>
                                  <p:childTnLst>
                                    <p:set>
                                      <p:cBhvr>
                                        <p:cTn id="570" dur="1" fill="hold">
                                          <p:stCondLst>
                                            <p:cond delay="0"/>
                                          </p:stCondLst>
                                        </p:cTn>
                                        <p:tgtEl>
                                          <p:spTgt spid="287">
                                            <p:txEl>
                                              <p:pRg st="348" end="348"/>
                                            </p:txEl>
                                          </p:spTgt>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
                                  <p:stCondLst>
                                    <p:cond delay="0"/>
                                  </p:stCondLst>
                                  <p:childTnLst>
                                    <p:set>
                                      <p:cBhvr>
                                        <p:cTn id="574" dur="1" fill="hold">
                                          <p:stCondLst>
                                            <p:cond delay="0"/>
                                          </p:stCondLst>
                                        </p:cTn>
                                        <p:tgtEl>
                                          <p:spTgt spid="287">
                                            <p:txEl>
                                              <p:pRg st="348" end="348"/>
                                            </p:txEl>
                                          </p:spTgt>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nodeType="clickEffect" fill="hold" presetClass="entr" presetID="1">
                                  <p:stCondLst>
                                    <p:cond delay="0"/>
                                  </p:stCondLst>
                                  <p:childTnLst>
                                    <p:set>
                                      <p:cBhvr>
                                        <p:cTn id="578" dur="1" fill="hold">
                                          <p:stCondLst>
                                            <p:cond delay="0"/>
                                          </p:stCondLst>
                                        </p:cTn>
                                        <p:tgtEl>
                                          <p:spTgt spid="287">
                                            <p:txEl>
                                              <p:pRg st="348" end="348"/>
                                            </p:txEl>
                                          </p:spTgt>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nodeType="clickEffect" fill="hold" presetClass="entr" presetID="1">
                                  <p:stCondLst>
                                    <p:cond delay="0"/>
                                  </p:stCondLst>
                                  <p:childTnLst>
                                    <p:set>
                                      <p:cBhvr>
                                        <p:cTn id="582"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82C49437-B324-4095-B8B6-618A1351B6C8}"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310"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Prime Multiplicative Hash Family</a:t>
            </a:r>
            <a:endParaRPr b="0" lang="en-US" sz="2840" spc="-1" strike="noStrike">
              <a:solidFill>
                <a:srgbClr val="000000"/>
              </a:solidFill>
              <a:uFill>
                <a:solidFill>
                  <a:srgbClr val="ffffff"/>
                </a:solidFill>
              </a:uFill>
              <a:latin typeface="Trebuchet MS"/>
            </a:endParaRPr>
          </a:p>
        </p:txBody>
      </p:sp>
      <p:sp>
        <p:nvSpPr>
          <p:cNvPr id="1311" name="TextShape 3"/>
          <p:cNvSpPr txBox="1"/>
          <p:nvPr/>
        </p:nvSpPr>
        <p:spPr>
          <a:xfrm>
            <a:off x="534600" y="1111680"/>
            <a:ext cx="9041400" cy="5780520"/>
          </a:xfrm>
          <a:prstGeom prst="rect">
            <a:avLst/>
          </a:prstGeom>
          <a:no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Suppose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and for simplicity, suppose each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is an integer</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Choose a prime number </a:t>
            </a:r>
            <a:r>
              <a:rPr b="0" i="1" lang="en-US" sz="2000" spc="-1" strike="noStrike">
                <a:solidFill>
                  <a:srgbClr val="000000"/>
                </a:solidFill>
                <a:uFill>
                  <a:solidFill>
                    <a:srgbClr val="ffffff"/>
                  </a:solidFill>
                </a:uFill>
                <a:latin typeface="Trebuchet MS"/>
                <a:ea typeface="ＭＳ Ｐゴシック"/>
              </a:rPr>
              <a:t>p</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n</a:t>
            </a:r>
            <a:r>
              <a:rPr b="0" lang="en-US" sz="2000" spc="-1" strike="noStrike">
                <a:solidFill>
                  <a:srgbClr val="000000"/>
                </a:solidFill>
                <a:uFill>
                  <a:solidFill>
                    <a:srgbClr val="ffffff"/>
                  </a:solidFill>
                </a:uFill>
                <a:latin typeface="Trebuchet MS"/>
                <a:ea typeface="ＭＳ Ｐゴシック"/>
              </a:rPr>
              <a:t> and for each </a:t>
            </a:r>
            <a:r>
              <a:rPr b="0" i="1" lang="en-US" sz="2000" spc="-1" strike="noStrike">
                <a:solidFill>
                  <a:srgbClr val="000000"/>
                </a:solidFill>
                <a:uFill>
                  <a:solidFill>
                    <a:srgbClr val="ffffff"/>
                  </a:solidFill>
                </a:uFill>
                <a:latin typeface="Trebuchet MS"/>
                <a:ea typeface="ＭＳ Ｐゴシック"/>
              </a:rPr>
              <a:t>b</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 2, …, </a:t>
            </a:r>
            <a:r>
              <a:rPr b="0" i="1" lang="en-US" sz="2000" spc="-1" strike="noStrike">
                <a:solidFill>
                  <a:srgbClr val="000000"/>
                </a:solidFill>
                <a:uFill>
                  <a:solidFill>
                    <a:srgbClr val="ffffff"/>
                  </a:solidFill>
                </a:uFill>
                <a:latin typeface="Trebuchet MS"/>
                <a:ea typeface="ＭＳ Ｐゴシック"/>
              </a:rPr>
              <a:t>p</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 define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a little slow to compute due to two modulus operations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To show universality, we need to show: </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By definition, </a:t>
            </a:r>
            <a:r>
              <a:rPr b="0" i="1" lang="en-US" sz="2000" spc="-1" strike="noStrike">
                <a:solidFill>
                  <a:srgbClr val="000000"/>
                </a:solidFill>
                <a:uFill>
                  <a:solidFill>
                    <a:srgbClr val="ffffff"/>
                  </a:solidFill>
                </a:uFill>
                <a:latin typeface="Trebuchet MS"/>
                <a:ea typeface="ＭＳ Ｐゴシック"/>
              </a:rPr>
              <a:t>h</a:t>
            </a:r>
            <a:r>
              <a:rPr b="0" i="1" lang="en-US" sz="2000" spc="-1" strike="noStrike" baseline="-25000">
                <a:solidFill>
                  <a:srgbClr val="000000"/>
                </a:solidFill>
                <a:uFill>
                  <a:solidFill>
                    <a:srgbClr val="ffffff"/>
                  </a:solidFill>
                </a:uFill>
                <a:latin typeface="Trebuchet MS"/>
                <a:ea typeface="ＭＳ Ｐゴシック"/>
              </a:rPr>
              <a:t>b</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h</a:t>
            </a:r>
            <a:r>
              <a:rPr b="0" i="1" lang="en-US" sz="2000" spc="-1" strike="noStrike" baseline="-25000">
                <a:solidFill>
                  <a:srgbClr val="000000"/>
                </a:solidFill>
                <a:uFill>
                  <a:solidFill>
                    <a:srgbClr val="ffffff"/>
                  </a:solidFill>
                </a:uFill>
                <a:latin typeface="Trebuchet MS"/>
                <a:ea typeface="ＭＳ Ｐゴシック"/>
              </a:rPr>
              <a:t>b</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 implies that </a:t>
            </a:r>
            <a:r>
              <a:rPr b="0" i="1" lang="en-US" sz="2000" spc="-1" strike="noStrike">
                <a:solidFill>
                  <a:srgbClr val="000000"/>
                </a:solidFill>
                <a:uFill>
                  <a:solidFill>
                    <a:srgbClr val="ffffff"/>
                  </a:solidFill>
                </a:uFill>
                <a:latin typeface="Trebuchet MS"/>
                <a:ea typeface="ＭＳ Ｐゴシック"/>
              </a:rPr>
              <a:t>b</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 mod </a:t>
            </a:r>
            <a:r>
              <a:rPr b="0" i="1" lang="en-US" sz="2000" spc="-1" strike="noStrike">
                <a:solidFill>
                  <a:srgbClr val="000000"/>
                </a:solidFill>
                <a:uFill>
                  <a:solidFill>
                    <a:srgbClr val="ffffff"/>
                  </a:solidFill>
                </a:uFill>
                <a:latin typeface="Trebuchet MS"/>
                <a:ea typeface="ＭＳ Ｐゴシック"/>
              </a:rPr>
              <a:t>p</a:t>
            </a:r>
            <a:r>
              <a:rPr b="0" lang="en-US" sz="2000" spc="-1" strike="noStrike">
                <a:solidFill>
                  <a:srgbClr val="000000"/>
                </a:solidFill>
                <a:uFill>
                  <a:solidFill>
                    <a:srgbClr val="ffffff"/>
                  </a:solidFill>
                </a:uFill>
                <a:latin typeface="Trebuchet MS"/>
                <a:ea typeface="ＭＳ Ｐゴシック"/>
              </a:rPr>
              <a:t> is a multiple of </a:t>
            </a:r>
            <a:r>
              <a:rPr b="0" i="1" lang="en-US" sz="2000" spc="-1" strike="noStrike">
                <a:solidFill>
                  <a:srgbClr val="000000"/>
                </a:solidFill>
                <a:uFill>
                  <a:solidFill>
                    <a:srgbClr val="ffffff"/>
                  </a:solidFill>
                </a:uFill>
                <a:latin typeface="Trebuchet MS"/>
                <a:ea typeface="ＭＳ Ｐゴシック"/>
              </a:rPr>
              <a:t>m</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There are exactly             multiples of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in the set {1, 2, …, </a:t>
            </a:r>
            <a:r>
              <a:rPr b="0" i="1" lang="en-US" sz="2000" spc="-1" strike="noStrike">
                <a:solidFill>
                  <a:srgbClr val="000000"/>
                </a:solidFill>
                <a:uFill>
                  <a:solidFill>
                    <a:srgbClr val="ffffff"/>
                  </a:solidFill>
                </a:uFill>
                <a:latin typeface="Trebuchet MS"/>
                <a:ea typeface="ＭＳ Ｐゴシック"/>
              </a:rPr>
              <a:t>p</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a:t>
            </a:r>
            <a:endParaRPr b="0" lang="en-US" sz="1950" spc="-1" strike="noStrike">
              <a:solidFill>
                <a:srgbClr val="000000"/>
              </a:solidFill>
              <a:uFill>
                <a:solidFill>
                  <a:srgbClr val="ffffff"/>
                </a:solidFill>
              </a:uFill>
              <a:latin typeface="Trebuchet MS"/>
            </a:endParaRPr>
          </a:p>
          <a:p>
            <a:r>
              <a:rPr b="1" lang="en-US" sz="2000" spc="-1" strike="noStrike">
                <a:solidFill>
                  <a:srgbClr val="000000"/>
                </a:solidFill>
                <a:uFill>
                  <a:solidFill>
                    <a:srgbClr val="ffffff"/>
                  </a:solidFill>
                </a:uFill>
                <a:latin typeface="Trebuchet MS"/>
                <a:ea typeface="ＭＳ Ｐゴシック"/>
              </a:rPr>
              <a:t>Number Theory</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r>
              <a:rPr b="0" lang="en-US" sz="2000" spc="-1" strike="noStrike">
                <a:solidFill>
                  <a:srgbClr val="000000"/>
                </a:solidFill>
                <a:uFill>
                  <a:solidFill>
                    <a:srgbClr val="ffffff"/>
                  </a:solidFill>
                </a:uFill>
                <a:latin typeface="Trebuchet MS"/>
                <a:ea typeface="ＭＳ Ｐゴシック"/>
              </a:rPr>
              <a:t>For each </a:t>
            </a:r>
            <a:r>
              <a:rPr b="0" i="1" lang="en-US" sz="2000" spc="-1" strike="noStrike">
                <a:solidFill>
                  <a:srgbClr val="000000"/>
                </a:solidFill>
                <a:uFill>
                  <a:solidFill>
                    <a:srgbClr val="ffffff"/>
                  </a:solidFill>
                </a:uFill>
                <a:latin typeface="Trebuchet MS"/>
                <a:ea typeface="ＭＳ Ｐゴシック"/>
              </a:rPr>
              <a:t>z</a:t>
            </a:r>
            <a:r>
              <a:rPr b="0" lang="en-US" sz="2000" spc="-1" strike="noStrike">
                <a:solidFill>
                  <a:srgbClr val="000000"/>
                </a:solidFill>
                <a:uFill>
                  <a:solidFill>
                    <a:srgbClr val="ffffff"/>
                  </a:solidFill>
                </a:uFill>
                <a:latin typeface="Trebuchet MS"/>
                <a:ea typeface="ＭＳ Ｐゴシック"/>
              </a:rPr>
              <a:t>, there is a unique </a:t>
            </a:r>
            <a:r>
              <a:rPr b="0" i="1" lang="en-US" sz="2000" spc="-1" strike="noStrike">
                <a:solidFill>
                  <a:srgbClr val="000000"/>
                </a:solidFill>
                <a:uFill>
                  <a:solidFill>
                    <a:srgbClr val="ffffff"/>
                  </a:solidFill>
                </a:uFill>
                <a:latin typeface="Trebuchet MS"/>
                <a:ea typeface="ＭＳ Ｐゴシック"/>
              </a:rPr>
              <a:t>b</a:t>
            </a:r>
            <a:r>
              <a:rPr b="0" lang="en-US" sz="2000" spc="-1" strike="noStrike">
                <a:solidFill>
                  <a:srgbClr val="000000"/>
                </a:solidFill>
                <a:uFill>
                  <a:solidFill>
                    <a:srgbClr val="ffffff"/>
                  </a:solidFill>
                </a:uFill>
                <a:latin typeface="Trebuchet MS"/>
                <a:ea typeface="ＭＳ Ｐゴシック"/>
              </a:rPr>
              <a:t> for which </a:t>
            </a:r>
            <a:r>
              <a:rPr b="0" i="1" lang="en-US" sz="2000" spc="-1" strike="noStrike">
                <a:solidFill>
                  <a:srgbClr val="000000"/>
                </a:solidFill>
                <a:uFill>
                  <a:solidFill>
                    <a:srgbClr val="ffffff"/>
                  </a:solidFill>
                </a:uFill>
                <a:latin typeface="Trebuchet MS"/>
                <a:ea typeface="ＭＳ Ｐゴシック"/>
              </a:rPr>
              <a:t>b</a:t>
            </a:r>
            <a:r>
              <a:rPr b="0" lang="en-US" sz="2000" spc="-1" strike="noStrike">
                <a:solidFill>
                  <a:srgbClr val="000000"/>
                </a:solidFill>
                <a:uFill>
                  <a:solidFill>
                    <a:srgbClr val="ffffff"/>
                  </a:solidFill>
                </a:uFill>
                <a:latin typeface="Trebuchet MS"/>
                <a:ea typeface="ＭＳ Ｐゴシック"/>
              </a:rPr>
              <a:t>(</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 mod </a:t>
            </a:r>
            <a:r>
              <a:rPr b="0" i="1" lang="en-US" sz="2000" spc="-1" strike="noStrike">
                <a:solidFill>
                  <a:srgbClr val="000000"/>
                </a:solidFill>
                <a:uFill>
                  <a:solidFill>
                    <a:srgbClr val="ffffff"/>
                  </a:solidFill>
                </a:uFill>
                <a:latin typeface="Trebuchet MS"/>
                <a:ea typeface="ＭＳ Ｐゴシック"/>
              </a:rPr>
              <a:t>p</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z</a:t>
            </a:r>
            <a:r>
              <a:rPr b="0" lang="en-US" sz="2000" spc="-1" strike="noStrike">
                <a:solidFill>
                  <a:srgbClr val="000000"/>
                </a:solidFill>
                <a:uFill>
                  <a:solidFill>
                    <a:srgbClr val="ffffff"/>
                  </a:solidFill>
                </a:uFill>
                <a:latin typeface="Trebuchet MS"/>
                <a:ea typeface="ＭＳ Ｐゴシック"/>
              </a:rPr>
              <a:t>, namely</a:t>
            </a:r>
            <a:endParaRPr b="0" lang="en-US" sz="1950" spc="-1" strike="noStrike">
              <a:solidFill>
                <a:srgbClr val="000000"/>
              </a:solidFill>
              <a:uFill>
                <a:solidFill>
                  <a:srgbClr val="ffffff"/>
                </a:solidFill>
              </a:uFill>
              <a:latin typeface="Trebuchet MS"/>
            </a:endParaRPr>
          </a:p>
          <a:p>
            <a:r>
              <a:rPr b="0" i="1" lang="en-US" sz="2000" spc="-1" strike="noStrike">
                <a:solidFill>
                  <a:srgbClr val="000000"/>
                </a:solidFill>
                <a:uFill>
                  <a:solidFill>
                    <a:srgbClr val="ffffff"/>
                  </a:solidFill>
                </a:uFill>
                <a:latin typeface="Trebuchet MS"/>
                <a:ea typeface="ＭＳ Ｐゴシック"/>
              </a:rPr>
              <a:t>b</a:t>
            </a:r>
            <a:r>
              <a:rPr b="0" lang="en-US" sz="2000" spc="-1" strike="noStrike">
                <a:solidFill>
                  <a:srgbClr val="000000"/>
                </a:solidFill>
                <a:uFill>
                  <a:solidFill>
                    <a:srgbClr val="ffffff"/>
                  </a:solidFill>
                </a:uFill>
                <a:latin typeface="Trebuchet MS"/>
                <a:ea typeface="ＭＳ Ｐゴシック"/>
              </a:rPr>
              <a:t> = (</a:t>
            </a:r>
            <a:r>
              <a:rPr b="0" i="1" lang="en-US" sz="2000" spc="-1" strike="noStrike">
                <a:solidFill>
                  <a:srgbClr val="000000"/>
                </a:solidFill>
                <a:uFill>
                  <a:solidFill>
                    <a:srgbClr val="ffffff"/>
                  </a:solidFill>
                </a:uFill>
                <a:latin typeface="Trebuchet MS"/>
                <a:ea typeface="ＭＳ Ｐゴシック"/>
              </a:rPr>
              <a:t>x</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y</a:t>
            </a:r>
            <a:r>
              <a:rPr b="0" lang="en-US" sz="2000" spc="-1" strike="noStrike">
                <a:solidFill>
                  <a:srgbClr val="000000"/>
                </a:solidFill>
                <a:uFill>
                  <a:solidFill>
                    <a:srgbClr val="ffffff"/>
                  </a:solidFill>
                </a:uFill>
                <a:latin typeface="Trebuchet MS"/>
                <a:ea typeface="ＭＳ Ｐゴシック"/>
              </a:rPr>
              <a:t>)</a:t>
            </a:r>
            <a:r>
              <a:rPr b="0" lang="en-US" sz="2000" spc="-1" strike="noStrike" baseline="30000">
                <a:solidFill>
                  <a:srgbClr val="000000"/>
                </a:solidFill>
                <a:uFill>
                  <a:solidFill>
                    <a:srgbClr val="ffffff"/>
                  </a:solidFill>
                </a:uFill>
                <a:latin typeface="Symbol"/>
                <a:ea typeface="ＭＳ Ｐゴシック"/>
              </a:rPr>
              <a:t></a:t>
            </a:r>
            <a:r>
              <a:rPr b="0" lang="en-US" sz="2000" spc="-1" strike="noStrike" baseline="30000">
                <a:solidFill>
                  <a:srgbClr val="000000"/>
                </a:solidFill>
                <a:uFill>
                  <a:solidFill>
                    <a:srgbClr val="ffffff"/>
                  </a:solidFill>
                </a:uFill>
                <a:latin typeface="Trebuchet MS"/>
                <a:ea typeface="ＭＳ Ｐゴシック"/>
              </a:rPr>
              <a:t>1</a:t>
            </a:r>
            <a:r>
              <a:rPr b="0" i="1" lang="en-US" sz="2000" spc="-1" strike="noStrike">
                <a:solidFill>
                  <a:srgbClr val="000000"/>
                </a:solidFill>
                <a:uFill>
                  <a:solidFill>
                    <a:srgbClr val="ffffff"/>
                  </a:solidFill>
                </a:uFill>
                <a:latin typeface="Trebuchet MS"/>
                <a:ea typeface="ＭＳ Ｐゴシック"/>
              </a:rPr>
              <a:t>z</a:t>
            </a:r>
            <a:r>
              <a:rPr b="0" lang="en-US" sz="2000" spc="-1" strike="noStrike">
                <a:solidFill>
                  <a:srgbClr val="000000"/>
                </a:solidFill>
                <a:uFill>
                  <a:solidFill>
                    <a:srgbClr val="ffffff"/>
                  </a:solidFill>
                </a:uFill>
                <a:latin typeface="Trebuchet MS"/>
                <a:ea typeface="ＭＳ Ｐゴシック"/>
              </a:rPr>
              <a:t> mod </a:t>
            </a:r>
            <a:r>
              <a:rPr b="0" i="1" lang="en-US" sz="2000" spc="-1" strike="noStrike">
                <a:solidFill>
                  <a:srgbClr val="000000"/>
                </a:solidFill>
                <a:uFill>
                  <a:solidFill>
                    <a:srgbClr val="ffffff"/>
                  </a:solidFill>
                </a:uFill>
                <a:latin typeface="Trebuchet MS"/>
                <a:ea typeface="ＭＳ Ｐゴシック"/>
              </a:rPr>
              <a:t>p</a:t>
            </a:r>
            <a:endParaRPr b="0" lang="en-US" sz="1950" spc="-1" strike="noStrike">
              <a:solidFill>
                <a:srgbClr val="000000"/>
              </a:solidFill>
              <a:uFill>
                <a:solidFill>
                  <a:srgbClr val="ffffff"/>
                </a:solidFill>
              </a:uFill>
              <a:latin typeface="Trebuchet MS"/>
            </a:endParaRPr>
          </a:p>
          <a:p>
            <a:r>
              <a:rPr b="0" lang="en-US" sz="2000" spc="-1" strike="noStrike">
                <a:solidFill>
                  <a:srgbClr val="000000"/>
                </a:solidFill>
                <a:uFill>
                  <a:solidFill>
                    <a:srgbClr val="ffffff"/>
                  </a:solidFill>
                </a:uFill>
                <a:latin typeface="Trebuchet MS"/>
                <a:ea typeface="ＭＳ Ｐゴシック"/>
              </a:rPr>
              <a:t>Hence, the probability of choosing such a </a:t>
            </a:r>
            <a:r>
              <a:rPr b="0" i="1" lang="en-US" sz="2000" spc="-1" strike="noStrike">
                <a:solidFill>
                  <a:srgbClr val="000000"/>
                </a:solidFill>
                <a:uFill>
                  <a:solidFill>
                    <a:srgbClr val="ffffff"/>
                  </a:solidFill>
                </a:uFill>
                <a:latin typeface="Trebuchet MS"/>
                <a:ea typeface="ＭＳ Ｐゴシック"/>
              </a:rPr>
              <a:t>b</a:t>
            </a:r>
            <a:r>
              <a:rPr b="0" lang="en-US" sz="2000" spc="-1" strike="noStrike">
                <a:solidFill>
                  <a:srgbClr val="000000"/>
                </a:solidFill>
                <a:uFill>
                  <a:solidFill>
                    <a:srgbClr val="ffffff"/>
                  </a:solidFill>
                </a:uFill>
                <a:latin typeface="Trebuchet MS"/>
                <a:ea typeface="ＭＳ Ｐゴシック"/>
              </a:rPr>
              <a:t> is </a:t>
            </a:r>
            <a:endParaRPr b="0" lang="en-US" sz="1950" spc="-1" strike="noStrike">
              <a:solidFill>
                <a:srgbClr val="000000"/>
              </a:solidFill>
              <a:uFill>
                <a:solidFill>
                  <a:srgbClr val="ffffff"/>
                </a:solidFill>
              </a:uFill>
              <a:latin typeface="Trebuchet MS"/>
            </a:endParaRPr>
          </a:p>
        </p:txBody>
      </p:sp>
      <p:sp>
        <p:nvSpPr>
          <p:cNvPr id="1312" name="TextShape 4"/>
          <p:cNvSpPr txBox="1"/>
          <p:nvPr/>
        </p:nvSpPr>
        <p:spPr>
          <a:xfrm>
            <a:off x="534600" y="1111680"/>
            <a:ext cx="9041400" cy="5780520"/>
          </a:xfrm>
          <a:prstGeom prst="rect">
            <a:avLst/>
          </a:prstGeom>
          <a:blipFill>
            <a:blip r:embed="rId1"/>
            <a:stretch>
              <a:fillRect/>
            </a:stretch>
          </a:blip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 </a:t>
            </a:r>
            <a:endParaRPr b="0" lang="en-US" sz="1950" spc="-1" strike="noStrike">
              <a:solidFill>
                <a:srgbClr val="000000"/>
              </a:solidFill>
              <a:uFill>
                <a:solidFill>
                  <a:srgbClr val="ffffff"/>
                </a:solidFill>
              </a:uFill>
              <a:latin typeface="Trebuchet MS"/>
            </a:endParaRPr>
          </a:p>
        </p:txBody>
      </p:sp>
      <p:sp>
        <p:nvSpPr>
          <p:cNvPr id="1313" name="CustomShape 5"/>
          <p:cNvSpPr/>
          <p:nvPr/>
        </p:nvSpPr>
        <p:spPr>
          <a:xfrm>
            <a:off x="2994120" y="4594680"/>
            <a:ext cx="1052640" cy="659520"/>
          </a:xfrm>
          <a:prstGeom prst="rect">
            <a:avLst/>
          </a:prstGeom>
          <a:noFill/>
          <a:ln>
            <a:noFill/>
          </a:ln>
        </p:spPr>
        <p:style>
          <a:lnRef idx="0"/>
          <a:fillRef idx="0"/>
          <a:effectRef idx="0"/>
          <a:fontRef idx="minor"/>
        </p:style>
      </p:sp>
      <p:sp>
        <p:nvSpPr>
          <p:cNvPr id="1314" name="CustomShape 6"/>
          <p:cNvSpPr/>
          <p:nvPr/>
        </p:nvSpPr>
        <p:spPr>
          <a:xfrm>
            <a:off x="2994120" y="4594680"/>
            <a:ext cx="1052640" cy="659520"/>
          </a:xfrm>
          <a:prstGeom prst="rect">
            <a:avLst/>
          </a:prstGeom>
          <a:blipFill>
            <a:blip r:embed="rId2"/>
            <a:stretch>
              <a:fillRect/>
            </a:stretch>
          </a:blip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endParaRPr b="0" lang="en-IN" sz="1950" spc="-1" strike="noStrike">
              <a:solidFill>
                <a:srgbClr val="000000"/>
              </a:solidFill>
              <a:uFill>
                <a:solidFill>
                  <a:srgbClr val="ffffff"/>
                </a:solidFill>
              </a:uFill>
              <a:latin typeface="Arial"/>
            </a:endParaRPr>
          </a:p>
        </p:txBody>
      </p:sp>
      <p:sp>
        <p:nvSpPr>
          <p:cNvPr id="1315" name="CustomShape 7"/>
          <p:cNvSpPr/>
          <p:nvPr/>
        </p:nvSpPr>
        <p:spPr>
          <a:xfrm>
            <a:off x="6414840" y="5935680"/>
            <a:ext cx="1624680" cy="952560"/>
          </a:xfrm>
          <a:prstGeom prst="rect">
            <a:avLst/>
          </a:prstGeom>
          <a:noFill/>
          <a:ln>
            <a:noFill/>
          </a:ln>
        </p:spPr>
        <p:style>
          <a:lnRef idx="0"/>
          <a:fillRef idx="0"/>
          <a:effectRef idx="0"/>
          <a:fontRef idx="minor"/>
        </p:style>
      </p:sp>
      <p:sp>
        <p:nvSpPr>
          <p:cNvPr id="1316" name="CustomShape 8"/>
          <p:cNvSpPr/>
          <p:nvPr/>
        </p:nvSpPr>
        <p:spPr>
          <a:xfrm>
            <a:off x="6414840" y="5935680"/>
            <a:ext cx="1624680" cy="952560"/>
          </a:xfrm>
          <a:prstGeom prst="rect">
            <a:avLst/>
          </a:prstGeom>
          <a:blipFill>
            <a:blip r:embed="rId3"/>
            <a:stretch>
              <a:fillRect/>
            </a:stretch>
          </a:blip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endParaRPr b="0" lang="en-IN" sz="1950" spc="-1" strike="noStrike">
              <a:solidFill>
                <a:srgbClr val="000000"/>
              </a:solidFill>
              <a:uFill>
                <a:solidFill>
                  <a:srgbClr val="ffffff"/>
                </a:solidFill>
              </a:uFill>
              <a:latin typeface="Arial"/>
            </a:endParaRPr>
          </a:p>
        </p:txBody>
      </p:sp>
    </p:spTree>
  </p:cSld>
  <p:timing>
    <p:tnLst>
      <p:par>
        <p:cTn id="7028" dur="indefinite" restart="never" nodeType="tmRoot">
          <p:childTnLst>
            <p:seq>
              <p:cTn id="7029" dur="indefinite" nodeType="mainSeq">
                <p:childTnLst>
                  <p:par>
                    <p:cTn id="7030" fill="hold">
                      <p:stCondLst>
                        <p:cond delay="indefinite"/>
                      </p:stCondLst>
                      <p:childTnLst>
                        <p:par>
                          <p:cTn id="7031" fill="hold">
                            <p:stCondLst>
                              <p:cond delay="0"/>
                            </p:stCondLst>
                            <p:childTnLst>
                              <p:par>
                                <p:cTn id="7032" nodeType="clickEffect" fill="hold" presetClass="entr" presetID="1">
                                  <p:stCondLst>
                                    <p:cond delay="0"/>
                                  </p:stCondLst>
                                  <p:childTnLst>
                                    <p:set>
                                      <p:cBhvr>
                                        <p:cTn id="7033" dur="1" fill="hold">
                                          <p:stCondLst>
                                            <p:cond delay="0"/>
                                          </p:stCondLst>
                                        </p:cTn>
                                        <p:tgtEl>
                                          <p:spTgt spid="1312">
                                            <p:txEl>
                                              <p:pRg st="0" end="2"/>
                                            </p:txEl>
                                          </p:spTgt>
                                        </p:tgtEl>
                                        <p:attrNameLst>
                                          <p:attrName>style.visibility</p:attrName>
                                        </p:attrNameLst>
                                      </p:cBhvr>
                                      <p:to>
                                        <p:strVal val="visible"/>
                                      </p:to>
                                    </p:set>
                                  </p:childTnLst>
                                </p:cTn>
                              </p:par>
                            </p:childTnLst>
                          </p:cTn>
                        </p:par>
                      </p:childTnLst>
                    </p:cTn>
                  </p:par>
                  <p:par>
                    <p:cTn id="7034" fill="hold">
                      <p:stCondLst>
                        <p:cond delay="indefinite"/>
                      </p:stCondLst>
                      <p:childTnLst>
                        <p:par>
                          <p:cTn id="7035" fill="hold">
                            <p:stCondLst>
                              <p:cond delay="0"/>
                            </p:stCondLst>
                            <p:childTnLst>
                              <p:par>
                                <p:cTn id="7036" nodeType="clickEffect" fill="hold" presetClass="entr" presetID="1">
                                  <p:stCondLst>
                                    <p:cond delay="0"/>
                                  </p:stCondLst>
                                  <p:childTnLst>
                                    <p:set>
                                      <p:cBhvr>
                                        <p:cTn id="7037" dur="1" fill="hold">
                                          <p:stCondLst>
                                            <p:cond delay="0"/>
                                          </p:stCondLst>
                                        </p:cTn>
                                        <p:tgtEl>
                                          <p:spTgt spid="1312">
                                            <p:txEl>
                                              <p:pRg st="2" end="2"/>
                                            </p:txEl>
                                          </p:spTgt>
                                        </p:tgtEl>
                                        <p:attrNameLst>
                                          <p:attrName>style.visibility</p:attrName>
                                        </p:attrNameLst>
                                      </p:cBhvr>
                                      <p:to>
                                        <p:strVal val="visible"/>
                                      </p:to>
                                    </p:set>
                                  </p:childTnLst>
                                </p:cTn>
                              </p:par>
                            </p:childTnLst>
                          </p:cTn>
                        </p:par>
                      </p:childTnLst>
                    </p:cTn>
                  </p:par>
                  <p:par>
                    <p:cTn id="7038" fill="hold">
                      <p:stCondLst>
                        <p:cond delay="indefinite"/>
                      </p:stCondLst>
                      <p:childTnLst>
                        <p:par>
                          <p:cTn id="7039" fill="hold">
                            <p:stCondLst>
                              <p:cond delay="0"/>
                            </p:stCondLst>
                            <p:childTnLst>
                              <p:par>
                                <p:cTn id="7040" nodeType="clickEffect" fill="hold" presetClass="entr" presetID="1">
                                  <p:stCondLst>
                                    <p:cond delay="0"/>
                                  </p:stCondLst>
                                  <p:childTnLst>
                                    <p:set>
                                      <p:cBhvr>
                                        <p:cTn id="7041" dur="1" fill="hold">
                                          <p:stCondLst>
                                            <p:cond delay="0"/>
                                          </p:stCondLst>
                                        </p:cTn>
                                        <p:tgtEl>
                                          <p:spTgt spid="1312">
                                            <p:txEl>
                                              <p:pRg st="2" end="2"/>
                                            </p:txEl>
                                          </p:spTgt>
                                        </p:tgtEl>
                                        <p:attrNameLst>
                                          <p:attrName>style.visibility</p:attrName>
                                        </p:attrNameLst>
                                      </p:cBhvr>
                                      <p:to>
                                        <p:strVal val="visible"/>
                                      </p:to>
                                    </p:set>
                                  </p:childTnLst>
                                </p:cTn>
                              </p:par>
                            </p:childTnLst>
                          </p:cTn>
                        </p:par>
                      </p:childTnLst>
                    </p:cTn>
                  </p:par>
                  <p:par>
                    <p:cTn id="7042" fill="hold">
                      <p:stCondLst>
                        <p:cond delay="indefinite"/>
                      </p:stCondLst>
                      <p:childTnLst>
                        <p:par>
                          <p:cTn id="7043" fill="hold">
                            <p:stCondLst>
                              <p:cond delay="0"/>
                            </p:stCondLst>
                            <p:childTnLst>
                              <p:par>
                                <p:cTn id="7044" nodeType="clickEffect" fill="hold" presetClass="entr" presetID="1">
                                  <p:stCondLst>
                                    <p:cond delay="0"/>
                                  </p:stCondLst>
                                  <p:childTnLst>
                                    <p:set>
                                      <p:cBhvr>
                                        <p:cTn id="7045" dur="1" fill="hold">
                                          <p:stCondLst>
                                            <p:cond delay="0"/>
                                          </p:stCondLst>
                                        </p:cTn>
                                        <p:tgtEl>
                                          <p:spTgt spid="1312">
                                            <p:txEl>
                                              <p:pRg st="2" end="2"/>
                                            </p:txEl>
                                          </p:spTgt>
                                        </p:tgtEl>
                                        <p:attrNameLst>
                                          <p:attrName>style.visibility</p:attrName>
                                        </p:attrNameLst>
                                      </p:cBhvr>
                                      <p:to>
                                        <p:strVal val="visible"/>
                                      </p:to>
                                    </p:set>
                                  </p:childTnLst>
                                </p:cTn>
                              </p:par>
                            </p:childTnLst>
                          </p:cTn>
                        </p:par>
                      </p:childTnLst>
                    </p:cTn>
                  </p:par>
                  <p:par>
                    <p:cTn id="7046" fill="hold">
                      <p:stCondLst>
                        <p:cond delay="indefinite"/>
                      </p:stCondLst>
                      <p:childTnLst>
                        <p:par>
                          <p:cTn id="7047" fill="hold">
                            <p:stCondLst>
                              <p:cond delay="0"/>
                            </p:stCondLst>
                            <p:childTnLst>
                              <p:par>
                                <p:cTn id="7048" nodeType="clickEffect" fill="hold" presetClass="entr" presetID="1">
                                  <p:stCondLst>
                                    <p:cond delay="0"/>
                                  </p:stCondLst>
                                  <p:childTnLst>
                                    <p:set>
                                      <p:cBhvr>
                                        <p:cTn id="7049" dur="1" fill="hold">
                                          <p:stCondLst>
                                            <p:cond delay="0"/>
                                          </p:stCondLst>
                                        </p:cTn>
                                        <p:tgtEl>
                                          <p:spTgt spid="1312">
                                            <p:txEl>
                                              <p:pRg st="2" end="2"/>
                                            </p:txEl>
                                          </p:spTgt>
                                        </p:tgtEl>
                                        <p:attrNameLst>
                                          <p:attrName>style.visibility</p:attrName>
                                        </p:attrNameLst>
                                      </p:cBhvr>
                                      <p:to>
                                        <p:strVal val="visible"/>
                                      </p:to>
                                    </p:set>
                                  </p:childTnLst>
                                </p:cTn>
                              </p:par>
                            </p:childTnLst>
                          </p:cTn>
                        </p:par>
                      </p:childTnLst>
                    </p:cTn>
                  </p:par>
                  <p:par>
                    <p:cTn id="7050" fill="hold">
                      <p:stCondLst>
                        <p:cond delay="indefinite"/>
                      </p:stCondLst>
                      <p:childTnLst>
                        <p:par>
                          <p:cTn id="7051" fill="hold">
                            <p:stCondLst>
                              <p:cond delay="0"/>
                            </p:stCondLst>
                            <p:childTnLst>
                              <p:par>
                                <p:cTn id="7052" nodeType="clickEffect" fill="hold" presetClass="entr" presetID="1">
                                  <p:stCondLst>
                                    <p:cond delay="0"/>
                                  </p:stCondLst>
                                  <p:childTnLst>
                                    <p:set>
                                      <p:cBhvr>
                                        <p:cTn id="7053" dur="1" fill="hold">
                                          <p:stCondLst>
                                            <p:cond delay="0"/>
                                          </p:stCondLst>
                                        </p:cTn>
                                        <p:tgtEl>
                                          <p:spTgt spid="1312">
                                            <p:txEl>
                                              <p:pRg st="2" end="2"/>
                                            </p:txEl>
                                          </p:spTgt>
                                        </p:tgtEl>
                                        <p:attrNameLst>
                                          <p:attrName>style.visibility</p:attrName>
                                        </p:attrNameLst>
                                      </p:cBhvr>
                                      <p:to>
                                        <p:strVal val="visible"/>
                                      </p:to>
                                    </p:set>
                                  </p:childTnLst>
                                </p:cTn>
                              </p:par>
                            </p:childTnLst>
                          </p:cTn>
                        </p:par>
                      </p:childTnLst>
                    </p:cTn>
                  </p:par>
                  <p:par>
                    <p:cTn id="7054" fill="hold">
                      <p:stCondLst>
                        <p:cond delay="indefinite"/>
                      </p:stCondLst>
                      <p:childTnLst>
                        <p:par>
                          <p:cTn id="7055" fill="hold">
                            <p:stCondLst>
                              <p:cond delay="0"/>
                            </p:stCondLst>
                            <p:childTnLst>
                              <p:par>
                                <p:cTn id="7056" nodeType="clickEffect" fill="hold" presetClass="entr" presetID="1">
                                  <p:stCondLst>
                                    <p:cond delay="0"/>
                                  </p:stCondLst>
                                  <p:childTnLst>
                                    <p:set>
                                      <p:cBhvr>
                                        <p:cTn id="7057" dur="1" fill="hold">
                                          <p:stCondLst>
                                            <p:cond delay="0"/>
                                          </p:stCondLst>
                                        </p:cTn>
                                        <p:tgtEl>
                                          <p:spTgt spid="1312">
                                            <p:txEl>
                                              <p:pRg st="2" end="2"/>
                                            </p:txEl>
                                          </p:spTgt>
                                        </p:tgtEl>
                                        <p:attrNameLst>
                                          <p:attrName>style.visibility</p:attrName>
                                        </p:attrNameLst>
                                      </p:cBhvr>
                                      <p:to>
                                        <p:strVal val="visible"/>
                                      </p:to>
                                    </p:set>
                                  </p:childTnLst>
                                </p:cTn>
                              </p:par>
                              <p:par>
                                <p:cTn id="7058" nodeType="withEffect" fill="hold" presetClass="entr" presetID="1">
                                  <p:stCondLst>
                                    <p:cond delay="0"/>
                                  </p:stCondLst>
                                  <p:childTnLst>
                                    <p:set>
                                      <p:cBhvr>
                                        <p:cTn id="7059" dur="1" fill="hold">
                                          <p:stCondLst>
                                            <p:cond delay="0"/>
                                          </p:stCondLst>
                                        </p:cTn>
                                        <p:tgtEl>
                                          <p:spTgt spid="1314"/>
                                        </p:tgtEl>
                                        <p:attrNameLst>
                                          <p:attrName>style.visibility</p:attrName>
                                        </p:attrNameLst>
                                      </p:cBhvr>
                                      <p:to>
                                        <p:strVal val="visible"/>
                                      </p:to>
                                    </p:set>
                                  </p:childTnLst>
                                </p:cTn>
                              </p:par>
                            </p:childTnLst>
                          </p:cTn>
                        </p:par>
                      </p:childTnLst>
                    </p:cTn>
                  </p:par>
                  <p:par>
                    <p:cTn id="7060" fill="hold">
                      <p:stCondLst>
                        <p:cond delay="indefinite"/>
                      </p:stCondLst>
                      <p:childTnLst>
                        <p:par>
                          <p:cTn id="7061" fill="hold">
                            <p:stCondLst>
                              <p:cond delay="0"/>
                            </p:stCondLst>
                            <p:childTnLst>
                              <p:par>
                                <p:cTn id="7062" nodeType="clickEffect" fill="hold" presetClass="entr" presetID="1">
                                  <p:stCondLst>
                                    <p:cond delay="0"/>
                                  </p:stCondLst>
                                  <p:childTnLst>
                                    <p:set>
                                      <p:cBhvr>
                                        <p:cTn id="7063" dur="1" fill="hold">
                                          <p:stCondLst>
                                            <p:cond delay="0"/>
                                          </p:stCondLst>
                                        </p:cTn>
                                        <p:tgtEl>
                                          <p:spTgt spid="1312">
                                            <p:txEl>
                                              <p:pRg st="2" end="2"/>
                                            </p:txEl>
                                          </p:spTgt>
                                        </p:tgtEl>
                                        <p:attrNameLst>
                                          <p:attrName>style.visibility</p:attrName>
                                        </p:attrNameLst>
                                      </p:cBhvr>
                                      <p:to>
                                        <p:strVal val="visible"/>
                                      </p:to>
                                    </p:set>
                                  </p:childTnLst>
                                </p:cTn>
                              </p:par>
                            </p:childTnLst>
                          </p:cTn>
                        </p:par>
                      </p:childTnLst>
                    </p:cTn>
                  </p:par>
                  <p:par>
                    <p:cTn id="7064" fill="hold">
                      <p:stCondLst>
                        <p:cond delay="indefinite"/>
                      </p:stCondLst>
                      <p:childTnLst>
                        <p:par>
                          <p:cTn id="7065" fill="hold">
                            <p:stCondLst>
                              <p:cond delay="0"/>
                            </p:stCondLst>
                            <p:childTnLst>
                              <p:par>
                                <p:cTn id="7066" nodeType="clickEffect" fill="hold" presetClass="entr" presetID="1">
                                  <p:stCondLst>
                                    <p:cond delay="0"/>
                                  </p:stCondLst>
                                  <p:childTnLst>
                                    <p:set>
                                      <p:cBhvr>
                                        <p:cTn id="7067" dur="1" fill="hold">
                                          <p:stCondLst>
                                            <p:cond delay="0"/>
                                          </p:stCondLst>
                                        </p:cTn>
                                        <p:tgtEl>
                                          <p:spTgt spid="1312">
                                            <p:txEl>
                                              <p:pRg st="2" end="2"/>
                                            </p:txEl>
                                          </p:spTgt>
                                        </p:tgtEl>
                                        <p:attrNameLst>
                                          <p:attrName>style.visibility</p:attrName>
                                        </p:attrNameLst>
                                      </p:cBhvr>
                                      <p:to>
                                        <p:strVal val="visible"/>
                                      </p:to>
                                    </p:set>
                                  </p:childTnLst>
                                </p:cTn>
                              </p:par>
                            </p:childTnLst>
                          </p:cTn>
                        </p:par>
                      </p:childTnLst>
                    </p:cTn>
                  </p:par>
                  <p:par>
                    <p:cTn id="7068" fill="hold">
                      <p:stCondLst>
                        <p:cond delay="indefinite"/>
                      </p:stCondLst>
                      <p:childTnLst>
                        <p:par>
                          <p:cTn id="7069" fill="hold">
                            <p:stCondLst>
                              <p:cond delay="0"/>
                            </p:stCondLst>
                            <p:childTnLst>
                              <p:par>
                                <p:cTn id="7070" nodeType="clickEffect" fill="hold" presetClass="entr" presetID="1">
                                  <p:stCondLst>
                                    <p:cond delay="0"/>
                                  </p:stCondLst>
                                  <p:childTnLst>
                                    <p:set>
                                      <p:cBhvr>
                                        <p:cTn id="7071" dur="1" fill="hold">
                                          <p:stCondLst>
                                            <p:cond delay="0"/>
                                          </p:stCondLst>
                                        </p:cTn>
                                        <p:tgtEl>
                                          <p:spTgt spid="1312">
                                            <p:txEl>
                                              <p:pRg st="2" end="2"/>
                                            </p:txEl>
                                          </p:spTgt>
                                        </p:tgtEl>
                                        <p:attrNameLst>
                                          <p:attrName>style.visibility</p:attrName>
                                        </p:attrNameLst>
                                      </p:cBhvr>
                                      <p:to>
                                        <p:strVal val="visible"/>
                                      </p:to>
                                    </p:set>
                                  </p:childTnLst>
                                </p:cTn>
                              </p:par>
                            </p:childTnLst>
                          </p:cTn>
                        </p:par>
                      </p:childTnLst>
                    </p:cTn>
                  </p:par>
                  <p:par>
                    <p:cTn id="7072" fill="hold">
                      <p:stCondLst>
                        <p:cond delay="indefinite"/>
                      </p:stCondLst>
                      <p:childTnLst>
                        <p:par>
                          <p:cTn id="7073" fill="hold">
                            <p:stCondLst>
                              <p:cond delay="0"/>
                            </p:stCondLst>
                            <p:childTnLst>
                              <p:par>
                                <p:cTn id="7074" nodeType="clickEffect" fill="hold" presetClass="entr" presetID="1">
                                  <p:stCondLst>
                                    <p:cond delay="0"/>
                                  </p:stCondLst>
                                  <p:childTnLst>
                                    <p:set>
                                      <p:cBhvr>
                                        <p:cTn id="7075" dur="1" fill="hold">
                                          <p:stCondLst>
                                            <p:cond delay="0"/>
                                          </p:stCondLst>
                                        </p:cTn>
                                        <p:tgtEl>
                                          <p:spTgt spid="1312">
                                            <p:txEl>
                                              <p:pRg st="2" end="2"/>
                                            </p:txEl>
                                          </p:spTgt>
                                        </p:tgtEl>
                                        <p:attrNameLst>
                                          <p:attrName>style.visibility</p:attrName>
                                        </p:attrNameLst>
                                      </p:cBhvr>
                                      <p:to>
                                        <p:strVal val="visible"/>
                                      </p:to>
                                    </p:set>
                                  </p:childTnLst>
                                </p:cTn>
                              </p:par>
                            </p:childTnLst>
                          </p:cTn>
                        </p:par>
                      </p:childTnLst>
                    </p:cTn>
                  </p:par>
                  <p:par>
                    <p:cTn id="7076" fill="hold">
                      <p:stCondLst>
                        <p:cond delay="indefinite"/>
                      </p:stCondLst>
                      <p:childTnLst>
                        <p:par>
                          <p:cTn id="7077" fill="hold">
                            <p:stCondLst>
                              <p:cond delay="0"/>
                            </p:stCondLst>
                            <p:childTnLst>
                              <p:par>
                                <p:cTn id="7078" nodeType="clickEffect" fill="hold" presetClass="entr" presetID="1">
                                  <p:stCondLst>
                                    <p:cond delay="0"/>
                                  </p:stCondLst>
                                  <p:childTnLst>
                                    <p:set>
                                      <p:cBhvr>
                                        <p:cTn id="7079" dur="1" fill="hold">
                                          <p:stCondLst>
                                            <p:cond delay="0"/>
                                          </p:stCondLst>
                                        </p:cTn>
                                        <p:tgtEl>
                                          <p:spTgt spid="131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BFAF8B8D-AC5F-412F-AF44-812C8E55A177}"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318"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Binary Multiplicative Hash Family</a:t>
            </a:r>
            <a:endParaRPr b="0" lang="en-US" sz="2840" spc="-1" strike="noStrike">
              <a:solidFill>
                <a:srgbClr val="000000"/>
              </a:solidFill>
              <a:uFill>
                <a:solidFill>
                  <a:srgbClr val="ffffff"/>
                </a:solidFill>
              </a:uFill>
              <a:latin typeface="Trebuchet MS"/>
            </a:endParaRPr>
          </a:p>
        </p:txBody>
      </p:sp>
      <p:sp>
        <p:nvSpPr>
          <p:cNvPr id="1319"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Suppose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 {0, 1, …, 2</a:t>
            </a:r>
            <a:r>
              <a:rPr b="0" i="1" lang="en-US" sz="2000" spc="-1" strike="noStrike" baseline="30000">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1} </a:t>
            </a:r>
            <a:r>
              <a:rPr b="0" lang="en-US" sz="2000" spc="-1" strike="noStrike">
                <a:solidFill>
                  <a:srgbClr val="000000"/>
                </a:solidFill>
                <a:uFill>
                  <a:solidFill>
                    <a:srgbClr val="ffffff"/>
                  </a:solidFill>
                </a:uFill>
                <a:latin typeface="Trebuchet MS"/>
                <a:ea typeface="ＭＳ Ｐゴシック"/>
              </a:rPr>
              <a:t>and </a:t>
            </a:r>
            <a:r>
              <a:rPr b="0" i="1" lang="en-US" sz="2000" spc="-1" strike="noStrike">
                <a:solidFill>
                  <a:srgbClr val="000000"/>
                </a:solidFill>
                <a:uFill>
                  <a:solidFill>
                    <a:srgbClr val="ffffff"/>
                  </a:solidFill>
                </a:uFill>
                <a:latin typeface="Trebuchet MS"/>
                <a:ea typeface="ＭＳ Ｐゴシック"/>
              </a:rPr>
              <a:t>m</a:t>
            </a:r>
            <a:r>
              <a:rPr b="0" lang="en-US" sz="2000" spc="-1" strike="noStrike">
                <a:solidFill>
                  <a:srgbClr val="000000"/>
                </a:solidFill>
                <a:uFill>
                  <a:solidFill>
                    <a:srgbClr val="ffffff"/>
                  </a:solidFill>
                </a:uFill>
                <a:latin typeface="Trebuchet MS"/>
                <a:ea typeface="ＭＳ Ｐゴシック"/>
              </a:rPr>
              <a:t> = 2</a:t>
            </a:r>
            <a:r>
              <a:rPr b="0" i="1" lang="en-US" sz="2000" spc="-1" strike="noStrike" baseline="30000">
                <a:solidFill>
                  <a:srgbClr val="000000"/>
                </a:solidFill>
                <a:uFill>
                  <a:solidFill>
                    <a:srgbClr val="ffffff"/>
                  </a:solidFill>
                </a:uFill>
                <a:latin typeface="Trebuchet MS"/>
                <a:ea typeface="ＭＳ Ｐゴシック"/>
              </a:rPr>
              <a:t>p</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thus,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-bit keys have to be mapped to </a:t>
            </a:r>
            <a:r>
              <a:rPr b="0" i="1" lang="en-US" sz="2000" spc="-1" strike="noStrike">
                <a:solidFill>
                  <a:srgbClr val="000000"/>
                </a:solidFill>
                <a:uFill>
                  <a:solidFill>
                    <a:srgbClr val="ffffff"/>
                  </a:solidFill>
                </a:uFill>
                <a:latin typeface="Trebuchet MS"/>
                <a:ea typeface="ＭＳ Ｐゴシック"/>
              </a:rPr>
              <a:t>p</a:t>
            </a:r>
            <a:r>
              <a:rPr b="0" lang="en-US" sz="2000" spc="-1" strike="noStrike">
                <a:solidFill>
                  <a:srgbClr val="000000"/>
                </a:solidFill>
                <a:uFill>
                  <a:solidFill>
                    <a:srgbClr val="ffffff"/>
                  </a:solidFill>
                </a:uFill>
                <a:latin typeface="Trebuchet MS"/>
                <a:ea typeface="ＭＳ Ｐゴシック"/>
              </a:rPr>
              <a:t>-bit hash values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For every odd integer </a:t>
            </a:r>
            <a:r>
              <a:rPr b="0" i="1" lang="en-US" sz="2000" spc="-1" strike="noStrike">
                <a:solidFill>
                  <a:srgbClr val="000000"/>
                </a:solidFill>
                <a:uFill>
                  <a:solidFill>
                    <a:srgbClr val="ffffff"/>
                  </a:solidFill>
                </a:uFill>
                <a:latin typeface="Trebuchet MS"/>
                <a:ea typeface="ＭＳ Ｐゴシック"/>
              </a:rPr>
              <a:t>b</a:t>
            </a:r>
            <a:r>
              <a:rPr b="0" lang="en-US" sz="2000" spc="-1" strike="noStrike">
                <a:solidFill>
                  <a:srgbClr val="000000"/>
                </a:solidFill>
                <a:uFill>
                  <a:solidFill>
                    <a:srgbClr val="ffffff"/>
                  </a:solidFill>
                </a:uFill>
                <a:latin typeface="Trebuchet MS"/>
                <a:ea typeface="ＭＳ Ｐゴシック"/>
              </a:rPr>
              <a:t> </a:t>
            </a:r>
            <a:r>
              <a:rPr b="0" lang="en-US" sz="2000" spc="-1" strike="noStrike">
                <a:solidFill>
                  <a:srgbClr val="000000"/>
                </a:solidFill>
                <a:uFill>
                  <a:solidFill>
                    <a:srgbClr val="ffffff"/>
                  </a:solidFill>
                </a:uFill>
                <a:latin typeface="Symbol"/>
                <a:ea typeface="ＭＳ Ｐゴシック"/>
              </a:rPr>
              <a:t></a:t>
            </a:r>
            <a:r>
              <a:rPr b="0" lang="en-US" sz="2000" spc="-1" strike="noStrike">
                <a:solidFill>
                  <a:srgbClr val="000000"/>
                </a:solidFill>
                <a:uFill>
                  <a:solidFill>
                    <a:srgbClr val="ffffff"/>
                  </a:solidFill>
                </a:uFill>
                <a:latin typeface="Trebuchet MS"/>
                <a:ea typeface="ＭＳ Ｐゴシック"/>
              </a:rPr>
              <a:t> </a:t>
            </a:r>
            <a:r>
              <a:rPr b="0" i="1" lang="en-US" sz="2000" spc="-1" strike="noStrike">
                <a:solidFill>
                  <a:srgbClr val="000000"/>
                </a:solidFill>
                <a:uFill>
                  <a:solidFill>
                    <a:srgbClr val="ffffff"/>
                  </a:solidFill>
                </a:uFill>
                <a:latin typeface="Trebuchet MS"/>
                <a:ea typeface="ＭＳ Ｐゴシック"/>
              </a:rPr>
              <a:t>K</a:t>
            </a:r>
            <a:r>
              <a:rPr b="0" lang="en-US" sz="2000" spc="-1" strike="noStrike">
                <a:solidFill>
                  <a:srgbClr val="000000"/>
                </a:solidFill>
                <a:uFill>
                  <a:solidFill>
                    <a:srgbClr val="ffffff"/>
                  </a:solidFill>
                </a:uFill>
                <a:latin typeface="Trebuchet MS"/>
                <a:ea typeface="ＭＳ Ｐゴシック"/>
              </a:rPr>
              <a:t>, define</a:t>
            </a:r>
            <a:endParaRPr b="0" lang="en-US" sz="1950" spc="-1" strike="noStrike">
              <a:solidFill>
                <a:srgbClr val="000000"/>
              </a:solidFill>
              <a:uFill>
                <a:solidFill>
                  <a:srgbClr val="ffffff"/>
                </a:solidFill>
              </a:uFill>
              <a:latin typeface="Trebuchet MS"/>
            </a:endParaRPr>
          </a:p>
          <a:p>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43080" indent="-3427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Rapid computation:</a:t>
            </a:r>
            <a:endParaRPr b="0" lang="en-US" sz="1950" spc="-1" strike="noStrike">
              <a:solidFill>
                <a:srgbClr val="000000"/>
              </a:solidFill>
              <a:uFill>
                <a:solidFill>
                  <a:srgbClr val="ffffff"/>
                </a:solidFill>
              </a:uFill>
              <a:latin typeface="Trebuchet MS"/>
            </a:endParaRPr>
          </a:p>
          <a:p>
            <a:pPr>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#define hash(b, x) (((b)*(x) &amp; (1&lt;&lt;k – 1)) &gt;&gt; (k-p))</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We can show near-universality: </a:t>
            </a:r>
            <a:endParaRPr b="0" lang="en-US" sz="1950" spc="-1" strike="noStrike">
              <a:solidFill>
                <a:srgbClr val="000000"/>
              </a:solidFill>
              <a:uFill>
                <a:solidFill>
                  <a:srgbClr val="ffffff"/>
                </a:solidFill>
              </a:uFill>
              <a:latin typeface="Trebuchet MS"/>
            </a:endParaRPr>
          </a:p>
        </p:txBody>
      </p:sp>
      <p:sp>
        <p:nvSpPr>
          <p:cNvPr id="1320" name="TextShape 4"/>
          <p:cNvSpPr txBox="1"/>
          <p:nvPr/>
        </p:nvSpPr>
        <p:spPr>
          <a:xfrm>
            <a:off x="534600" y="1111680"/>
            <a:ext cx="9041400" cy="5780520"/>
          </a:xfrm>
          <a:prstGeom prst="rect">
            <a:avLst/>
          </a:prstGeom>
          <a:blipFill>
            <a:blip r:embed="rId1"/>
            <a:stretch>
              <a:fillRect/>
            </a:stretch>
          </a:blip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 </a:t>
            </a:r>
            <a:endParaRPr b="0" lang="en-US" sz="1950" spc="-1" strike="noStrike">
              <a:solidFill>
                <a:srgbClr val="000000"/>
              </a:solidFill>
              <a:uFill>
                <a:solidFill>
                  <a:srgbClr val="ffffff"/>
                </a:solidFill>
              </a:uFill>
              <a:latin typeface="Trebuchet MS"/>
            </a:endParaRPr>
          </a:p>
        </p:txBody>
      </p:sp>
    </p:spTree>
  </p:cSld>
  <p:timing>
    <p:tnLst>
      <p:par>
        <p:cTn id="7080" dur="indefinite" restart="never" nodeType="tmRoot">
          <p:childTnLst>
            <p:seq>
              <p:cTn id="7081" dur="indefinite" nodeType="mainSeq">
                <p:childTnLst>
                  <p:par>
                    <p:cTn id="7082" fill="hold">
                      <p:stCondLst>
                        <p:cond delay="indefinite"/>
                      </p:stCondLst>
                      <p:childTnLst>
                        <p:par>
                          <p:cTn id="7083" fill="hold">
                            <p:stCondLst>
                              <p:cond delay="0"/>
                            </p:stCondLst>
                            <p:childTnLst>
                              <p:par>
                                <p:cTn id="7084" nodeType="clickEffect" fill="hold" presetClass="entr" presetID="1">
                                  <p:stCondLst>
                                    <p:cond delay="0"/>
                                  </p:stCondLst>
                                  <p:childTnLst>
                                    <p:set>
                                      <p:cBhvr>
                                        <p:cTn id="7085" dur="1" fill="hold">
                                          <p:stCondLst>
                                            <p:cond delay="0"/>
                                          </p:stCondLst>
                                        </p:cTn>
                                        <p:tgtEl>
                                          <p:spTgt spid="1320">
                                            <p:txEl>
                                              <p:pRg st="2" end="2"/>
                                            </p:txEl>
                                          </p:spTgt>
                                        </p:tgtEl>
                                        <p:attrNameLst>
                                          <p:attrName>style.visibility</p:attrName>
                                        </p:attrNameLst>
                                      </p:cBhvr>
                                      <p:to>
                                        <p:strVal val="visible"/>
                                      </p:to>
                                    </p:set>
                                  </p:childTnLst>
                                </p:cTn>
                              </p:par>
                            </p:childTnLst>
                          </p:cTn>
                        </p:par>
                      </p:childTnLst>
                    </p:cTn>
                  </p:par>
                  <p:par>
                    <p:cTn id="7086" fill="hold">
                      <p:stCondLst>
                        <p:cond delay="indefinite"/>
                      </p:stCondLst>
                      <p:childTnLst>
                        <p:par>
                          <p:cTn id="7087" fill="hold">
                            <p:stCondLst>
                              <p:cond delay="0"/>
                            </p:stCondLst>
                            <p:childTnLst>
                              <p:par>
                                <p:cTn id="7088" nodeType="clickEffect" fill="hold" presetClass="entr" presetID="1">
                                  <p:stCondLst>
                                    <p:cond delay="0"/>
                                  </p:stCondLst>
                                  <p:childTnLst>
                                    <p:set>
                                      <p:cBhvr>
                                        <p:cTn id="7089" dur="1" fill="hold">
                                          <p:stCondLst>
                                            <p:cond delay="0"/>
                                          </p:stCondLst>
                                        </p:cTn>
                                        <p:tgtEl>
                                          <p:spTgt spid="1320">
                                            <p:txEl>
                                              <p:pRg st="2" end="2"/>
                                            </p:txEl>
                                          </p:spTgt>
                                        </p:tgtEl>
                                        <p:attrNameLst>
                                          <p:attrName>style.visibility</p:attrName>
                                        </p:attrNameLst>
                                      </p:cBhvr>
                                      <p:to>
                                        <p:strVal val="visible"/>
                                      </p:to>
                                    </p:set>
                                  </p:childTnLst>
                                </p:cTn>
                              </p:par>
                            </p:childTnLst>
                          </p:cTn>
                        </p:par>
                      </p:childTnLst>
                    </p:cTn>
                  </p:par>
                  <p:par>
                    <p:cTn id="7090" fill="hold">
                      <p:stCondLst>
                        <p:cond delay="indefinite"/>
                      </p:stCondLst>
                      <p:childTnLst>
                        <p:par>
                          <p:cTn id="7091" fill="hold">
                            <p:stCondLst>
                              <p:cond delay="0"/>
                            </p:stCondLst>
                            <p:childTnLst>
                              <p:par>
                                <p:cTn id="7092" nodeType="clickEffect" fill="hold" presetClass="entr" presetID="1">
                                  <p:stCondLst>
                                    <p:cond delay="0"/>
                                  </p:stCondLst>
                                  <p:childTnLst>
                                    <p:set>
                                      <p:cBhvr>
                                        <p:cTn id="7093" dur="1" fill="hold">
                                          <p:stCondLst>
                                            <p:cond delay="0"/>
                                          </p:stCondLst>
                                        </p:cTn>
                                        <p:tgtEl>
                                          <p:spTgt spid="1320">
                                            <p:txEl>
                                              <p:pRg st="2" end="2"/>
                                            </p:txEl>
                                          </p:spTgt>
                                        </p:tgtEl>
                                        <p:attrNameLst>
                                          <p:attrName>style.visibility</p:attrName>
                                        </p:attrNameLst>
                                      </p:cBhvr>
                                      <p:to>
                                        <p:strVal val="visible"/>
                                      </p:to>
                                    </p:set>
                                  </p:childTnLst>
                                </p:cTn>
                              </p:par>
                            </p:childTnLst>
                          </p:cTn>
                        </p:par>
                      </p:childTnLst>
                    </p:cTn>
                  </p:par>
                  <p:par>
                    <p:cTn id="7094" fill="hold">
                      <p:stCondLst>
                        <p:cond delay="indefinite"/>
                      </p:stCondLst>
                      <p:childTnLst>
                        <p:par>
                          <p:cTn id="7095" fill="hold">
                            <p:stCondLst>
                              <p:cond delay="0"/>
                            </p:stCondLst>
                            <p:childTnLst>
                              <p:par>
                                <p:cTn id="7096" nodeType="clickEffect" fill="hold" presetClass="entr" presetID="1">
                                  <p:stCondLst>
                                    <p:cond delay="0"/>
                                  </p:stCondLst>
                                  <p:childTnLst>
                                    <p:set>
                                      <p:cBhvr>
                                        <p:cTn id="7097" dur="1" fill="hold">
                                          <p:stCondLst>
                                            <p:cond delay="0"/>
                                          </p:stCondLst>
                                        </p:cTn>
                                        <p:tgtEl>
                                          <p:spTgt spid="1320">
                                            <p:txEl>
                                              <p:pRg st="2" end="2"/>
                                            </p:txEl>
                                          </p:spTgt>
                                        </p:tgtEl>
                                        <p:attrNameLst>
                                          <p:attrName>style.visibility</p:attrName>
                                        </p:attrNameLst>
                                      </p:cBhvr>
                                      <p:to>
                                        <p:strVal val="visible"/>
                                      </p:to>
                                    </p:set>
                                  </p:childTnLst>
                                </p:cTn>
                              </p:par>
                            </p:childTnLst>
                          </p:cTn>
                        </p:par>
                      </p:childTnLst>
                    </p:cTn>
                  </p:par>
                  <p:par>
                    <p:cTn id="7098" fill="hold">
                      <p:stCondLst>
                        <p:cond delay="indefinite"/>
                      </p:stCondLst>
                      <p:childTnLst>
                        <p:par>
                          <p:cTn id="7099" fill="hold">
                            <p:stCondLst>
                              <p:cond delay="0"/>
                            </p:stCondLst>
                            <p:childTnLst>
                              <p:par>
                                <p:cTn id="7100" nodeType="clickEffect" fill="hold" presetClass="entr" presetID="1">
                                  <p:stCondLst>
                                    <p:cond delay="0"/>
                                  </p:stCondLst>
                                  <p:childTnLst>
                                    <p:set>
                                      <p:cBhvr>
                                        <p:cTn id="7101" dur="1" fill="hold">
                                          <p:stCondLst>
                                            <p:cond delay="0"/>
                                          </p:stCondLst>
                                        </p:cTn>
                                        <p:tgtEl>
                                          <p:spTgt spid="1320">
                                            <p:txEl>
                                              <p:pRg st="2" end="2"/>
                                            </p:txEl>
                                          </p:spTgt>
                                        </p:tgtEl>
                                        <p:attrNameLst>
                                          <p:attrName>style.visibility</p:attrName>
                                        </p:attrNameLst>
                                      </p:cBhvr>
                                      <p:to>
                                        <p:strVal val="visible"/>
                                      </p:to>
                                    </p:set>
                                  </p:childTnLst>
                                </p:cTn>
                              </p:par>
                            </p:childTnLst>
                          </p:cTn>
                        </p:par>
                      </p:childTnLst>
                    </p:cTn>
                  </p:par>
                  <p:par>
                    <p:cTn id="7102" fill="hold">
                      <p:stCondLst>
                        <p:cond delay="indefinite"/>
                      </p:stCondLst>
                      <p:childTnLst>
                        <p:par>
                          <p:cTn id="7103" fill="hold">
                            <p:stCondLst>
                              <p:cond delay="0"/>
                            </p:stCondLst>
                            <p:childTnLst>
                              <p:par>
                                <p:cTn id="7104" nodeType="clickEffect" fill="hold" presetClass="entr" presetID="1">
                                  <p:stCondLst>
                                    <p:cond delay="0"/>
                                  </p:stCondLst>
                                  <p:childTnLst>
                                    <p:set>
                                      <p:cBhvr>
                                        <p:cTn id="7105" dur="1" fill="hold">
                                          <p:stCondLst>
                                            <p:cond delay="0"/>
                                          </p:stCondLst>
                                        </p:cTn>
                                        <p:tgtEl>
                                          <p:spTgt spid="1320">
                                            <p:txEl>
                                              <p:pRg st="2" end="2"/>
                                            </p:txEl>
                                          </p:spTgt>
                                        </p:tgtEl>
                                        <p:attrNameLst>
                                          <p:attrName>style.visibility</p:attrName>
                                        </p:attrNameLst>
                                      </p:cBhvr>
                                      <p:to>
                                        <p:strVal val="visible"/>
                                      </p:to>
                                    </p:set>
                                  </p:childTnLst>
                                </p:cTn>
                              </p:par>
                            </p:childTnLst>
                          </p:cTn>
                        </p:par>
                      </p:childTnLst>
                    </p:cTn>
                  </p:par>
                  <p:par>
                    <p:cTn id="7106" fill="hold">
                      <p:stCondLst>
                        <p:cond delay="indefinite"/>
                      </p:stCondLst>
                      <p:childTnLst>
                        <p:par>
                          <p:cTn id="7107" fill="hold">
                            <p:stCondLst>
                              <p:cond delay="0"/>
                            </p:stCondLst>
                            <p:childTnLst>
                              <p:par>
                                <p:cTn id="7108" nodeType="clickEffect" fill="hold" presetClass="entr" presetID="1">
                                  <p:stCondLst>
                                    <p:cond delay="0"/>
                                  </p:stCondLst>
                                  <p:childTnLst>
                                    <p:set>
                                      <p:cBhvr>
                                        <p:cTn id="7109" dur="1" fill="hold">
                                          <p:stCondLst>
                                            <p:cond delay="0"/>
                                          </p:stCondLst>
                                        </p:cTn>
                                        <p:tgtEl>
                                          <p:spTgt spid="132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727E8F71-6519-411D-B437-94061837D062}"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322"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Code analysis: Java HashMap</a:t>
            </a:r>
            <a:endParaRPr b="0" lang="en-US" sz="2840" spc="-1" strike="noStrike">
              <a:solidFill>
                <a:srgbClr val="000000"/>
              </a:solidFill>
              <a:uFill>
                <a:solidFill>
                  <a:srgbClr val="ffffff"/>
                </a:solidFill>
              </a:uFill>
              <a:latin typeface="Trebuchet MS"/>
            </a:endParaRPr>
          </a:p>
        </p:txBody>
      </p:sp>
      <p:sp>
        <p:nvSpPr>
          <p:cNvPr id="1323" name="TextShape 3"/>
          <p:cNvSpPr txBox="1"/>
          <p:nvPr/>
        </p:nvSpPr>
        <p:spPr>
          <a:xfrm>
            <a:off x="534600" y="1111680"/>
            <a:ext cx="9041400" cy="5780520"/>
          </a:xfrm>
          <a:prstGeom prst="rect">
            <a:avLst/>
          </a:prstGeom>
          <a:noFill/>
          <a:ln>
            <a:noFill/>
          </a:ln>
        </p:spPr>
        <p:txBody>
          <a:bodyPr lIns="101880" rIns="101880" tIns="51120" bIns="51120"/>
          <a:p>
            <a:pPr marL="65160">
              <a:lnSpc>
                <a:spcPct val="100000"/>
              </a:lnSpc>
            </a:pP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public class Graph {</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public Graph(int n) { /* create an n-vertex graph */ }</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public void addEdge(int u, int v) { /* add uv edge */ }</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public static void main(String[] args) {</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HashMap&lt;Graph, String&gt; map =</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new HashMap&lt;Graph, String&gt;();</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Graph g1 = new Graph(3);</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Graph g2 = new Graph(3);</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map.put(g1, "g1");</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map.put(g2, "g2");</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System.</a:t>
            </a:r>
            <a:r>
              <a:rPr b="1" i="1" lang="en-US" sz="2000" spc="-1" strike="noStrike">
                <a:solidFill>
                  <a:srgbClr val="000000"/>
                </a:solidFill>
                <a:uFill>
                  <a:solidFill>
                    <a:srgbClr val="ffffff"/>
                  </a:solidFill>
                </a:uFill>
                <a:latin typeface="Courier New"/>
                <a:ea typeface="ＭＳ Ｐゴシック"/>
              </a:rPr>
              <a:t>out.println(map.get(g1));</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System.</a:t>
            </a:r>
            <a:r>
              <a:rPr b="1" i="1" lang="en-US" sz="2000" spc="-1" strike="noStrike">
                <a:solidFill>
                  <a:srgbClr val="000000"/>
                </a:solidFill>
                <a:uFill>
                  <a:solidFill>
                    <a:srgbClr val="ffffff"/>
                  </a:solidFill>
                </a:uFill>
                <a:latin typeface="Courier New"/>
                <a:ea typeface="ＭＳ Ｐゴシック"/>
              </a:rPr>
              <a:t>out.println(map.get(g2));</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a:t>
            </a:r>
            <a:endParaRPr b="0" lang="en-US" sz="1950" spc="-1" strike="noStrike">
              <a:solidFill>
                <a:srgbClr val="000000"/>
              </a:solidFill>
              <a:uFill>
                <a:solidFill>
                  <a:srgbClr val="ffffff"/>
                </a:solidFill>
              </a:uFill>
              <a:latin typeface="Trebuchet MS"/>
            </a:endParaRPr>
          </a:p>
        </p:txBody>
      </p:sp>
      <p:sp>
        <p:nvSpPr>
          <p:cNvPr id="1324" name="CustomShape 4"/>
          <p:cNvSpPr/>
          <p:nvPr/>
        </p:nvSpPr>
        <p:spPr>
          <a:xfrm>
            <a:off x="6882840" y="5039640"/>
            <a:ext cx="2026800" cy="10044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Trebuchet MS"/>
                <a:ea typeface="ＭＳ Ｐゴシック"/>
              </a:rPr>
              <a:t>Question</a:t>
            </a:r>
            <a:r>
              <a:rPr b="0" lang="en-IN" sz="2000" spc="-1" strike="noStrike">
                <a:solidFill>
                  <a:srgbClr val="000000"/>
                </a:solidFill>
                <a:uFill>
                  <a:solidFill>
                    <a:srgbClr val="ffffff"/>
                  </a:solidFill>
                </a:uFill>
                <a:latin typeface="Trebuchet MS"/>
                <a:ea typeface="ＭＳ Ｐゴシック"/>
              </a:rPr>
              <a:t>:</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What is printed?</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Why?</a:t>
            </a:r>
            <a:endParaRPr b="0" lang="en-IN" sz="1950" spc="-1" strike="noStrike">
              <a:solidFill>
                <a:srgbClr val="000000"/>
              </a:solidFill>
              <a:uFill>
                <a:solidFill>
                  <a:srgbClr val="ffffff"/>
                </a:solidFill>
              </a:uFill>
              <a:latin typeface="Arial"/>
            </a:endParaRPr>
          </a:p>
        </p:txBody>
      </p:sp>
    </p:spTree>
  </p:cSld>
  <p:timing>
    <p:tnLst>
      <p:par>
        <p:cTn id="7110" dur="indefinite" restart="never" nodeType="tmRoot">
          <p:childTnLst>
            <p:seq>
              <p:cTn id="7111" dur="indefinite" nodeType="mainSeq">
                <p:childTnLst>
                  <p:par>
                    <p:cTn id="7112" fill="hold">
                      <p:stCondLst>
                        <p:cond delay="indefinite"/>
                      </p:stCondLst>
                      <p:childTnLst>
                        <p:par>
                          <p:cTn id="7113" fill="hold">
                            <p:stCondLst>
                              <p:cond delay="0"/>
                            </p:stCondLst>
                            <p:childTnLst>
                              <p:par>
                                <p:cTn id="7114" nodeType="clickEffect" fill="hold" presetClass="entr" presetID="1">
                                  <p:stCondLst>
                                    <p:cond delay="0"/>
                                  </p:stCondLst>
                                  <p:childTnLst>
                                    <p:set>
                                      <p:cBhvr>
                                        <p:cTn id="7115" dur="1" fill="hold">
                                          <p:stCondLst>
                                            <p:cond delay="0"/>
                                          </p:stCondLst>
                                        </p:cTn>
                                        <p:tgtEl>
                                          <p:spTgt spid="1323">
                                            <p:txEl>
                                              <p:pRg st="1" end="22"/>
                                            </p:txEl>
                                          </p:spTgt>
                                        </p:tgtEl>
                                        <p:attrNameLst>
                                          <p:attrName>style.visibility</p:attrName>
                                        </p:attrNameLst>
                                      </p:cBhvr>
                                      <p:to>
                                        <p:strVal val="visible"/>
                                      </p:to>
                                    </p:set>
                                  </p:childTnLst>
                                </p:cTn>
                              </p:par>
                              <p:par>
                                <p:cTn id="7116" nodeType="withEffect" fill="hold" presetClass="entr" presetID="1">
                                  <p:stCondLst>
                                    <p:cond delay="0"/>
                                  </p:stCondLst>
                                  <p:childTnLst>
                                    <p:set>
                                      <p:cBhvr>
                                        <p:cTn id="7117" dur="1" fill="hold">
                                          <p:stCondLst>
                                            <p:cond delay="0"/>
                                          </p:stCondLst>
                                        </p:cTn>
                                        <p:tgtEl>
                                          <p:spTgt spid="1323">
                                            <p:txEl>
                                              <p:pRg st="431" end="433"/>
                                            </p:txEl>
                                          </p:spTgt>
                                        </p:tgtEl>
                                        <p:attrNameLst>
                                          <p:attrName>style.visibility</p:attrName>
                                        </p:attrNameLst>
                                      </p:cBhvr>
                                      <p:to>
                                        <p:strVal val="visible"/>
                                      </p:to>
                                    </p:set>
                                  </p:childTnLst>
                                </p:cTn>
                              </p:par>
                            </p:childTnLst>
                          </p:cTn>
                        </p:par>
                      </p:childTnLst>
                    </p:cTn>
                  </p:par>
                  <p:par>
                    <p:cTn id="7118" fill="hold">
                      <p:stCondLst>
                        <p:cond delay="indefinite"/>
                      </p:stCondLst>
                      <p:childTnLst>
                        <p:par>
                          <p:cTn id="7119" fill="hold">
                            <p:stCondLst>
                              <p:cond delay="0"/>
                            </p:stCondLst>
                            <p:childTnLst>
                              <p:par>
                                <p:cTn id="7120" nodeType="clickEffect" fill="hold" presetClass="entr" presetID="1">
                                  <p:stCondLst>
                                    <p:cond delay="0"/>
                                  </p:stCondLst>
                                  <p:childTnLst>
                                    <p:set>
                                      <p:cBhvr>
                                        <p:cTn id="7121" dur="1" fill="hold">
                                          <p:stCondLst>
                                            <p:cond delay="0"/>
                                          </p:stCondLst>
                                        </p:cTn>
                                        <p:tgtEl>
                                          <p:spTgt spid="1323">
                                            <p:txEl>
                                              <p:pRg st="22" end="79"/>
                                            </p:txEl>
                                          </p:spTgt>
                                        </p:tgtEl>
                                        <p:attrNameLst>
                                          <p:attrName>style.visibility</p:attrName>
                                        </p:attrNameLst>
                                      </p:cBhvr>
                                      <p:to>
                                        <p:strVal val="visible"/>
                                      </p:to>
                                    </p:set>
                                  </p:childTnLst>
                                </p:cTn>
                              </p:par>
                            </p:childTnLst>
                          </p:cTn>
                        </p:par>
                      </p:childTnLst>
                    </p:cTn>
                  </p:par>
                  <p:par>
                    <p:cTn id="7122" fill="hold">
                      <p:stCondLst>
                        <p:cond delay="indefinite"/>
                      </p:stCondLst>
                      <p:childTnLst>
                        <p:par>
                          <p:cTn id="7123" fill="hold">
                            <p:stCondLst>
                              <p:cond delay="0"/>
                            </p:stCondLst>
                            <p:childTnLst>
                              <p:par>
                                <p:cTn id="7124" nodeType="clickEffect" fill="hold" presetClass="entr" presetID="1">
                                  <p:stCondLst>
                                    <p:cond delay="0"/>
                                  </p:stCondLst>
                                  <p:childTnLst>
                                    <p:set>
                                      <p:cBhvr>
                                        <p:cTn id="7125" dur="1" fill="hold">
                                          <p:stCondLst>
                                            <p:cond delay="0"/>
                                          </p:stCondLst>
                                        </p:cTn>
                                        <p:tgtEl>
                                          <p:spTgt spid="1323">
                                            <p:txEl>
                                              <p:pRg st="79" end="137"/>
                                            </p:txEl>
                                          </p:spTgt>
                                        </p:tgtEl>
                                        <p:attrNameLst>
                                          <p:attrName>style.visibility</p:attrName>
                                        </p:attrNameLst>
                                      </p:cBhvr>
                                      <p:to>
                                        <p:strVal val="visible"/>
                                      </p:to>
                                    </p:set>
                                  </p:childTnLst>
                                </p:cTn>
                              </p:par>
                            </p:childTnLst>
                          </p:cTn>
                        </p:par>
                      </p:childTnLst>
                    </p:cTn>
                  </p:par>
                  <p:par>
                    <p:cTn id="7126" fill="hold">
                      <p:stCondLst>
                        <p:cond delay="indefinite"/>
                      </p:stCondLst>
                      <p:childTnLst>
                        <p:par>
                          <p:cTn id="7127" fill="hold">
                            <p:stCondLst>
                              <p:cond delay="0"/>
                            </p:stCondLst>
                            <p:childTnLst>
                              <p:par>
                                <p:cTn id="7128" nodeType="clickEffect" fill="hold" presetClass="entr" presetID="1">
                                  <p:stCondLst>
                                    <p:cond delay="0"/>
                                  </p:stCondLst>
                                  <p:childTnLst>
                                    <p:set>
                                      <p:cBhvr>
                                        <p:cTn id="7129" dur="1" fill="hold">
                                          <p:stCondLst>
                                            <p:cond delay="0"/>
                                          </p:stCondLst>
                                        </p:cTn>
                                        <p:tgtEl>
                                          <p:spTgt spid="1323">
                                            <p:txEl>
                                              <p:pRg st="137" end="180"/>
                                            </p:txEl>
                                          </p:spTgt>
                                        </p:tgtEl>
                                        <p:attrNameLst>
                                          <p:attrName>style.visibility</p:attrName>
                                        </p:attrNameLst>
                                      </p:cBhvr>
                                      <p:to>
                                        <p:strVal val="visible"/>
                                      </p:to>
                                    </p:set>
                                  </p:childTnLst>
                                </p:cTn>
                              </p:par>
                              <p:par>
                                <p:cTn id="7130" nodeType="withEffect" fill="hold" presetClass="entr" presetID="1">
                                  <p:stCondLst>
                                    <p:cond delay="0"/>
                                  </p:stCondLst>
                                  <p:childTnLst>
                                    <p:set>
                                      <p:cBhvr>
                                        <p:cTn id="7131" dur="1" fill="hold">
                                          <p:stCondLst>
                                            <p:cond delay="0"/>
                                          </p:stCondLst>
                                        </p:cTn>
                                        <p:tgtEl>
                                          <p:spTgt spid="1323">
                                            <p:txEl>
                                              <p:pRg st="427" end="431"/>
                                            </p:txEl>
                                          </p:spTgt>
                                        </p:tgtEl>
                                        <p:attrNameLst>
                                          <p:attrName>style.visibility</p:attrName>
                                        </p:attrNameLst>
                                      </p:cBhvr>
                                      <p:to>
                                        <p:strVal val="visible"/>
                                      </p:to>
                                    </p:set>
                                  </p:childTnLst>
                                </p:cTn>
                              </p:par>
                            </p:childTnLst>
                          </p:cTn>
                        </p:par>
                      </p:childTnLst>
                    </p:cTn>
                  </p:par>
                  <p:par>
                    <p:cTn id="7132" fill="hold">
                      <p:stCondLst>
                        <p:cond delay="indefinite"/>
                      </p:stCondLst>
                      <p:childTnLst>
                        <p:par>
                          <p:cTn id="7133" fill="hold">
                            <p:stCondLst>
                              <p:cond delay="0"/>
                            </p:stCondLst>
                            <p:childTnLst>
                              <p:par>
                                <p:cTn id="7134" nodeType="clickEffect" fill="hold" presetClass="entr" presetID="1">
                                  <p:stCondLst>
                                    <p:cond delay="0"/>
                                  </p:stCondLst>
                                  <p:childTnLst>
                                    <p:set>
                                      <p:cBhvr>
                                        <p:cTn id="7135" dur="1" fill="hold">
                                          <p:stCondLst>
                                            <p:cond delay="0"/>
                                          </p:stCondLst>
                                        </p:cTn>
                                        <p:tgtEl>
                                          <p:spTgt spid="1323">
                                            <p:txEl>
                                              <p:pRg st="180" end="213"/>
                                            </p:txEl>
                                          </p:spTgt>
                                        </p:tgtEl>
                                        <p:attrNameLst>
                                          <p:attrName>style.visibility</p:attrName>
                                        </p:attrNameLst>
                                      </p:cBhvr>
                                      <p:to>
                                        <p:strVal val="visible"/>
                                      </p:to>
                                    </p:set>
                                  </p:childTnLst>
                                </p:cTn>
                              </p:par>
                              <p:par>
                                <p:cTn id="7136" nodeType="withEffect" fill="hold" presetClass="entr" presetID="1">
                                  <p:stCondLst>
                                    <p:cond delay="0"/>
                                  </p:stCondLst>
                                  <p:childTnLst>
                                    <p:set>
                                      <p:cBhvr>
                                        <p:cTn id="7137" dur="1" fill="hold">
                                          <p:stCondLst>
                                            <p:cond delay="0"/>
                                          </p:stCondLst>
                                        </p:cTn>
                                        <p:tgtEl>
                                          <p:spTgt spid="1323">
                                            <p:txEl>
                                              <p:pRg st="213" end="249"/>
                                            </p:txEl>
                                          </p:spTgt>
                                        </p:tgtEl>
                                        <p:attrNameLst>
                                          <p:attrName>style.visibility</p:attrName>
                                        </p:attrNameLst>
                                      </p:cBhvr>
                                      <p:to>
                                        <p:strVal val="visible"/>
                                      </p:to>
                                    </p:set>
                                  </p:childTnLst>
                                </p:cTn>
                              </p:par>
                            </p:childTnLst>
                          </p:cTn>
                        </p:par>
                      </p:childTnLst>
                    </p:cTn>
                  </p:par>
                  <p:par>
                    <p:cTn id="7138" fill="hold">
                      <p:stCondLst>
                        <p:cond delay="indefinite"/>
                      </p:stCondLst>
                      <p:childTnLst>
                        <p:par>
                          <p:cTn id="7139" fill="hold">
                            <p:stCondLst>
                              <p:cond delay="0"/>
                            </p:stCondLst>
                            <p:childTnLst>
                              <p:par>
                                <p:cTn id="7140" nodeType="clickEffect" fill="hold" presetClass="entr" presetID="1">
                                  <p:stCondLst>
                                    <p:cond delay="0"/>
                                  </p:stCondLst>
                                  <p:childTnLst>
                                    <p:set>
                                      <p:cBhvr>
                                        <p:cTn id="7141" dur="1" fill="hold">
                                          <p:stCondLst>
                                            <p:cond delay="0"/>
                                          </p:stCondLst>
                                        </p:cTn>
                                        <p:tgtEl>
                                          <p:spTgt spid="1323">
                                            <p:txEl>
                                              <p:pRg st="249" end="278"/>
                                            </p:txEl>
                                          </p:spTgt>
                                        </p:tgtEl>
                                        <p:attrNameLst>
                                          <p:attrName>style.visibility</p:attrName>
                                        </p:attrNameLst>
                                      </p:cBhvr>
                                      <p:to>
                                        <p:strVal val="visible"/>
                                      </p:to>
                                    </p:set>
                                  </p:childTnLst>
                                </p:cTn>
                              </p:par>
                            </p:childTnLst>
                          </p:cTn>
                        </p:par>
                      </p:childTnLst>
                    </p:cTn>
                  </p:par>
                  <p:par>
                    <p:cTn id="7142" fill="hold">
                      <p:stCondLst>
                        <p:cond delay="indefinite"/>
                      </p:stCondLst>
                      <p:childTnLst>
                        <p:par>
                          <p:cTn id="7143" fill="hold">
                            <p:stCondLst>
                              <p:cond delay="0"/>
                            </p:stCondLst>
                            <p:childTnLst>
                              <p:par>
                                <p:cTn id="7144" nodeType="clickEffect" fill="hold" presetClass="entr" presetID="1">
                                  <p:stCondLst>
                                    <p:cond delay="0"/>
                                  </p:stCondLst>
                                  <p:childTnLst>
                                    <p:set>
                                      <p:cBhvr>
                                        <p:cTn id="7145" dur="1" fill="hold">
                                          <p:stCondLst>
                                            <p:cond delay="0"/>
                                          </p:stCondLst>
                                        </p:cTn>
                                        <p:tgtEl>
                                          <p:spTgt spid="1323">
                                            <p:txEl>
                                              <p:pRg st="278" end="307"/>
                                            </p:txEl>
                                          </p:spTgt>
                                        </p:tgtEl>
                                        <p:attrNameLst>
                                          <p:attrName>style.visibility</p:attrName>
                                        </p:attrNameLst>
                                      </p:cBhvr>
                                      <p:to>
                                        <p:strVal val="visible"/>
                                      </p:to>
                                    </p:set>
                                  </p:childTnLst>
                                </p:cTn>
                              </p:par>
                            </p:childTnLst>
                          </p:cTn>
                        </p:par>
                      </p:childTnLst>
                    </p:cTn>
                  </p:par>
                  <p:par>
                    <p:cTn id="7146" fill="hold">
                      <p:stCondLst>
                        <p:cond delay="indefinite"/>
                      </p:stCondLst>
                      <p:childTnLst>
                        <p:par>
                          <p:cTn id="7147" fill="hold">
                            <p:stCondLst>
                              <p:cond delay="0"/>
                            </p:stCondLst>
                            <p:childTnLst>
                              <p:par>
                                <p:cTn id="7148" nodeType="clickEffect" fill="hold" presetClass="entr" presetID="1">
                                  <p:stCondLst>
                                    <p:cond delay="0"/>
                                  </p:stCondLst>
                                  <p:childTnLst>
                                    <p:set>
                                      <p:cBhvr>
                                        <p:cTn id="7149" dur="1" fill="hold">
                                          <p:stCondLst>
                                            <p:cond delay="0"/>
                                          </p:stCondLst>
                                        </p:cTn>
                                        <p:tgtEl>
                                          <p:spTgt spid="1323">
                                            <p:txEl>
                                              <p:pRg st="307" end="330"/>
                                            </p:txEl>
                                          </p:spTgt>
                                        </p:tgtEl>
                                        <p:attrNameLst>
                                          <p:attrName>style.visibility</p:attrName>
                                        </p:attrNameLst>
                                      </p:cBhvr>
                                      <p:to>
                                        <p:strVal val="visible"/>
                                      </p:to>
                                    </p:set>
                                  </p:childTnLst>
                                </p:cTn>
                              </p:par>
                            </p:childTnLst>
                          </p:cTn>
                        </p:par>
                      </p:childTnLst>
                    </p:cTn>
                  </p:par>
                  <p:par>
                    <p:cTn id="7150" fill="hold">
                      <p:stCondLst>
                        <p:cond delay="indefinite"/>
                      </p:stCondLst>
                      <p:childTnLst>
                        <p:par>
                          <p:cTn id="7151" fill="hold">
                            <p:stCondLst>
                              <p:cond delay="0"/>
                            </p:stCondLst>
                            <p:childTnLst>
                              <p:par>
                                <p:cTn id="7152" nodeType="clickEffect" fill="hold" presetClass="entr" presetID="1">
                                  <p:stCondLst>
                                    <p:cond delay="0"/>
                                  </p:stCondLst>
                                  <p:childTnLst>
                                    <p:set>
                                      <p:cBhvr>
                                        <p:cTn id="7153" dur="1" fill="hold">
                                          <p:stCondLst>
                                            <p:cond delay="0"/>
                                          </p:stCondLst>
                                        </p:cTn>
                                        <p:tgtEl>
                                          <p:spTgt spid="1323">
                                            <p:txEl>
                                              <p:pRg st="330" end="353"/>
                                            </p:txEl>
                                          </p:spTgt>
                                        </p:tgtEl>
                                        <p:attrNameLst>
                                          <p:attrName>style.visibility</p:attrName>
                                        </p:attrNameLst>
                                      </p:cBhvr>
                                      <p:to>
                                        <p:strVal val="visible"/>
                                      </p:to>
                                    </p:set>
                                  </p:childTnLst>
                                </p:cTn>
                              </p:par>
                            </p:childTnLst>
                          </p:cTn>
                        </p:par>
                      </p:childTnLst>
                    </p:cTn>
                  </p:par>
                  <p:par>
                    <p:cTn id="7154" fill="hold">
                      <p:stCondLst>
                        <p:cond delay="indefinite"/>
                      </p:stCondLst>
                      <p:childTnLst>
                        <p:par>
                          <p:cTn id="7155" fill="hold">
                            <p:stCondLst>
                              <p:cond delay="0"/>
                            </p:stCondLst>
                            <p:childTnLst>
                              <p:par>
                                <p:cTn id="7156" nodeType="clickEffect" fill="hold" presetClass="entr" presetID="1">
                                  <p:stCondLst>
                                    <p:cond delay="0"/>
                                  </p:stCondLst>
                                  <p:childTnLst>
                                    <p:set>
                                      <p:cBhvr>
                                        <p:cTn id="7157" dur="1" fill="hold">
                                          <p:stCondLst>
                                            <p:cond delay="0"/>
                                          </p:stCondLst>
                                        </p:cTn>
                                        <p:tgtEl>
                                          <p:spTgt spid="1323">
                                            <p:txEl>
                                              <p:pRg st="353" end="390"/>
                                            </p:txEl>
                                          </p:spTgt>
                                        </p:tgtEl>
                                        <p:attrNameLst>
                                          <p:attrName>style.visibility</p:attrName>
                                        </p:attrNameLst>
                                      </p:cBhvr>
                                      <p:to>
                                        <p:strVal val="visible"/>
                                      </p:to>
                                    </p:set>
                                  </p:childTnLst>
                                </p:cTn>
                              </p:par>
                            </p:childTnLst>
                          </p:cTn>
                        </p:par>
                      </p:childTnLst>
                    </p:cTn>
                  </p:par>
                  <p:par>
                    <p:cTn id="7158" fill="hold">
                      <p:stCondLst>
                        <p:cond delay="indefinite"/>
                      </p:stCondLst>
                      <p:childTnLst>
                        <p:par>
                          <p:cTn id="7159" fill="hold">
                            <p:stCondLst>
                              <p:cond delay="0"/>
                            </p:stCondLst>
                            <p:childTnLst>
                              <p:par>
                                <p:cTn id="7160" nodeType="clickEffect" fill="hold" presetClass="entr" presetID="1">
                                  <p:stCondLst>
                                    <p:cond delay="0"/>
                                  </p:stCondLst>
                                  <p:childTnLst>
                                    <p:set>
                                      <p:cBhvr>
                                        <p:cTn id="7161" dur="1" fill="hold">
                                          <p:stCondLst>
                                            <p:cond delay="0"/>
                                          </p:stCondLst>
                                        </p:cTn>
                                        <p:tgtEl>
                                          <p:spTgt spid="1323">
                                            <p:txEl>
                                              <p:pRg st="390" end="427"/>
                                            </p:txEl>
                                          </p:spTgt>
                                        </p:tgtEl>
                                        <p:attrNameLst>
                                          <p:attrName>style.visibility</p:attrName>
                                        </p:attrNameLst>
                                      </p:cBhvr>
                                      <p:to>
                                        <p:strVal val="visible"/>
                                      </p:to>
                                    </p:set>
                                  </p:childTnLst>
                                </p:cTn>
                              </p:par>
                            </p:childTnLst>
                          </p:cTn>
                        </p:par>
                      </p:childTnLst>
                    </p:cTn>
                  </p:par>
                  <p:par>
                    <p:cTn id="7162" fill="hold">
                      <p:stCondLst>
                        <p:cond delay="indefinite"/>
                      </p:stCondLst>
                      <p:childTnLst>
                        <p:par>
                          <p:cTn id="7163" fill="hold">
                            <p:stCondLst>
                              <p:cond delay="0"/>
                            </p:stCondLst>
                            <p:childTnLst>
                              <p:par>
                                <p:cTn id="7164" nodeType="clickEffect" fill="hold" presetClass="entr" presetID="1">
                                  <p:stCondLst>
                                    <p:cond delay="0"/>
                                  </p:stCondLst>
                                  <p:childTnLst>
                                    <p:set>
                                      <p:cBhvr>
                                        <p:cTn id="7165" dur="1" fill="hold">
                                          <p:stCondLst>
                                            <p:cond delay="0"/>
                                          </p:stCondLst>
                                        </p:cTn>
                                        <p:tgtEl>
                                          <p:spTgt spid="1324">
                                            <p:txEl>
                                              <p:pRg st="0" end="10"/>
                                            </p:txEl>
                                          </p:spTgt>
                                        </p:tgtEl>
                                        <p:attrNameLst>
                                          <p:attrName>style.visibility</p:attrName>
                                        </p:attrNameLst>
                                      </p:cBhvr>
                                      <p:to>
                                        <p:strVal val="visible"/>
                                      </p:to>
                                    </p:set>
                                  </p:childTnLst>
                                </p:cTn>
                              </p:par>
                              <p:par>
                                <p:cTn id="7166" nodeType="withEffect" fill="hold" presetClass="entr" presetID="1">
                                  <p:stCondLst>
                                    <p:cond delay="0"/>
                                  </p:stCondLst>
                                  <p:childTnLst>
                                    <p:set>
                                      <p:cBhvr>
                                        <p:cTn id="7167" dur="1" fill="hold">
                                          <p:stCondLst>
                                            <p:cond delay="0"/>
                                          </p:stCondLst>
                                        </p:cTn>
                                        <p:tgtEl>
                                          <p:spTgt spid="1324">
                                            <p:txEl>
                                              <p:pRg st="10" end="27"/>
                                            </p:txEl>
                                          </p:spTgt>
                                        </p:tgtEl>
                                        <p:attrNameLst>
                                          <p:attrName>style.visibility</p:attrName>
                                        </p:attrNameLst>
                                      </p:cBhvr>
                                      <p:to>
                                        <p:strVal val="visible"/>
                                      </p:to>
                                    </p:set>
                                  </p:childTnLst>
                                </p:cTn>
                              </p:par>
                            </p:childTnLst>
                          </p:cTn>
                        </p:par>
                      </p:childTnLst>
                    </p:cTn>
                  </p:par>
                  <p:par>
                    <p:cTn id="7168" fill="hold">
                      <p:stCondLst>
                        <p:cond delay="indefinite"/>
                      </p:stCondLst>
                      <p:childTnLst>
                        <p:par>
                          <p:cTn id="7169" fill="hold">
                            <p:stCondLst>
                              <p:cond delay="0"/>
                            </p:stCondLst>
                            <p:childTnLst>
                              <p:par>
                                <p:cTn id="7170" nodeType="clickEffect" fill="hold" presetClass="entr" presetID="1">
                                  <p:stCondLst>
                                    <p:cond delay="0"/>
                                  </p:stCondLst>
                                  <p:childTnLst>
                                    <p:set>
                                      <p:cBhvr>
                                        <p:cTn id="7171" dur="1" fill="hold">
                                          <p:stCondLst>
                                            <p:cond delay="0"/>
                                          </p:stCondLst>
                                        </p:cTn>
                                        <p:tgtEl>
                                          <p:spTgt spid="1324">
                                            <p:txEl>
                                              <p:pRg st="27" end="3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D3B4AAFF-4B4A-42B4-9084-ECC44A7E65AF}"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326"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Auto-generated equals and hashCode methods</a:t>
            </a:r>
            <a:endParaRPr b="0" lang="en-US" sz="2840" spc="-1" strike="noStrike">
              <a:solidFill>
                <a:srgbClr val="000000"/>
              </a:solidFill>
              <a:uFill>
                <a:solidFill>
                  <a:srgbClr val="ffffff"/>
                </a:solidFill>
              </a:uFill>
              <a:latin typeface="Trebuchet MS"/>
            </a:endParaRPr>
          </a:p>
        </p:txBody>
      </p:sp>
      <p:sp>
        <p:nvSpPr>
          <p:cNvPr id="1327" name="TextShape 3"/>
          <p:cNvSpPr txBox="1"/>
          <p:nvPr/>
        </p:nvSpPr>
        <p:spPr>
          <a:xfrm>
            <a:off x="534600" y="1111680"/>
            <a:ext cx="9041400" cy="5780520"/>
          </a:xfrm>
          <a:prstGeom prst="rect">
            <a:avLst/>
          </a:prstGeom>
          <a:noFill/>
          <a:ln>
            <a:noFill/>
          </a:ln>
        </p:spPr>
        <p:txBody>
          <a:bodyPr lIns="101880" rIns="101880" tIns="51120" bIns="51120"/>
          <a:p>
            <a:pPr marL="65160">
              <a:lnSpc>
                <a:spcPct val="100000"/>
              </a:lnSpc>
            </a:pPr>
            <a:r>
              <a:rPr b="1" lang="en-US" sz="1800" spc="-1" strike="noStrike">
                <a:solidFill>
                  <a:srgbClr val="000000"/>
                </a:solidFill>
                <a:uFill>
                  <a:solidFill>
                    <a:srgbClr val="ffffff"/>
                  </a:solidFill>
                </a:uFill>
                <a:latin typeface="Courier New"/>
                <a:ea typeface="ＭＳ Ｐゴシック"/>
              </a:rPr>
              <a:t>public class Graph {</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@Override public int hashCode() {</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final int prime = 31;</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int result = 1;</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result = prime * result + Arrays.</a:t>
            </a:r>
            <a:r>
              <a:rPr b="1" i="1" lang="en-US" sz="1800" spc="-1" strike="noStrike">
                <a:solidFill>
                  <a:srgbClr val="000000"/>
                </a:solidFill>
                <a:uFill>
                  <a:solidFill>
                    <a:srgbClr val="ffffff"/>
                  </a:solidFill>
                </a:uFill>
                <a:latin typeface="Courier New"/>
                <a:ea typeface="ＭＳ Ｐゴシック"/>
              </a:rPr>
              <a:t>hashCode(nbr);</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result = prime * result + numVertices;</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return result;</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@Override public boolean equals(Object obj) {</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if (this == obj) return true;</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if (obj == null) return false;</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if (getClass() != obj.getClass()) return false;</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Graph other = (Graph) obj;</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if (!Arrays.</a:t>
            </a:r>
            <a:r>
              <a:rPr b="1" i="1" lang="en-US" sz="1800" spc="-1" strike="noStrike">
                <a:solidFill>
                  <a:srgbClr val="000000"/>
                </a:solidFill>
                <a:uFill>
                  <a:solidFill>
                    <a:srgbClr val="ffffff"/>
                  </a:solidFill>
                </a:uFill>
                <a:latin typeface="Courier New"/>
                <a:ea typeface="ＭＳ Ｐゴシック"/>
              </a:rPr>
              <a:t>equals(nbr, other.nbr)) </a:t>
            </a:r>
            <a:r>
              <a:rPr b="1" lang="en-US" sz="1800" spc="-1" strike="noStrike">
                <a:solidFill>
                  <a:srgbClr val="000000"/>
                </a:solidFill>
                <a:uFill>
                  <a:solidFill>
                    <a:srgbClr val="ffffff"/>
                  </a:solidFill>
                </a:uFill>
                <a:latin typeface="Courier New"/>
                <a:ea typeface="ＭＳ Ｐゴシック"/>
              </a:rPr>
              <a:t>return false;</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if (numVertices != other.numVertices) return false;</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return true;</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a:t>
            </a:r>
            <a:endParaRPr b="0" lang="en-US" sz="1950" spc="-1" strike="noStrike">
              <a:solidFill>
                <a:srgbClr val="000000"/>
              </a:solidFill>
              <a:uFill>
                <a:solidFill>
                  <a:srgbClr val="ffffff"/>
                </a:solidFill>
              </a:uFill>
              <a:latin typeface="Trebuchet MS"/>
            </a:endParaRPr>
          </a:p>
          <a:p>
            <a:pPr>
              <a:lnSpc>
                <a:spcPct val="100000"/>
              </a:lnSpc>
            </a:pPr>
            <a:r>
              <a:rPr b="1" lang="en-US" sz="1800" spc="-1" strike="noStrike">
                <a:solidFill>
                  <a:srgbClr val="000000"/>
                </a:solidFill>
                <a:uFill>
                  <a:solidFill>
                    <a:srgbClr val="ffffff"/>
                  </a:solidFill>
                </a:uFill>
                <a:latin typeface="Courier New"/>
                <a:ea typeface="ＭＳ Ｐゴシック"/>
              </a:rPr>
              <a:t>  </a:t>
            </a:r>
            <a:r>
              <a:rPr b="1" lang="en-US" sz="1800" spc="-1" strike="noStrike">
                <a:solidFill>
                  <a:srgbClr val="000000"/>
                </a:solidFill>
                <a:uFill>
                  <a:solidFill>
                    <a:srgbClr val="ffffff"/>
                  </a:solidFill>
                </a:uFill>
                <a:latin typeface="Courier New"/>
                <a:ea typeface="ＭＳ Ｐゴシック"/>
              </a:rPr>
              <a:t>/* rest as before */</a:t>
            </a:r>
            <a:endParaRPr b="0" lang="en-US" sz="1950" spc="-1" strike="noStrike">
              <a:solidFill>
                <a:srgbClr val="000000"/>
              </a:solidFill>
              <a:uFill>
                <a:solidFill>
                  <a:srgbClr val="ffffff"/>
                </a:solidFill>
              </a:uFill>
              <a:latin typeface="Trebuchet MS"/>
            </a:endParaRPr>
          </a:p>
          <a:p>
            <a:pPr marL="65160">
              <a:lnSpc>
                <a:spcPct val="100000"/>
              </a:lnSpc>
            </a:pPr>
            <a:r>
              <a:rPr b="1" lang="en-US" sz="1800" spc="-1" strike="noStrike">
                <a:solidFill>
                  <a:srgbClr val="000000"/>
                </a:solidFill>
                <a:uFill>
                  <a:solidFill>
                    <a:srgbClr val="ffffff"/>
                  </a:solidFill>
                </a:uFill>
                <a:latin typeface="Courier New"/>
                <a:ea typeface="ＭＳ Ｐゴシック"/>
              </a:rPr>
              <a:t>}</a:t>
            </a:r>
            <a:endParaRPr b="0" lang="en-US" sz="1950" spc="-1" strike="noStrike">
              <a:solidFill>
                <a:srgbClr val="000000"/>
              </a:solidFill>
              <a:uFill>
                <a:solidFill>
                  <a:srgbClr val="ffffff"/>
                </a:solidFill>
              </a:uFill>
              <a:latin typeface="Trebuchet MS"/>
            </a:endParaRPr>
          </a:p>
        </p:txBody>
      </p:sp>
      <p:sp>
        <p:nvSpPr>
          <p:cNvPr id="1328" name="CustomShape 4"/>
          <p:cNvSpPr/>
          <p:nvPr/>
        </p:nvSpPr>
        <p:spPr>
          <a:xfrm>
            <a:off x="7196040" y="3335040"/>
            <a:ext cx="2712240" cy="13093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Trebuchet MS"/>
                <a:ea typeface="ＭＳ Ｐゴシック"/>
              </a:rPr>
              <a:t>Questi</a:t>
            </a:r>
            <a:r>
              <a:rPr b="1" lang="en-IN" sz="2000" spc="-1" strike="noStrike">
                <a:solidFill>
                  <a:srgbClr val="000000"/>
                </a:solidFill>
                <a:uFill>
                  <a:solidFill>
                    <a:srgbClr val="ffffff"/>
                  </a:solidFill>
                </a:uFill>
                <a:latin typeface="Trebuchet MS"/>
                <a:ea typeface="ＭＳ Ｐゴシック"/>
              </a:rPr>
              <a:t>on</a:t>
            </a:r>
            <a:r>
              <a:rPr b="0" lang="en-IN" sz="2000" spc="-1" strike="noStrike">
                <a:solidFill>
                  <a:srgbClr val="000000"/>
                </a:solidFill>
                <a:uFill>
                  <a:solidFill>
                    <a:srgbClr val="ffffff"/>
                  </a:solidFill>
                </a:uFill>
                <a:latin typeface="Trebuchet MS"/>
                <a:ea typeface="ＭＳ Ｐゴシック"/>
              </a:rPr>
              <a:t>:</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What </a:t>
            </a:r>
            <a:r>
              <a:rPr b="0" lang="en-IN" sz="2000" spc="-1" strike="noStrike">
                <a:solidFill>
                  <a:srgbClr val="000000"/>
                </a:solidFill>
                <a:uFill>
                  <a:solidFill>
                    <a:srgbClr val="ffffff"/>
                  </a:solidFill>
                </a:uFill>
                <a:latin typeface="Trebuchet MS"/>
                <a:ea typeface="ＭＳ Ｐゴシック"/>
              </a:rPr>
              <a:t>is </a:t>
            </a:r>
            <a:r>
              <a:rPr b="0" lang="en-IN" sz="2000" spc="-1" strike="noStrike">
                <a:solidFill>
                  <a:srgbClr val="000000"/>
                </a:solidFill>
                <a:uFill>
                  <a:solidFill>
                    <a:srgbClr val="ffffff"/>
                  </a:solidFill>
                </a:uFill>
                <a:latin typeface="Trebuchet MS"/>
                <a:ea typeface="ＭＳ Ｐゴシック"/>
              </a:rPr>
              <a:t>printe</a:t>
            </a:r>
            <a:r>
              <a:rPr b="0" lang="en-IN" sz="2000" spc="-1" strike="noStrike">
                <a:solidFill>
                  <a:srgbClr val="000000"/>
                </a:solidFill>
                <a:uFill>
                  <a:solidFill>
                    <a:srgbClr val="ffffff"/>
                  </a:solidFill>
                </a:uFill>
                <a:latin typeface="Trebuchet MS"/>
                <a:ea typeface="ＭＳ Ｐゴシック"/>
              </a:rPr>
              <a:t>d now?</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What </a:t>
            </a:r>
            <a:r>
              <a:rPr b="0" lang="en-IN" sz="2000" spc="-1" strike="noStrike">
                <a:solidFill>
                  <a:srgbClr val="000000"/>
                </a:solidFill>
                <a:uFill>
                  <a:solidFill>
                    <a:srgbClr val="ffffff"/>
                  </a:solidFill>
                </a:uFill>
                <a:latin typeface="Trebuchet MS"/>
                <a:ea typeface="ＭＳ Ｐゴシック"/>
              </a:rPr>
              <a:t>if we </a:t>
            </a:r>
            <a:r>
              <a:rPr b="0" lang="en-IN" sz="2000" spc="-1" strike="noStrike">
                <a:solidFill>
                  <a:srgbClr val="000000"/>
                </a:solidFill>
                <a:uFill>
                  <a:solidFill>
                    <a:srgbClr val="ffffff"/>
                  </a:solidFill>
                </a:uFill>
                <a:latin typeface="Trebuchet MS"/>
                <a:ea typeface="ＭＳ Ｐゴシック"/>
              </a:rPr>
              <a:t>perfor</a:t>
            </a:r>
            <a:r>
              <a:rPr b="0" lang="en-IN" sz="2000" spc="-1" strike="noStrike">
                <a:solidFill>
                  <a:srgbClr val="000000"/>
                </a:solidFill>
                <a:uFill>
                  <a:solidFill>
                    <a:srgbClr val="ffffff"/>
                  </a:solidFill>
                </a:uFill>
                <a:latin typeface="Trebuchet MS"/>
                <a:ea typeface="ＭＳ Ｐゴシック"/>
              </a:rPr>
              <a:t>m</a:t>
            </a:r>
            <a:endParaRPr b="0" lang="en-IN" sz="195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g1.ad</a:t>
            </a:r>
            <a:r>
              <a:rPr b="1" lang="en-IN" sz="2000" spc="-1" strike="noStrike">
                <a:solidFill>
                  <a:srgbClr val="000000"/>
                </a:solidFill>
                <a:uFill>
                  <a:solidFill>
                    <a:srgbClr val="ffffff"/>
                  </a:solidFill>
                </a:uFill>
                <a:latin typeface="Courier New"/>
                <a:ea typeface="ＭＳ Ｐゴシック"/>
              </a:rPr>
              <a:t>dEdge</a:t>
            </a:r>
            <a:r>
              <a:rPr b="1" lang="en-IN" sz="2000" spc="-1" strike="noStrike">
                <a:solidFill>
                  <a:srgbClr val="000000"/>
                </a:solidFill>
                <a:uFill>
                  <a:solidFill>
                    <a:srgbClr val="ffffff"/>
                  </a:solidFill>
                </a:uFill>
                <a:latin typeface="Courier New"/>
                <a:ea typeface="ＭＳ Ｐゴシック"/>
              </a:rPr>
              <a:t>(0, </a:t>
            </a:r>
            <a:r>
              <a:rPr b="1" lang="en-IN" sz="2000" spc="-1" strike="noStrike">
                <a:solidFill>
                  <a:srgbClr val="000000"/>
                </a:solidFill>
                <a:uFill>
                  <a:solidFill>
                    <a:srgbClr val="ffffff"/>
                  </a:solidFill>
                </a:uFill>
                <a:latin typeface="Courier New"/>
                <a:ea typeface="ＭＳ Ｐゴシック"/>
              </a:rPr>
              <a:t>1)</a:t>
            </a:r>
            <a:r>
              <a:rPr b="0" lang="en-IN" sz="2000" spc="-1" strike="noStrike">
                <a:solidFill>
                  <a:srgbClr val="000000"/>
                </a:solidFill>
                <a:uFill>
                  <a:solidFill>
                    <a:srgbClr val="ffffff"/>
                  </a:solidFill>
                </a:uFill>
                <a:latin typeface="Trebuchet MS"/>
                <a:ea typeface="ＭＳ Ｐゴシック"/>
              </a:rPr>
              <a:t>?</a:t>
            </a:r>
            <a:endParaRPr b="0" lang="en-IN" sz="1950" spc="-1" strike="noStrike">
              <a:solidFill>
                <a:srgbClr val="000000"/>
              </a:solidFill>
              <a:uFill>
                <a:solidFill>
                  <a:srgbClr val="ffffff"/>
                </a:solidFill>
              </a:uFill>
              <a:latin typeface="Arial"/>
            </a:endParaRPr>
          </a:p>
        </p:txBody>
      </p:sp>
    </p:spTree>
  </p:cSld>
  <p:timing>
    <p:tnLst>
      <p:par>
        <p:cTn id="7172" dur="indefinite" restart="never" nodeType="tmRoot">
          <p:childTnLst>
            <p:seq>
              <p:cTn id="7173" dur="indefinite" nodeType="mainSeq">
                <p:childTnLst>
                  <p:par>
                    <p:cTn id="7174" fill="hold">
                      <p:stCondLst>
                        <p:cond delay="indefinite"/>
                      </p:stCondLst>
                      <p:childTnLst>
                        <p:par>
                          <p:cTn id="7175" fill="hold">
                            <p:stCondLst>
                              <p:cond delay="0"/>
                            </p:stCondLst>
                            <p:childTnLst>
                              <p:par>
                                <p:cTn id="7176" nodeType="clickEffect" fill="hold" presetClass="entr" presetID="1">
                                  <p:stCondLst>
                                    <p:cond delay="0"/>
                                  </p:stCondLst>
                                  <p:childTnLst>
                                    <p:set>
                                      <p:cBhvr>
                                        <p:cTn id="7177" dur="1" fill="hold">
                                          <p:stCondLst>
                                            <p:cond delay="0"/>
                                          </p:stCondLst>
                                        </p:cTn>
                                        <p:tgtEl>
                                          <p:spTgt spid="1327">
                                            <p:txEl>
                                              <p:pRg st="0" end="21"/>
                                            </p:txEl>
                                          </p:spTgt>
                                        </p:tgtEl>
                                        <p:attrNameLst>
                                          <p:attrName>style.visibility</p:attrName>
                                        </p:attrNameLst>
                                      </p:cBhvr>
                                      <p:to>
                                        <p:strVal val="visible"/>
                                      </p:to>
                                    </p:set>
                                  </p:childTnLst>
                                </p:cTn>
                              </p:par>
                              <p:par>
                                <p:cTn id="7178" nodeType="withEffect" fill="hold" presetClass="entr" presetID="1">
                                  <p:stCondLst>
                                    <p:cond delay="0"/>
                                  </p:stCondLst>
                                  <p:childTnLst>
                                    <p:set>
                                      <p:cBhvr>
                                        <p:cTn id="7179" dur="1" fill="hold">
                                          <p:stCondLst>
                                            <p:cond delay="0"/>
                                          </p:stCondLst>
                                        </p:cTn>
                                        <p:tgtEl>
                                          <p:spTgt spid="1327">
                                            <p:txEl>
                                              <p:pRg st="552" end="575"/>
                                            </p:txEl>
                                          </p:spTgt>
                                        </p:tgtEl>
                                        <p:attrNameLst>
                                          <p:attrName>style.visibility</p:attrName>
                                        </p:attrNameLst>
                                      </p:cBhvr>
                                      <p:to>
                                        <p:strVal val="visible"/>
                                      </p:to>
                                    </p:set>
                                  </p:childTnLst>
                                </p:cTn>
                              </p:par>
                              <p:par>
                                <p:cTn id="7180" nodeType="withEffect" fill="hold" presetClass="entr" presetID="1">
                                  <p:stCondLst>
                                    <p:cond delay="0"/>
                                  </p:stCondLst>
                                  <p:childTnLst>
                                    <p:set>
                                      <p:cBhvr>
                                        <p:cTn id="7181" dur="1" fill="hold">
                                          <p:stCondLst>
                                            <p:cond delay="0"/>
                                          </p:stCondLst>
                                        </p:cTn>
                                        <p:tgtEl>
                                          <p:spTgt spid="1327">
                                            <p:txEl>
                                              <p:pRg st="575" end="577"/>
                                            </p:txEl>
                                          </p:spTgt>
                                        </p:tgtEl>
                                        <p:attrNameLst>
                                          <p:attrName>style.visibility</p:attrName>
                                        </p:attrNameLst>
                                      </p:cBhvr>
                                      <p:to>
                                        <p:strVal val="visible"/>
                                      </p:to>
                                    </p:set>
                                  </p:childTnLst>
                                </p:cTn>
                              </p:par>
                            </p:childTnLst>
                          </p:cTn>
                        </p:par>
                      </p:childTnLst>
                    </p:cTn>
                  </p:par>
                  <p:par>
                    <p:cTn id="7182" fill="hold">
                      <p:stCondLst>
                        <p:cond delay="indefinite"/>
                      </p:stCondLst>
                      <p:childTnLst>
                        <p:par>
                          <p:cTn id="7183" fill="hold">
                            <p:stCondLst>
                              <p:cond delay="0"/>
                            </p:stCondLst>
                            <p:childTnLst>
                              <p:par>
                                <p:cTn id="7184" nodeType="clickEffect" fill="hold" presetClass="entr" presetID="1">
                                  <p:stCondLst>
                                    <p:cond delay="0"/>
                                  </p:stCondLst>
                                  <p:childTnLst>
                                    <p:set>
                                      <p:cBhvr>
                                        <p:cTn id="7185" dur="1" fill="hold">
                                          <p:stCondLst>
                                            <p:cond delay="0"/>
                                          </p:stCondLst>
                                        </p:cTn>
                                        <p:tgtEl>
                                          <p:spTgt spid="1327">
                                            <p:txEl>
                                              <p:pRg st="21" end="57"/>
                                            </p:txEl>
                                          </p:spTgt>
                                        </p:tgtEl>
                                        <p:attrNameLst>
                                          <p:attrName>style.visibility</p:attrName>
                                        </p:attrNameLst>
                                      </p:cBhvr>
                                      <p:to>
                                        <p:strVal val="visible"/>
                                      </p:to>
                                    </p:set>
                                  </p:childTnLst>
                                </p:cTn>
                              </p:par>
                              <p:par>
                                <p:cTn id="7186" nodeType="withEffect" fill="hold" presetClass="entr" presetID="1">
                                  <p:stCondLst>
                                    <p:cond delay="0"/>
                                  </p:stCondLst>
                                  <p:childTnLst>
                                    <p:set>
                                      <p:cBhvr>
                                        <p:cTn id="7187" dur="1" fill="hold">
                                          <p:stCondLst>
                                            <p:cond delay="0"/>
                                          </p:stCondLst>
                                        </p:cTn>
                                        <p:tgtEl>
                                          <p:spTgt spid="1327">
                                            <p:txEl>
                                              <p:pRg st="57" end="83"/>
                                            </p:txEl>
                                          </p:spTgt>
                                        </p:tgtEl>
                                        <p:attrNameLst>
                                          <p:attrName>style.visibility</p:attrName>
                                        </p:attrNameLst>
                                      </p:cBhvr>
                                      <p:to>
                                        <p:strVal val="visible"/>
                                      </p:to>
                                    </p:set>
                                  </p:childTnLst>
                                </p:cTn>
                              </p:par>
                              <p:par>
                                <p:cTn id="7188" nodeType="withEffect" fill="hold" presetClass="entr" presetID="1">
                                  <p:stCondLst>
                                    <p:cond delay="0"/>
                                  </p:stCondLst>
                                  <p:childTnLst>
                                    <p:set>
                                      <p:cBhvr>
                                        <p:cTn id="7189" dur="1" fill="hold">
                                          <p:stCondLst>
                                            <p:cond delay="0"/>
                                          </p:stCondLst>
                                        </p:cTn>
                                        <p:tgtEl>
                                          <p:spTgt spid="1327">
                                            <p:txEl>
                                              <p:pRg st="83" end="103"/>
                                            </p:txEl>
                                          </p:spTgt>
                                        </p:tgtEl>
                                        <p:attrNameLst>
                                          <p:attrName>style.visibility</p:attrName>
                                        </p:attrNameLst>
                                      </p:cBhvr>
                                      <p:to>
                                        <p:strVal val="visible"/>
                                      </p:to>
                                    </p:set>
                                  </p:childTnLst>
                                </p:cTn>
                              </p:par>
                              <p:par>
                                <p:cTn id="7190" nodeType="withEffect" fill="hold" presetClass="entr" presetID="1">
                                  <p:stCondLst>
                                    <p:cond delay="0"/>
                                  </p:stCondLst>
                                  <p:childTnLst>
                                    <p:set>
                                      <p:cBhvr>
                                        <p:cTn id="7191" dur="1" fill="hold">
                                          <p:stCondLst>
                                            <p:cond delay="0"/>
                                          </p:stCondLst>
                                        </p:cTn>
                                        <p:tgtEl>
                                          <p:spTgt spid="1327">
                                            <p:txEl>
                                              <p:pRg st="103" end="155"/>
                                            </p:txEl>
                                          </p:spTgt>
                                        </p:tgtEl>
                                        <p:attrNameLst>
                                          <p:attrName>style.visibility</p:attrName>
                                        </p:attrNameLst>
                                      </p:cBhvr>
                                      <p:to>
                                        <p:strVal val="visible"/>
                                      </p:to>
                                    </p:set>
                                  </p:childTnLst>
                                </p:cTn>
                              </p:par>
                              <p:par>
                                <p:cTn id="7192" nodeType="withEffect" fill="hold" presetClass="entr" presetID="1">
                                  <p:stCondLst>
                                    <p:cond delay="0"/>
                                  </p:stCondLst>
                                  <p:childTnLst>
                                    <p:set>
                                      <p:cBhvr>
                                        <p:cTn id="7193" dur="1" fill="hold">
                                          <p:stCondLst>
                                            <p:cond delay="0"/>
                                          </p:stCondLst>
                                        </p:cTn>
                                        <p:tgtEl>
                                          <p:spTgt spid="1327">
                                            <p:txEl>
                                              <p:pRg st="155" end="198"/>
                                            </p:txEl>
                                          </p:spTgt>
                                        </p:tgtEl>
                                        <p:attrNameLst>
                                          <p:attrName>style.visibility</p:attrName>
                                        </p:attrNameLst>
                                      </p:cBhvr>
                                      <p:to>
                                        <p:strVal val="visible"/>
                                      </p:to>
                                    </p:set>
                                  </p:childTnLst>
                                </p:cTn>
                              </p:par>
                              <p:par>
                                <p:cTn id="7194" nodeType="withEffect" fill="hold" presetClass="entr" presetID="1">
                                  <p:stCondLst>
                                    <p:cond delay="0"/>
                                  </p:stCondLst>
                                  <p:childTnLst>
                                    <p:set>
                                      <p:cBhvr>
                                        <p:cTn id="7195" dur="1" fill="hold">
                                          <p:stCondLst>
                                            <p:cond delay="0"/>
                                          </p:stCondLst>
                                        </p:cTn>
                                        <p:tgtEl>
                                          <p:spTgt spid="1327">
                                            <p:txEl>
                                              <p:pRg st="198" end="217"/>
                                            </p:txEl>
                                          </p:spTgt>
                                        </p:tgtEl>
                                        <p:attrNameLst>
                                          <p:attrName>style.visibility</p:attrName>
                                        </p:attrNameLst>
                                      </p:cBhvr>
                                      <p:to>
                                        <p:strVal val="visible"/>
                                      </p:to>
                                    </p:set>
                                  </p:childTnLst>
                                </p:cTn>
                              </p:par>
                              <p:par>
                                <p:cTn id="7196" nodeType="withEffect" fill="hold" presetClass="entr" presetID="1">
                                  <p:stCondLst>
                                    <p:cond delay="0"/>
                                  </p:stCondLst>
                                  <p:childTnLst>
                                    <p:set>
                                      <p:cBhvr>
                                        <p:cTn id="7197" dur="1" fill="hold">
                                          <p:stCondLst>
                                            <p:cond delay="0"/>
                                          </p:stCondLst>
                                        </p:cTn>
                                        <p:tgtEl>
                                          <p:spTgt spid="1327">
                                            <p:txEl>
                                              <p:pRg st="217" end="221"/>
                                            </p:txEl>
                                          </p:spTgt>
                                        </p:tgtEl>
                                        <p:attrNameLst>
                                          <p:attrName>style.visibility</p:attrName>
                                        </p:attrNameLst>
                                      </p:cBhvr>
                                      <p:to>
                                        <p:strVal val="visible"/>
                                      </p:to>
                                    </p:set>
                                  </p:childTnLst>
                                </p:cTn>
                              </p:par>
                            </p:childTnLst>
                          </p:cTn>
                        </p:par>
                      </p:childTnLst>
                    </p:cTn>
                  </p:par>
                  <p:par>
                    <p:cTn id="7198" fill="hold">
                      <p:stCondLst>
                        <p:cond delay="indefinite"/>
                      </p:stCondLst>
                      <p:childTnLst>
                        <p:par>
                          <p:cTn id="7199" fill="hold">
                            <p:stCondLst>
                              <p:cond delay="0"/>
                            </p:stCondLst>
                            <p:childTnLst>
                              <p:par>
                                <p:cTn id="7200" nodeType="clickEffect" fill="hold" presetClass="entr" presetID="1">
                                  <p:stCondLst>
                                    <p:cond delay="0"/>
                                  </p:stCondLst>
                                  <p:childTnLst>
                                    <p:set>
                                      <p:cBhvr>
                                        <p:cTn id="7201" dur="1" fill="hold">
                                          <p:stCondLst>
                                            <p:cond delay="0"/>
                                          </p:stCondLst>
                                        </p:cTn>
                                        <p:tgtEl>
                                          <p:spTgt spid="1327">
                                            <p:txEl>
                                              <p:pRg st="221" end="269"/>
                                            </p:txEl>
                                          </p:spTgt>
                                        </p:tgtEl>
                                        <p:attrNameLst>
                                          <p:attrName>style.visibility</p:attrName>
                                        </p:attrNameLst>
                                      </p:cBhvr>
                                      <p:to>
                                        <p:strVal val="visible"/>
                                      </p:to>
                                    </p:set>
                                  </p:childTnLst>
                                </p:cTn>
                              </p:par>
                              <p:par>
                                <p:cTn id="7202" nodeType="withEffect" fill="hold" presetClass="entr" presetID="1">
                                  <p:stCondLst>
                                    <p:cond delay="0"/>
                                  </p:stCondLst>
                                  <p:childTnLst>
                                    <p:set>
                                      <p:cBhvr>
                                        <p:cTn id="7203" dur="1" fill="hold">
                                          <p:stCondLst>
                                            <p:cond delay="0"/>
                                          </p:stCondLst>
                                        </p:cTn>
                                        <p:tgtEl>
                                          <p:spTgt spid="1327">
                                            <p:txEl>
                                              <p:pRg st="269" end="303"/>
                                            </p:txEl>
                                          </p:spTgt>
                                        </p:tgtEl>
                                        <p:attrNameLst>
                                          <p:attrName>style.visibility</p:attrName>
                                        </p:attrNameLst>
                                      </p:cBhvr>
                                      <p:to>
                                        <p:strVal val="visible"/>
                                      </p:to>
                                    </p:set>
                                  </p:childTnLst>
                                </p:cTn>
                              </p:par>
                              <p:par>
                                <p:cTn id="7204" nodeType="withEffect" fill="hold" presetClass="entr" presetID="1">
                                  <p:stCondLst>
                                    <p:cond delay="0"/>
                                  </p:stCondLst>
                                  <p:childTnLst>
                                    <p:set>
                                      <p:cBhvr>
                                        <p:cTn id="7205" dur="1" fill="hold">
                                          <p:stCondLst>
                                            <p:cond delay="0"/>
                                          </p:stCondLst>
                                        </p:cTn>
                                        <p:tgtEl>
                                          <p:spTgt spid="1327">
                                            <p:txEl>
                                              <p:pRg st="303" end="338"/>
                                            </p:txEl>
                                          </p:spTgt>
                                        </p:tgtEl>
                                        <p:attrNameLst>
                                          <p:attrName>style.visibility</p:attrName>
                                        </p:attrNameLst>
                                      </p:cBhvr>
                                      <p:to>
                                        <p:strVal val="visible"/>
                                      </p:to>
                                    </p:set>
                                  </p:childTnLst>
                                </p:cTn>
                              </p:par>
                              <p:par>
                                <p:cTn id="7206" nodeType="withEffect" fill="hold" presetClass="entr" presetID="1">
                                  <p:stCondLst>
                                    <p:cond delay="0"/>
                                  </p:stCondLst>
                                  <p:childTnLst>
                                    <p:set>
                                      <p:cBhvr>
                                        <p:cTn id="7207" dur="1" fill="hold">
                                          <p:stCondLst>
                                            <p:cond delay="0"/>
                                          </p:stCondLst>
                                        </p:cTn>
                                        <p:tgtEl>
                                          <p:spTgt spid="1327">
                                            <p:txEl>
                                              <p:pRg st="338" end="390"/>
                                            </p:txEl>
                                          </p:spTgt>
                                        </p:tgtEl>
                                        <p:attrNameLst>
                                          <p:attrName>style.visibility</p:attrName>
                                        </p:attrNameLst>
                                      </p:cBhvr>
                                      <p:to>
                                        <p:strVal val="visible"/>
                                      </p:to>
                                    </p:set>
                                  </p:childTnLst>
                                </p:cTn>
                              </p:par>
                              <p:par>
                                <p:cTn id="7208" nodeType="withEffect" fill="hold" presetClass="entr" presetID="1">
                                  <p:stCondLst>
                                    <p:cond delay="0"/>
                                  </p:stCondLst>
                                  <p:childTnLst>
                                    <p:set>
                                      <p:cBhvr>
                                        <p:cTn id="7209" dur="1" fill="hold">
                                          <p:stCondLst>
                                            <p:cond delay="0"/>
                                          </p:stCondLst>
                                        </p:cTn>
                                        <p:tgtEl>
                                          <p:spTgt spid="1327">
                                            <p:txEl>
                                              <p:pRg st="390" end="421"/>
                                            </p:txEl>
                                          </p:spTgt>
                                        </p:tgtEl>
                                        <p:attrNameLst>
                                          <p:attrName>style.visibility</p:attrName>
                                        </p:attrNameLst>
                                      </p:cBhvr>
                                      <p:to>
                                        <p:strVal val="visible"/>
                                      </p:to>
                                    </p:set>
                                  </p:childTnLst>
                                </p:cTn>
                              </p:par>
                              <p:par>
                                <p:cTn id="7210" nodeType="withEffect" fill="hold" presetClass="entr" presetID="1">
                                  <p:stCondLst>
                                    <p:cond delay="0"/>
                                  </p:stCondLst>
                                  <p:childTnLst>
                                    <p:set>
                                      <p:cBhvr>
                                        <p:cTn id="7211" dur="1" fill="hold">
                                          <p:stCondLst>
                                            <p:cond delay="0"/>
                                          </p:stCondLst>
                                        </p:cTn>
                                        <p:tgtEl>
                                          <p:spTgt spid="1327">
                                            <p:txEl>
                                              <p:pRg st="421" end="475"/>
                                            </p:txEl>
                                          </p:spTgt>
                                        </p:tgtEl>
                                        <p:attrNameLst>
                                          <p:attrName>style.visibility</p:attrName>
                                        </p:attrNameLst>
                                      </p:cBhvr>
                                      <p:to>
                                        <p:strVal val="visible"/>
                                      </p:to>
                                    </p:set>
                                  </p:childTnLst>
                                </p:cTn>
                              </p:par>
                              <p:par>
                                <p:cTn id="7212" nodeType="withEffect" fill="hold" presetClass="entr" presetID="1">
                                  <p:stCondLst>
                                    <p:cond delay="0"/>
                                  </p:stCondLst>
                                  <p:childTnLst>
                                    <p:set>
                                      <p:cBhvr>
                                        <p:cTn id="7213" dur="1" fill="hold">
                                          <p:stCondLst>
                                            <p:cond delay="0"/>
                                          </p:stCondLst>
                                        </p:cTn>
                                        <p:tgtEl>
                                          <p:spTgt spid="1327">
                                            <p:txEl>
                                              <p:pRg st="475" end="531"/>
                                            </p:txEl>
                                          </p:spTgt>
                                        </p:tgtEl>
                                        <p:attrNameLst>
                                          <p:attrName>style.visibility</p:attrName>
                                        </p:attrNameLst>
                                      </p:cBhvr>
                                      <p:to>
                                        <p:strVal val="visible"/>
                                      </p:to>
                                    </p:set>
                                  </p:childTnLst>
                                </p:cTn>
                              </p:par>
                              <p:par>
                                <p:cTn id="7214" nodeType="withEffect" fill="hold" presetClass="entr" presetID="1">
                                  <p:stCondLst>
                                    <p:cond delay="0"/>
                                  </p:stCondLst>
                                  <p:childTnLst>
                                    <p:set>
                                      <p:cBhvr>
                                        <p:cTn id="7215" dur="1" fill="hold">
                                          <p:stCondLst>
                                            <p:cond delay="0"/>
                                          </p:stCondLst>
                                        </p:cTn>
                                        <p:tgtEl>
                                          <p:spTgt spid="1327">
                                            <p:txEl>
                                              <p:pRg st="531" end="548"/>
                                            </p:txEl>
                                          </p:spTgt>
                                        </p:tgtEl>
                                        <p:attrNameLst>
                                          <p:attrName>style.visibility</p:attrName>
                                        </p:attrNameLst>
                                      </p:cBhvr>
                                      <p:to>
                                        <p:strVal val="visible"/>
                                      </p:to>
                                    </p:set>
                                  </p:childTnLst>
                                </p:cTn>
                              </p:par>
                              <p:par>
                                <p:cTn id="7216" nodeType="withEffect" fill="hold" presetClass="entr" presetID="1">
                                  <p:stCondLst>
                                    <p:cond delay="0"/>
                                  </p:stCondLst>
                                  <p:childTnLst>
                                    <p:set>
                                      <p:cBhvr>
                                        <p:cTn id="7217" dur="1" fill="hold">
                                          <p:stCondLst>
                                            <p:cond delay="0"/>
                                          </p:stCondLst>
                                        </p:cTn>
                                        <p:tgtEl>
                                          <p:spTgt spid="1327">
                                            <p:txEl>
                                              <p:pRg st="548" end="552"/>
                                            </p:txEl>
                                          </p:spTgt>
                                        </p:tgtEl>
                                        <p:attrNameLst>
                                          <p:attrName>style.visibility</p:attrName>
                                        </p:attrNameLst>
                                      </p:cBhvr>
                                      <p:to>
                                        <p:strVal val="visible"/>
                                      </p:to>
                                    </p:set>
                                  </p:childTnLst>
                                </p:cTn>
                              </p:par>
                            </p:childTnLst>
                          </p:cTn>
                        </p:par>
                      </p:childTnLst>
                    </p:cTn>
                  </p:par>
                  <p:par>
                    <p:cTn id="7218" fill="hold">
                      <p:stCondLst>
                        <p:cond delay="indefinite"/>
                      </p:stCondLst>
                      <p:childTnLst>
                        <p:par>
                          <p:cTn id="7219" fill="hold">
                            <p:stCondLst>
                              <p:cond delay="0"/>
                            </p:stCondLst>
                            <p:childTnLst>
                              <p:par>
                                <p:cTn id="7220" nodeType="clickEffect" fill="hold" presetClass="entr" presetID="1">
                                  <p:stCondLst>
                                    <p:cond delay="0"/>
                                  </p:stCondLst>
                                  <p:childTnLst>
                                    <p:set>
                                      <p:cBhvr>
                                        <p:cTn id="7221" dur="1" fill="hold">
                                          <p:stCondLst>
                                            <p:cond delay="0"/>
                                          </p:stCondLst>
                                        </p:cTn>
                                        <p:tgtEl>
                                          <p:spTgt spid="1328">
                                            <p:txEl>
                                              <p:pRg st="0" end="10"/>
                                            </p:txEl>
                                          </p:spTgt>
                                        </p:tgtEl>
                                        <p:attrNameLst>
                                          <p:attrName>style.visibility</p:attrName>
                                        </p:attrNameLst>
                                      </p:cBhvr>
                                      <p:to>
                                        <p:strVal val="visible"/>
                                      </p:to>
                                    </p:set>
                                  </p:childTnLst>
                                </p:cTn>
                              </p:par>
                              <p:par>
                                <p:cTn id="7222" nodeType="withEffect" fill="hold" presetClass="entr" presetID="1">
                                  <p:stCondLst>
                                    <p:cond delay="0"/>
                                  </p:stCondLst>
                                  <p:childTnLst>
                                    <p:set>
                                      <p:cBhvr>
                                        <p:cTn id="7223" dur="1" fill="hold">
                                          <p:stCondLst>
                                            <p:cond delay="0"/>
                                          </p:stCondLst>
                                        </p:cTn>
                                        <p:tgtEl>
                                          <p:spTgt spid="1328">
                                            <p:txEl>
                                              <p:pRg st="10" end="31"/>
                                            </p:txEl>
                                          </p:spTgt>
                                        </p:tgtEl>
                                        <p:attrNameLst>
                                          <p:attrName>style.visibility</p:attrName>
                                        </p:attrNameLst>
                                      </p:cBhvr>
                                      <p:to>
                                        <p:strVal val="visible"/>
                                      </p:to>
                                    </p:set>
                                  </p:childTnLst>
                                </p:cTn>
                              </p:par>
                            </p:childTnLst>
                          </p:cTn>
                        </p:par>
                      </p:childTnLst>
                    </p:cTn>
                  </p:par>
                  <p:par>
                    <p:cTn id="7224" fill="hold">
                      <p:stCondLst>
                        <p:cond delay="indefinite"/>
                      </p:stCondLst>
                      <p:childTnLst>
                        <p:par>
                          <p:cTn id="7225" fill="hold">
                            <p:stCondLst>
                              <p:cond delay="0"/>
                            </p:stCondLst>
                            <p:childTnLst>
                              <p:par>
                                <p:cTn id="7226" nodeType="clickEffect" fill="hold" presetClass="entr" presetID="1">
                                  <p:stCondLst>
                                    <p:cond delay="0"/>
                                  </p:stCondLst>
                                  <p:childTnLst>
                                    <p:set>
                                      <p:cBhvr>
                                        <p:cTn id="7227" dur="1" fill="hold">
                                          <p:stCondLst>
                                            <p:cond delay="0"/>
                                          </p:stCondLst>
                                        </p:cTn>
                                        <p:tgtEl>
                                          <p:spTgt spid="1328">
                                            <p:txEl>
                                              <p:pRg st="31" end="50"/>
                                            </p:txEl>
                                          </p:spTgt>
                                        </p:tgtEl>
                                        <p:attrNameLst>
                                          <p:attrName>style.visibility</p:attrName>
                                        </p:attrNameLst>
                                      </p:cBhvr>
                                      <p:to>
                                        <p:strVal val="visible"/>
                                      </p:to>
                                    </p:set>
                                  </p:childTnLst>
                                </p:cTn>
                              </p:par>
                              <p:par>
                                <p:cTn id="7228" nodeType="withEffect" fill="hold" presetClass="entr" presetID="1">
                                  <p:stCondLst>
                                    <p:cond delay="0"/>
                                  </p:stCondLst>
                                  <p:childTnLst>
                                    <p:set>
                                      <p:cBhvr>
                                        <p:cTn id="7229" dur="1" fill="hold">
                                          <p:stCondLst>
                                            <p:cond delay="0"/>
                                          </p:stCondLst>
                                        </p:cTn>
                                        <p:tgtEl>
                                          <p:spTgt spid="1328">
                                            <p:txEl>
                                              <p:pRg st="50" end="6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822B5003-5A19-4005-A723-A0AA6B59A319}"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330"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What is printed now?</a:t>
            </a:r>
            <a:endParaRPr b="0" lang="en-US" sz="2840" spc="-1" strike="noStrike">
              <a:solidFill>
                <a:srgbClr val="000000"/>
              </a:solidFill>
              <a:uFill>
                <a:solidFill>
                  <a:srgbClr val="ffffff"/>
                </a:solidFill>
              </a:uFill>
              <a:latin typeface="Trebuchet MS"/>
            </a:endParaRPr>
          </a:p>
        </p:txBody>
      </p:sp>
      <p:sp>
        <p:nvSpPr>
          <p:cNvPr id="1331" name="TextShape 3"/>
          <p:cNvSpPr txBox="1"/>
          <p:nvPr/>
        </p:nvSpPr>
        <p:spPr>
          <a:xfrm>
            <a:off x="534600" y="1111680"/>
            <a:ext cx="9041400" cy="5780520"/>
          </a:xfrm>
          <a:prstGeom prst="rect">
            <a:avLst/>
          </a:prstGeom>
          <a:noFill/>
          <a:ln>
            <a:noFill/>
          </a:ln>
        </p:spPr>
        <p:txBody>
          <a:bodyPr lIns="101880" rIns="101880" tIns="51120" bIns="51120"/>
          <a:p>
            <a:pPr marL="65160">
              <a:lnSpc>
                <a:spcPct val="100000"/>
              </a:lnSpc>
            </a:pP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public class Graph {</a:t>
            </a:r>
            <a:endParaRPr b="0" lang="en-US" sz="1950" spc="-1" strike="noStrike">
              <a:solidFill>
                <a:srgbClr val="000000"/>
              </a:solidFill>
              <a:uFill>
                <a:solidFill>
                  <a:srgbClr val="ffffff"/>
                </a:solidFill>
              </a:uFill>
              <a:latin typeface="Trebuchet MS"/>
            </a:endParaRPr>
          </a:p>
          <a:p>
            <a:pPr>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@Override public int hashCode() {</a:t>
            </a:r>
            <a:endParaRPr b="0" lang="en-US" sz="1950" spc="-1" strike="noStrike">
              <a:solidFill>
                <a:srgbClr val="000000"/>
              </a:solidFill>
              <a:uFill>
                <a:solidFill>
                  <a:srgbClr val="ffffff"/>
                </a:solidFill>
              </a:uFill>
              <a:latin typeface="Trebuchet MS"/>
            </a:endParaRPr>
          </a:p>
          <a:p>
            <a:pPr>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 auto-generated */</a:t>
            </a:r>
            <a:endParaRPr b="0" lang="en-US" sz="1950" spc="-1" strike="noStrike">
              <a:solidFill>
                <a:srgbClr val="000000"/>
              </a:solidFill>
              <a:uFill>
                <a:solidFill>
                  <a:srgbClr val="ffffff"/>
                </a:solidFill>
              </a:uFill>
              <a:latin typeface="Trebuchet MS"/>
            </a:endParaRPr>
          </a:p>
          <a:p>
            <a:pPr>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a:t>
            </a:r>
            <a:endParaRPr b="0" lang="en-US" sz="1950" spc="-1" strike="noStrike">
              <a:solidFill>
                <a:srgbClr val="000000"/>
              </a:solidFill>
              <a:uFill>
                <a:solidFill>
                  <a:srgbClr val="ffffff"/>
                </a:solidFill>
              </a:uFill>
              <a:latin typeface="Trebuchet MS"/>
            </a:endParaRPr>
          </a:p>
          <a:p>
            <a:pPr>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@Override public boolean equals(Object obj) {</a:t>
            </a:r>
            <a:endParaRPr b="0" lang="en-US" sz="1950" spc="-1" strike="noStrike">
              <a:solidFill>
                <a:srgbClr val="000000"/>
              </a:solidFill>
              <a:uFill>
                <a:solidFill>
                  <a:srgbClr val="ffffff"/>
                </a:solidFill>
              </a:uFill>
              <a:latin typeface="Trebuchet MS"/>
            </a:endParaRPr>
          </a:p>
          <a:p>
            <a:pPr>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 auto-generated */</a:t>
            </a:r>
            <a:endParaRPr b="0" lang="en-US" sz="1950" spc="-1" strike="noStrike">
              <a:solidFill>
                <a:srgbClr val="000000"/>
              </a:solidFill>
              <a:uFill>
                <a:solidFill>
                  <a:srgbClr val="ffffff"/>
                </a:solidFill>
              </a:uFill>
              <a:latin typeface="Trebuchet MS"/>
            </a:endParaRPr>
          </a:p>
          <a:p>
            <a:pPr>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public static void main(String[] args) {</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Graph g1 = new Graph(3);</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Graph g2 = new Graph(3);</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g1.addEdge(0, 1); g1.addEdge(0, 2);</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g2.addEdge(0, 2); g2.addEdge(0, 1);</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 rest as before */</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  </a:t>
            </a:r>
            <a:r>
              <a:rPr b="1" lang="en-US" sz="2000" spc="-1" strike="noStrike">
                <a:solidFill>
                  <a:srgbClr val="000000"/>
                </a:solidFill>
                <a:uFill>
                  <a:solidFill>
                    <a:srgbClr val="ffffff"/>
                  </a:solidFill>
                </a:uFill>
                <a:latin typeface="Courier New"/>
                <a:ea typeface="ＭＳ Ｐゴシック"/>
              </a:rPr>
              <a:t>}</a:t>
            </a:r>
            <a:endParaRPr b="0" lang="en-US" sz="1950" spc="-1" strike="noStrike">
              <a:solidFill>
                <a:srgbClr val="000000"/>
              </a:solidFill>
              <a:uFill>
                <a:solidFill>
                  <a:srgbClr val="ffffff"/>
                </a:solidFill>
              </a:uFill>
              <a:latin typeface="Trebuchet MS"/>
            </a:endParaRPr>
          </a:p>
          <a:p>
            <a:pPr marL="65160">
              <a:lnSpc>
                <a:spcPct val="100000"/>
              </a:lnSpc>
            </a:pPr>
            <a:r>
              <a:rPr b="1" lang="en-US" sz="2000" spc="-1" strike="noStrike">
                <a:solidFill>
                  <a:srgbClr val="000000"/>
                </a:solidFill>
                <a:uFill>
                  <a:solidFill>
                    <a:srgbClr val="ffffff"/>
                  </a:solidFill>
                </a:uFill>
                <a:latin typeface="Courier New"/>
                <a:ea typeface="ＭＳ Ｐゴシック"/>
              </a:rPr>
              <a:t>}</a:t>
            </a:r>
            <a:endParaRPr b="0" lang="en-US" sz="1950" spc="-1" strike="noStrike">
              <a:solidFill>
                <a:srgbClr val="000000"/>
              </a:solidFill>
              <a:uFill>
                <a:solidFill>
                  <a:srgbClr val="ffffff"/>
                </a:solidFill>
              </a:uFill>
              <a:latin typeface="Trebuchet MS"/>
            </a:endParaRPr>
          </a:p>
        </p:txBody>
      </p:sp>
      <p:sp>
        <p:nvSpPr>
          <p:cNvPr id="1332" name="CustomShape 4"/>
          <p:cNvSpPr/>
          <p:nvPr/>
        </p:nvSpPr>
        <p:spPr>
          <a:xfrm>
            <a:off x="7172640" y="4998960"/>
            <a:ext cx="2389320" cy="6994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Trebuchet MS"/>
                <a:ea typeface="ＭＳ Ｐゴシック"/>
              </a:rPr>
              <a:t>Question</a:t>
            </a:r>
            <a:r>
              <a:rPr b="0" lang="en-IN" sz="2000" spc="-1" strike="noStrike">
                <a:solidFill>
                  <a:srgbClr val="000000"/>
                </a:solidFill>
                <a:uFill>
                  <a:solidFill>
                    <a:srgbClr val="ffffff"/>
                  </a:solidFill>
                </a:uFill>
                <a:latin typeface="Trebuchet MS"/>
                <a:ea typeface="ＭＳ Ｐゴシック"/>
              </a:rPr>
              <a:t>:</a:t>
            </a:r>
            <a:endParaRPr b="0" lang="en-IN" sz="195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How do we fix this?</a:t>
            </a:r>
            <a:endParaRPr b="0" lang="en-IN" sz="1950" spc="-1" strike="noStrike">
              <a:solidFill>
                <a:srgbClr val="000000"/>
              </a:solidFill>
              <a:uFill>
                <a:solidFill>
                  <a:srgbClr val="ffffff"/>
                </a:solidFill>
              </a:uFill>
              <a:latin typeface="Arial"/>
            </a:endParaRPr>
          </a:p>
        </p:txBody>
      </p:sp>
    </p:spTree>
  </p:cSld>
  <p:timing>
    <p:tnLst>
      <p:par>
        <p:cTn id="7230" dur="indefinite" restart="never" nodeType="tmRoot">
          <p:childTnLst>
            <p:seq>
              <p:cTn id="7231" dur="indefinite" nodeType="mainSeq">
                <p:childTnLst>
                  <p:par>
                    <p:cTn id="7232" fill="hold">
                      <p:stCondLst>
                        <p:cond delay="indefinite"/>
                      </p:stCondLst>
                      <p:childTnLst>
                        <p:par>
                          <p:cTn id="7233" fill="hold">
                            <p:stCondLst>
                              <p:cond delay="0"/>
                            </p:stCondLst>
                            <p:childTnLst>
                              <p:par>
                                <p:cTn id="7234" nodeType="clickEffect" fill="hold" presetClass="entr" presetID="1">
                                  <p:stCondLst>
                                    <p:cond delay="0"/>
                                  </p:stCondLst>
                                  <p:childTnLst>
                                    <p:set>
                                      <p:cBhvr>
                                        <p:cTn id="7235" dur="1" fill="hold">
                                          <p:stCondLst>
                                            <p:cond delay="0"/>
                                          </p:stCondLst>
                                        </p:cTn>
                                        <p:tgtEl>
                                          <p:spTgt spid="1331">
                                            <p:txEl>
                                              <p:pRg st="1" end="22"/>
                                            </p:txEl>
                                          </p:spTgt>
                                        </p:tgtEl>
                                        <p:attrNameLst>
                                          <p:attrName>style.visibility</p:attrName>
                                        </p:attrNameLst>
                                      </p:cBhvr>
                                      <p:to>
                                        <p:strVal val="visible"/>
                                      </p:to>
                                    </p:set>
                                  </p:childTnLst>
                                </p:cTn>
                              </p:par>
                              <p:par>
                                <p:cTn id="7236" nodeType="withEffect" fill="hold" presetClass="entr" presetID="1">
                                  <p:stCondLst>
                                    <p:cond delay="0"/>
                                  </p:stCondLst>
                                  <p:childTnLst>
                                    <p:set>
                                      <p:cBhvr>
                                        <p:cTn id="7237" dur="1" fill="hold">
                                          <p:stCondLst>
                                            <p:cond delay="0"/>
                                          </p:stCondLst>
                                        </p:cTn>
                                        <p:tgtEl>
                                          <p:spTgt spid="1331">
                                            <p:txEl>
                                              <p:pRg st="374" end="376"/>
                                            </p:txEl>
                                          </p:spTgt>
                                        </p:tgtEl>
                                        <p:attrNameLst>
                                          <p:attrName>style.visibility</p:attrName>
                                        </p:attrNameLst>
                                      </p:cBhvr>
                                      <p:to>
                                        <p:strVal val="visible"/>
                                      </p:to>
                                    </p:set>
                                  </p:childTnLst>
                                </p:cTn>
                              </p:par>
                              <p:par>
                                <p:cTn id="7238" nodeType="withEffect" fill="hold" presetClass="entr" presetID="1">
                                  <p:stCondLst>
                                    <p:cond delay="0"/>
                                  </p:stCondLst>
                                  <p:childTnLst>
                                    <p:set>
                                      <p:cBhvr>
                                        <p:cTn id="7239" dur="1" fill="hold">
                                          <p:stCondLst>
                                            <p:cond delay="0"/>
                                          </p:stCondLst>
                                        </p:cTn>
                                        <p:tgtEl>
                                          <p:spTgt spid="1331">
                                            <p:txEl>
                                              <p:pRg st="22" end="58"/>
                                            </p:txEl>
                                          </p:spTgt>
                                        </p:tgtEl>
                                        <p:attrNameLst>
                                          <p:attrName>style.visibility</p:attrName>
                                        </p:attrNameLst>
                                      </p:cBhvr>
                                      <p:to>
                                        <p:strVal val="visible"/>
                                      </p:to>
                                    </p:set>
                                  </p:childTnLst>
                                </p:cTn>
                              </p:par>
                              <p:par>
                                <p:cTn id="7240" nodeType="withEffect" fill="hold" presetClass="entr" presetID="1">
                                  <p:stCondLst>
                                    <p:cond delay="0"/>
                                  </p:stCondLst>
                                  <p:childTnLst>
                                    <p:set>
                                      <p:cBhvr>
                                        <p:cTn id="7241" dur="1" fill="hold">
                                          <p:stCondLst>
                                            <p:cond delay="0"/>
                                          </p:stCondLst>
                                        </p:cTn>
                                        <p:tgtEl>
                                          <p:spTgt spid="1331">
                                            <p:txEl>
                                              <p:pRg st="58" end="83"/>
                                            </p:txEl>
                                          </p:spTgt>
                                        </p:tgtEl>
                                        <p:attrNameLst>
                                          <p:attrName>style.visibility</p:attrName>
                                        </p:attrNameLst>
                                      </p:cBhvr>
                                      <p:to>
                                        <p:strVal val="visible"/>
                                      </p:to>
                                    </p:set>
                                  </p:childTnLst>
                                </p:cTn>
                              </p:par>
                              <p:par>
                                <p:cTn id="7242" nodeType="withEffect" fill="hold" presetClass="entr" presetID="1">
                                  <p:stCondLst>
                                    <p:cond delay="0"/>
                                  </p:stCondLst>
                                  <p:childTnLst>
                                    <p:set>
                                      <p:cBhvr>
                                        <p:cTn id="7243" dur="1" fill="hold">
                                          <p:stCondLst>
                                            <p:cond delay="0"/>
                                          </p:stCondLst>
                                        </p:cTn>
                                        <p:tgtEl>
                                          <p:spTgt spid="1331">
                                            <p:txEl>
                                              <p:pRg st="83" end="87"/>
                                            </p:txEl>
                                          </p:spTgt>
                                        </p:tgtEl>
                                        <p:attrNameLst>
                                          <p:attrName>style.visibility</p:attrName>
                                        </p:attrNameLst>
                                      </p:cBhvr>
                                      <p:to>
                                        <p:strVal val="visible"/>
                                      </p:to>
                                    </p:set>
                                  </p:childTnLst>
                                </p:cTn>
                              </p:par>
                              <p:par>
                                <p:cTn id="7244" nodeType="withEffect" fill="hold" presetClass="entr" presetID="1">
                                  <p:stCondLst>
                                    <p:cond delay="0"/>
                                  </p:stCondLst>
                                  <p:childTnLst>
                                    <p:set>
                                      <p:cBhvr>
                                        <p:cTn id="7245" dur="1" fill="hold">
                                          <p:stCondLst>
                                            <p:cond delay="0"/>
                                          </p:stCondLst>
                                        </p:cTn>
                                        <p:tgtEl>
                                          <p:spTgt spid="1331">
                                            <p:txEl>
                                              <p:pRg st="87" end="135"/>
                                            </p:txEl>
                                          </p:spTgt>
                                        </p:tgtEl>
                                        <p:attrNameLst>
                                          <p:attrName>style.visibility</p:attrName>
                                        </p:attrNameLst>
                                      </p:cBhvr>
                                      <p:to>
                                        <p:strVal val="visible"/>
                                      </p:to>
                                    </p:set>
                                  </p:childTnLst>
                                </p:cTn>
                              </p:par>
                              <p:par>
                                <p:cTn id="7246" nodeType="withEffect" fill="hold" presetClass="entr" presetID="1">
                                  <p:stCondLst>
                                    <p:cond delay="0"/>
                                  </p:stCondLst>
                                  <p:childTnLst>
                                    <p:set>
                                      <p:cBhvr>
                                        <p:cTn id="7247" dur="1" fill="hold">
                                          <p:stCondLst>
                                            <p:cond delay="0"/>
                                          </p:stCondLst>
                                        </p:cTn>
                                        <p:tgtEl>
                                          <p:spTgt spid="1331">
                                            <p:txEl>
                                              <p:pRg st="135" end="160"/>
                                            </p:txEl>
                                          </p:spTgt>
                                        </p:tgtEl>
                                        <p:attrNameLst>
                                          <p:attrName>style.visibility</p:attrName>
                                        </p:attrNameLst>
                                      </p:cBhvr>
                                      <p:to>
                                        <p:strVal val="visible"/>
                                      </p:to>
                                    </p:set>
                                  </p:childTnLst>
                                </p:cTn>
                              </p:par>
                              <p:par>
                                <p:cTn id="7248" nodeType="withEffect" fill="hold" presetClass="entr" presetID="1">
                                  <p:stCondLst>
                                    <p:cond delay="0"/>
                                  </p:stCondLst>
                                  <p:childTnLst>
                                    <p:set>
                                      <p:cBhvr>
                                        <p:cTn id="7249" dur="1" fill="hold">
                                          <p:stCondLst>
                                            <p:cond delay="0"/>
                                          </p:stCondLst>
                                        </p:cTn>
                                        <p:tgtEl>
                                          <p:spTgt spid="1331">
                                            <p:txEl>
                                              <p:pRg st="160" end="164"/>
                                            </p:txEl>
                                          </p:spTgt>
                                        </p:tgtEl>
                                        <p:attrNameLst>
                                          <p:attrName>style.visibility</p:attrName>
                                        </p:attrNameLst>
                                      </p:cBhvr>
                                      <p:to>
                                        <p:strVal val="visible"/>
                                      </p:to>
                                    </p:set>
                                  </p:childTnLst>
                                </p:cTn>
                              </p:par>
                            </p:childTnLst>
                          </p:cTn>
                        </p:par>
                      </p:childTnLst>
                    </p:cTn>
                  </p:par>
                  <p:par>
                    <p:cTn id="7250" fill="hold">
                      <p:stCondLst>
                        <p:cond delay="indefinite"/>
                      </p:stCondLst>
                      <p:childTnLst>
                        <p:par>
                          <p:cTn id="7251" fill="hold">
                            <p:stCondLst>
                              <p:cond delay="0"/>
                            </p:stCondLst>
                            <p:childTnLst>
                              <p:par>
                                <p:cTn id="7252" nodeType="clickEffect" fill="hold" presetClass="entr" presetID="1">
                                  <p:stCondLst>
                                    <p:cond delay="0"/>
                                  </p:stCondLst>
                                  <p:childTnLst>
                                    <p:set>
                                      <p:cBhvr>
                                        <p:cTn id="7253" dur="1" fill="hold">
                                          <p:stCondLst>
                                            <p:cond delay="0"/>
                                          </p:stCondLst>
                                        </p:cTn>
                                        <p:tgtEl>
                                          <p:spTgt spid="1331">
                                            <p:txEl>
                                              <p:pRg st="164" end="207"/>
                                            </p:txEl>
                                          </p:spTgt>
                                        </p:tgtEl>
                                        <p:attrNameLst>
                                          <p:attrName>style.visibility</p:attrName>
                                        </p:attrNameLst>
                                      </p:cBhvr>
                                      <p:to>
                                        <p:strVal val="visible"/>
                                      </p:to>
                                    </p:set>
                                  </p:childTnLst>
                                </p:cTn>
                              </p:par>
                              <p:par>
                                <p:cTn id="7254" nodeType="withEffect" fill="hold" presetClass="entr" presetID="1">
                                  <p:stCondLst>
                                    <p:cond delay="0"/>
                                  </p:stCondLst>
                                  <p:childTnLst>
                                    <p:set>
                                      <p:cBhvr>
                                        <p:cTn id="7255" dur="1" fill="hold">
                                          <p:stCondLst>
                                            <p:cond delay="0"/>
                                          </p:stCondLst>
                                        </p:cTn>
                                        <p:tgtEl>
                                          <p:spTgt spid="1331">
                                            <p:txEl>
                                              <p:pRg st="370" end="374"/>
                                            </p:txEl>
                                          </p:spTgt>
                                        </p:tgtEl>
                                        <p:attrNameLst>
                                          <p:attrName>style.visibility</p:attrName>
                                        </p:attrNameLst>
                                      </p:cBhvr>
                                      <p:to>
                                        <p:strVal val="visible"/>
                                      </p:to>
                                    </p:set>
                                  </p:childTnLst>
                                </p:cTn>
                              </p:par>
                              <p:par>
                                <p:cTn id="7256" nodeType="withEffect" fill="hold" presetClass="entr" presetID="1">
                                  <p:stCondLst>
                                    <p:cond delay="0"/>
                                  </p:stCondLst>
                                  <p:childTnLst>
                                    <p:set>
                                      <p:cBhvr>
                                        <p:cTn id="7257" dur="1" fill="hold">
                                          <p:stCondLst>
                                            <p:cond delay="0"/>
                                          </p:stCondLst>
                                        </p:cTn>
                                        <p:tgtEl>
                                          <p:spTgt spid="1331">
                                            <p:txEl>
                                              <p:pRg st="207" end="236"/>
                                            </p:txEl>
                                          </p:spTgt>
                                        </p:tgtEl>
                                        <p:attrNameLst>
                                          <p:attrName>style.visibility</p:attrName>
                                        </p:attrNameLst>
                                      </p:cBhvr>
                                      <p:to>
                                        <p:strVal val="visible"/>
                                      </p:to>
                                    </p:set>
                                  </p:childTnLst>
                                </p:cTn>
                              </p:par>
                              <p:par>
                                <p:cTn id="7258" nodeType="withEffect" fill="hold" presetClass="entr" presetID="1">
                                  <p:stCondLst>
                                    <p:cond delay="0"/>
                                  </p:stCondLst>
                                  <p:childTnLst>
                                    <p:set>
                                      <p:cBhvr>
                                        <p:cTn id="7259" dur="1" fill="hold">
                                          <p:stCondLst>
                                            <p:cond delay="0"/>
                                          </p:stCondLst>
                                        </p:cTn>
                                        <p:tgtEl>
                                          <p:spTgt spid="1331">
                                            <p:txEl>
                                              <p:pRg st="236" end="265"/>
                                            </p:txEl>
                                          </p:spTgt>
                                        </p:tgtEl>
                                        <p:attrNameLst>
                                          <p:attrName>style.visibility</p:attrName>
                                        </p:attrNameLst>
                                      </p:cBhvr>
                                      <p:to>
                                        <p:strVal val="visible"/>
                                      </p:to>
                                    </p:set>
                                  </p:childTnLst>
                                </p:cTn>
                              </p:par>
                            </p:childTnLst>
                          </p:cTn>
                        </p:par>
                      </p:childTnLst>
                    </p:cTn>
                  </p:par>
                  <p:par>
                    <p:cTn id="7260" fill="hold">
                      <p:stCondLst>
                        <p:cond delay="indefinite"/>
                      </p:stCondLst>
                      <p:childTnLst>
                        <p:par>
                          <p:cTn id="7261" fill="hold">
                            <p:stCondLst>
                              <p:cond delay="0"/>
                            </p:stCondLst>
                            <p:childTnLst>
                              <p:par>
                                <p:cTn id="7262" nodeType="clickEffect" fill="hold" presetClass="entr" presetID="1">
                                  <p:stCondLst>
                                    <p:cond delay="0"/>
                                  </p:stCondLst>
                                  <p:childTnLst>
                                    <p:set>
                                      <p:cBhvr>
                                        <p:cTn id="7263" dur="1" fill="hold">
                                          <p:stCondLst>
                                            <p:cond delay="0"/>
                                          </p:stCondLst>
                                        </p:cTn>
                                        <p:tgtEl>
                                          <p:spTgt spid="1331">
                                            <p:txEl>
                                              <p:pRg st="265" end="305"/>
                                            </p:txEl>
                                          </p:spTgt>
                                        </p:tgtEl>
                                        <p:attrNameLst>
                                          <p:attrName>style.visibility</p:attrName>
                                        </p:attrNameLst>
                                      </p:cBhvr>
                                      <p:to>
                                        <p:strVal val="visible"/>
                                      </p:to>
                                    </p:set>
                                  </p:childTnLst>
                                </p:cTn>
                              </p:par>
                            </p:childTnLst>
                          </p:cTn>
                        </p:par>
                      </p:childTnLst>
                    </p:cTn>
                  </p:par>
                  <p:par>
                    <p:cTn id="7264" fill="hold">
                      <p:stCondLst>
                        <p:cond delay="indefinite"/>
                      </p:stCondLst>
                      <p:childTnLst>
                        <p:par>
                          <p:cTn id="7265" fill="hold">
                            <p:stCondLst>
                              <p:cond delay="0"/>
                            </p:stCondLst>
                            <p:childTnLst>
                              <p:par>
                                <p:cTn id="7266" nodeType="clickEffect" fill="hold" presetClass="entr" presetID="1">
                                  <p:stCondLst>
                                    <p:cond delay="0"/>
                                  </p:stCondLst>
                                  <p:childTnLst>
                                    <p:set>
                                      <p:cBhvr>
                                        <p:cTn id="7267" dur="1" fill="hold">
                                          <p:stCondLst>
                                            <p:cond delay="0"/>
                                          </p:stCondLst>
                                        </p:cTn>
                                        <p:tgtEl>
                                          <p:spTgt spid="1331">
                                            <p:txEl>
                                              <p:pRg st="305" end="345"/>
                                            </p:txEl>
                                          </p:spTgt>
                                        </p:tgtEl>
                                        <p:attrNameLst>
                                          <p:attrName>style.visibility</p:attrName>
                                        </p:attrNameLst>
                                      </p:cBhvr>
                                      <p:to>
                                        <p:strVal val="visible"/>
                                      </p:to>
                                    </p:set>
                                  </p:childTnLst>
                                </p:cTn>
                              </p:par>
                            </p:childTnLst>
                          </p:cTn>
                        </p:par>
                      </p:childTnLst>
                    </p:cTn>
                  </p:par>
                  <p:par>
                    <p:cTn id="7268" fill="hold">
                      <p:stCondLst>
                        <p:cond delay="indefinite"/>
                      </p:stCondLst>
                      <p:childTnLst>
                        <p:par>
                          <p:cTn id="7269" fill="hold">
                            <p:stCondLst>
                              <p:cond delay="0"/>
                            </p:stCondLst>
                            <p:childTnLst>
                              <p:par>
                                <p:cTn id="7270" nodeType="clickEffect" fill="hold" presetClass="entr" presetID="1">
                                  <p:stCondLst>
                                    <p:cond delay="0"/>
                                  </p:stCondLst>
                                  <p:childTnLst>
                                    <p:set>
                                      <p:cBhvr>
                                        <p:cTn id="7271" dur="1" fill="hold">
                                          <p:stCondLst>
                                            <p:cond delay="0"/>
                                          </p:stCondLst>
                                        </p:cTn>
                                        <p:tgtEl>
                                          <p:spTgt spid="1331">
                                            <p:txEl>
                                              <p:pRg st="345" end="370"/>
                                            </p:txEl>
                                          </p:spTgt>
                                        </p:tgtEl>
                                        <p:attrNameLst>
                                          <p:attrName>style.visibility</p:attrName>
                                        </p:attrNameLst>
                                      </p:cBhvr>
                                      <p:to>
                                        <p:strVal val="visible"/>
                                      </p:to>
                                    </p:set>
                                  </p:childTnLst>
                                </p:cTn>
                              </p:par>
                            </p:childTnLst>
                          </p:cTn>
                        </p:par>
                      </p:childTnLst>
                    </p:cTn>
                  </p:par>
                  <p:par>
                    <p:cTn id="7272" fill="hold">
                      <p:stCondLst>
                        <p:cond delay="indefinite"/>
                      </p:stCondLst>
                      <p:childTnLst>
                        <p:par>
                          <p:cTn id="7273" fill="hold">
                            <p:stCondLst>
                              <p:cond delay="0"/>
                            </p:stCondLst>
                            <p:childTnLst>
                              <p:par>
                                <p:cTn id="7274" nodeType="clickEffect" fill="hold" presetClass="entr" presetID="1">
                                  <p:stCondLst>
                                    <p:cond delay="0"/>
                                  </p:stCondLst>
                                  <p:childTnLst>
                                    <p:set>
                                      <p:cBhvr>
                                        <p:cTn id="7275" dur="1" fill="hold">
                                          <p:stCondLst>
                                            <p:cond delay="0"/>
                                          </p:stCondLst>
                                        </p:cTn>
                                        <p:tgtEl>
                                          <p:spTgt spid="1332">
                                            <p:txEl>
                                              <p:pRg st="0" end="10"/>
                                            </p:txEl>
                                          </p:spTgt>
                                        </p:tgtEl>
                                        <p:attrNameLst>
                                          <p:attrName>style.visibility</p:attrName>
                                        </p:attrNameLst>
                                      </p:cBhvr>
                                      <p:to>
                                        <p:strVal val="visible"/>
                                      </p:to>
                                    </p:set>
                                  </p:childTnLst>
                                </p:cTn>
                              </p:par>
                              <p:par>
                                <p:cTn id="7276" nodeType="withEffect" fill="hold" presetClass="entr" presetID="1">
                                  <p:stCondLst>
                                    <p:cond delay="0"/>
                                  </p:stCondLst>
                                  <p:childTnLst>
                                    <p:set>
                                      <p:cBhvr>
                                        <p:cTn id="7277" dur="1" fill="hold">
                                          <p:stCondLst>
                                            <p:cond delay="0"/>
                                          </p:stCondLst>
                                        </p:cTn>
                                        <p:tgtEl>
                                          <p:spTgt spid="1332">
                                            <p:txEl>
                                              <p:pRg st="10" end="3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BE3E7D2A-754A-4A8F-9120-6ADCD350637C}" type="slidenum">
              <a:rPr b="0" lang="en-IN" sz="1600" spc="-1" strike="noStrike">
                <a:solidFill>
                  <a:srgbClr val="000000"/>
                </a:solidFill>
                <a:uFill>
                  <a:solidFill>
                    <a:srgbClr val="ffffff"/>
                  </a:solidFill>
                </a:uFill>
                <a:latin typeface="Trebuchet MS"/>
              </a:rPr>
              <a:t>&lt;number&gt;</a:t>
            </a:fld>
            <a:endParaRPr b="0" lang="en-IN" sz="1950" spc="-1" strike="noStrike">
              <a:solidFill>
                <a:srgbClr val="000000"/>
              </a:solidFill>
              <a:uFill>
                <a:solidFill>
                  <a:srgbClr val="ffffff"/>
                </a:solidFill>
              </a:uFill>
              <a:latin typeface="Times New Roman"/>
            </a:endParaRPr>
          </a:p>
        </p:txBody>
      </p:sp>
      <p:sp>
        <p:nvSpPr>
          <p:cNvPr id="1334"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rPr>
              <a:t>An application of hashing: Map-Reduce</a:t>
            </a:r>
            <a:endParaRPr b="0" lang="en-US" sz="2840" spc="-1" strike="noStrike">
              <a:solidFill>
                <a:srgbClr val="000000"/>
              </a:solidFill>
              <a:uFill>
                <a:solidFill>
                  <a:srgbClr val="ffffff"/>
                </a:solidFill>
              </a:uFill>
              <a:latin typeface="Trebuchet MS"/>
            </a:endParaRPr>
          </a:p>
        </p:txBody>
      </p:sp>
      <p:sp>
        <p:nvSpPr>
          <p:cNvPr id="1335"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Developed by two researchers at Google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Many companies want to process large amounts of data quickly</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without purchasing super-computers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rPr>
              <a:t>Alternative</a:t>
            </a:r>
            <a:r>
              <a:rPr b="0" lang="en-US" sz="2000" spc="-1" strike="noStrike">
                <a:solidFill>
                  <a:srgbClr val="000000"/>
                </a:solidFill>
                <a:uFill>
                  <a:solidFill>
                    <a:srgbClr val="ffffff"/>
                  </a:solidFill>
                </a:uFill>
                <a:latin typeface="Trebuchet MS"/>
              </a:rPr>
              <a:t>: Split work across several </a:t>
            </a:r>
            <a:r>
              <a:rPr b="0" lang="en-US" sz="2000" spc="-1" strike="noStrike">
                <a:solidFill>
                  <a:srgbClr val="3333cc"/>
                </a:solidFill>
                <a:uFill>
                  <a:solidFill>
                    <a:srgbClr val="ffffff"/>
                  </a:solidFill>
                </a:uFill>
                <a:latin typeface="Trebuchet MS"/>
              </a:rPr>
              <a:t>nodes</a:t>
            </a:r>
            <a:r>
              <a:rPr b="0" lang="en-US" sz="2000" spc="-1" strike="noStrike">
                <a:solidFill>
                  <a:srgbClr val="000000"/>
                </a:solidFill>
                <a:uFill>
                  <a:solidFill>
                    <a:srgbClr val="ffffff"/>
                  </a:solidFill>
                </a:uFill>
                <a:latin typeface="Trebuchet MS"/>
              </a:rPr>
              <a:t> (off-the-shelf machines)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Risk of failures: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What if a node fails during computation?</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How many hard-drive failures does Google suffer? ~1 per</a:t>
            </a:r>
            <a:endParaRPr b="0" lang="en-US" sz="1950" spc="-1" strike="noStrike">
              <a:solidFill>
                <a:srgbClr val="000000"/>
              </a:solidFill>
              <a:uFill>
                <a:solidFill>
                  <a:srgbClr val="ffffff"/>
                </a:solidFill>
              </a:uFill>
              <a:latin typeface="Trebuchet MS"/>
            </a:endParaRPr>
          </a:p>
        </p:txBody>
      </p:sp>
      <p:sp>
        <p:nvSpPr>
          <p:cNvPr id="1336" name="CustomShape 4"/>
          <p:cNvSpPr/>
          <p:nvPr/>
        </p:nvSpPr>
        <p:spPr>
          <a:xfrm>
            <a:off x="8203320" y="5322600"/>
            <a:ext cx="982800" cy="13093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rPr>
              <a:t>minute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rPr>
              <a:t>hour</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rPr>
              <a:t>day</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rPr>
              <a:t>month</a:t>
            </a:r>
            <a:endParaRPr b="0" lang="en-IN" sz="1800" spc="-1" strike="noStrike">
              <a:solidFill>
                <a:srgbClr val="000000"/>
              </a:solidFill>
              <a:uFill>
                <a:solidFill>
                  <a:srgbClr val="ffffff"/>
                </a:solidFill>
              </a:uFill>
              <a:latin typeface="Arial"/>
            </a:endParaRPr>
          </a:p>
        </p:txBody>
      </p:sp>
      <p:sp>
        <p:nvSpPr>
          <p:cNvPr id="1337" name="CustomShape 5"/>
          <p:cNvSpPr/>
          <p:nvPr/>
        </p:nvSpPr>
        <p:spPr>
          <a:xfrm>
            <a:off x="8033400" y="5330160"/>
            <a:ext cx="247320" cy="1259640"/>
          </a:xfrm>
          <a:prstGeom prst="leftBrace">
            <a:avLst>
              <a:gd name="adj1" fmla="val 8333"/>
              <a:gd name="adj2" fmla="val 50000"/>
            </a:avLst>
          </a:prstGeom>
          <a:noFill/>
          <a:ln w="47520">
            <a:solidFill>
              <a:srgbClr val="c00000"/>
            </a:solidFill>
            <a:round/>
          </a:ln>
        </p:spPr>
        <p:style>
          <a:lnRef idx="0"/>
          <a:fillRef idx="0"/>
          <a:effectRef idx="0"/>
          <a:fontRef idx="minor"/>
        </p:style>
      </p:sp>
      <p:sp>
        <p:nvSpPr>
          <p:cNvPr id="1338" name="CustomShape 6"/>
          <p:cNvSpPr/>
          <p:nvPr/>
        </p:nvSpPr>
        <p:spPr>
          <a:xfrm>
            <a:off x="9145800" y="5402520"/>
            <a:ext cx="228600" cy="221760"/>
          </a:xfrm>
          <a:prstGeom prst="star5">
            <a:avLst>
              <a:gd name="adj" fmla="val 19098"/>
              <a:gd name="hf" fmla="val 105146"/>
              <a:gd name="vf" fmla="val 110557"/>
            </a:avLst>
          </a:prstGeom>
          <a:solidFill>
            <a:srgbClr val="ffff00"/>
          </a:solidFill>
          <a:ln w="9360">
            <a:solidFill>
              <a:schemeClr val="tx1"/>
            </a:solidFill>
            <a:round/>
          </a:ln>
        </p:spPr>
        <p:style>
          <a:lnRef idx="0"/>
          <a:fillRef idx="0"/>
          <a:effectRef idx="0"/>
          <a:fontRef idx="minor"/>
        </p:style>
      </p:sp>
      <p:pic>
        <p:nvPicPr>
          <p:cNvPr id="1339" name="Picture 6" descr=""/>
          <p:cNvPicPr/>
          <p:nvPr/>
        </p:nvPicPr>
        <p:blipFill>
          <a:blip r:embed="rId1"/>
          <a:stretch/>
        </p:blipFill>
        <p:spPr>
          <a:xfrm>
            <a:off x="1176120" y="1906200"/>
            <a:ext cx="7788600" cy="1206000"/>
          </a:xfrm>
          <a:prstGeom prst="rect">
            <a:avLst/>
          </a:prstGeom>
          <a:ln>
            <a:noFill/>
          </a:ln>
        </p:spPr>
      </p:pic>
    </p:spTree>
  </p:cSld>
  <p:timing>
    <p:tnLst>
      <p:par>
        <p:cTn id="7278" dur="indefinite" restart="never" nodeType="tmRoot">
          <p:childTnLst>
            <p:seq>
              <p:cTn id="7279" dur="indefinite" nodeType="mainSeq">
                <p:childTnLst>
                  <p:par>
                    <p:cTn id="7280" nodeType="clickEffect" fill="hold">
                      <p:stCondLst>
                        <p:cond delay="indefinite"/>
                      </p:stCondLst>
                      <p:childTnLst>
                        <p:par>
                          <p:cTn id="7281" nodeType="withEffect" fill="hold">
                            <p:stCondLst>
                              <p:cond delay="0"/>
                            </p:stCondLst>
                            <p:childTnLst>
                              <p:par>
                                <p:cTn id="7282" nodeType="clickEffect" fill="hold" presetClass="entr" presetID="1">
                                  <p:stCondLst>
                                    <p:cond delay="0"/>
                                  </p:stCondLst>
                                  <p:childTnLst>
                                    <p:set>
                                      <p:cBhvr>
                                        <p:cTn id="7283" dur="1" fill="hold">
                                          <p:stCondLst>
                                            <p:cond delay="0"/>
                                          </p:stCondLst>
                                        </p:cTn>
                                        <p:tgtEl>
                                          <p:spTgt spid="1335">
                                            <p:txEl>
                                              <p:pRg st="1" end="40"/>
                                            </p:txEl>
                                          </p:spTgt>
                                        </p:tgtEl>
                                        <p:attrNameLst>
                                          <p:attrName>style.visibility</p:attrName>
                                        </p:attrNameLst>
                                      </p:cBhvr>
                                      <p:to>
                                        <p:strVal val="visible"/>
                                      </p:to>
                                    </p:set>
                                  </p:childTnLst>
                                </p:cTn>
                              </p:par>
                              <p:par>
                                <p:cTn id="7284" nodeType="withEffect" fill="hold" presetClass="entr" presetID="1">
                                  <p:stCondLst>
                                    <p:cond delay="0"/>
                                  </p:stCondLst>
                                  <p:childTnLst>
                                    <p:set>
                                      <p:cBhvr>
                                        <p:cTn id="7285" dur="1" fill="hold">
                                          <p:stCondLst>
                                            <p:cond delay="0"/>
                                          </p:stCondLst>
                                        </p:cTn>
                                        <p:tgtEl>
                                          <p:spTgt spid="1339"/>
                                        </p:tgtEl>
                                        <p:attrNameLst>
                                          <p:attrName>style.visibility</p:attrName>
                                        </p:attrNameLst>
                                      </p:cBhvr>
                                      <p:to>
                                        <p:strVal val="visible"/>
                                      </p:to>
                                    </p:set>
                                  </p:childTnLst>
                                </p:cTn>
                              </p:par>
                            </p:childTnLst>
                          </p:cTn>
                        </p:par>
                      </p:childTnLst>
                    </p:cTn>
                  </p:par>
                  <p:par>
                    <p:cTn id="7286" fill="hold">
                      <p:stCondLst>
                        <p:cond delay="indefinite"/>
                      </p:stCondLst>
                      <p:childTnLst>
                        <p:par>
                          <p:cTn id="7287" fill="hold">
                            <p:stCondLst>
                              <p:cond delay="0"/>
                            </p:stCondLst>
                            <p:childTnLst>
                              <p:par>
                                <p:cTn id="7288" nodeType="clickEffect" fill="hold" presetClass="entr" presetID="1">
                                  <p:stCondLst>
                                    <p:cond delay="0"/>
                                  </p:stCondLst>
                                  <p:childTnLst>
                                    <p:set>
                                      <p:cBhvr>
                                        <p:cTn id="7289" dur="1" fill="hold">
                                          <p:stCondLst>
                                            <p:cond delay="0"/>
                                          </p:stCondLst>
                                        </p:cTn>
                                        <p:tgtEl>
                                          <p:spTgt spid="1335">
                                            <p:txEl>
                                              <p:pRg st="44" end="105"/>
                                            </p:txEl>
                                          </p:spTgt>
                                        </p:tgtEl>
                                        <p:attrNameLst>
                                          <p:attrName>style.visibility</p:attrName>
                                        </p:attrNameLst>
                                      </p:cBhvr>
                                      <p:to>
                                        <p:strVal val="visible"/>
                                      </p:to>
                                    </p:set>
                                  </p:childTnLst>
                                </p:cTn>
                              </p:par>
                            </p:childTnLst>
                          </p:cTn>
                        </p:par>
                      </p:childTnLst>
                    </p:cTn>
                  </p:par>
                  <p:par>
                    <p:cTn id="7290" fill="hold">
                      <p:stCondLst>
                        <p:cond delay="indefinite"/>
                      </p:stCondLst>
                      <p:childTnLst>
                        <p:par>
                          <p:cTn id="7291" fill="hold">
                            <p:stCondLst>
                              <p:cond delay="0"/>
                            </p:stCondLst>
                            <p:childTnLst>
                              <p:par>
                                <p:cTn id="7292" nodeType="clickEffect" fill="hold" presetClass="entr" presetID="1">
                                  <p:stCondLst>
                                    <p:cond delay="0"/>
                                  </p:stCondLst>
                                  <p:childTnLst>
                                    <p:set>
                                      <p:cBhvr>
                                        <p:cTn id="7293" dur="1" fill="hold">
                                          <p:stCondLst>
                                            <p:cond delay="0"/>
                                          </p:stCondLst>
                                        </p:cTn>
                                        <p:tgtEl>
                                          <p:spTgt spid="1335">
                                            <p:txEl>
                                              <p:pRg st="105" end="140"/>
                                            </p:txEl>
                                          </p:spTgt>
                                        </p:tgtEl>
                                        <p:attrNameLst>
                                          <p:attrName>style.visibility</p:attrName>
                                        </p:attrNameLst>
                                      </p:cBhvr>
                                      <p:to>
                                        <p:strVal val="visible"/>
                                      </p:to>
                                    </p:set>
                                  </p:childTnLst>
                                </p:cTn>
                              </p:par>
                            </p:childTnLst>
                          </p:cTn>
                        </p:par>
                      </p:childTnLst>
                    </p:cTn>
                  </p:par>
                  <p:par>
                    <p:cTn id="7294" fill="hold">
                      <p:stCondLst>
                        <p:cond delay="indefinite"/>
                      </p:stCondLst>
                      <p:childTnLst>
                        <p:par>
                          <p:cTn id="7295" fill="hold">
                            <p:stCondLst>
                              <p:cond delay="0"/>
                            </p:stCondLst>
                            <p:childTnLst>
                              <p:par>
                                <p:cTn id="7296" nodeType="clickEffect" fill="hold" presetClass="entr" presetID="1">
                                  <p:stCondLst>
                                    <p:cond delay="0"/>
                                  </p:stCondLst>
                                  <p:childTnLst>
                                    <p:set>
                                      <p:cBhvr>
                                        <p:cTn id="7297" dur="1" fill="hold">
                                          <p:stCondLst>
                                            <p:cond delay="0"/>
                                          </p:stCondLst>
                                        </p:cTn>
                                        <p:tgtEl>
                                          <p:spTgt spid="1335">
                                            <p:txEl>
                                              <p:pRg st="141" end="211"/>
                                            </p:txEl>
                                          </p:spTgt>
                                        </p:tgtEl>
                                        <p:attrNameLst>
                                          <p:attrName>style.visibility</p:attrName>
                                        </p:attrNameLst>
                                      </p:cBhvr>
                                      <p:to>
                                        <p:strVal val="visible"/>
                                      </p:to>
                                    </p:set>
                                  </p:childTnLst>
                                </p:cTn>
                              </p:par>
                            </p:childTnLst>
                          </p:cTn>
                        </p:par>
                      </p:childTnLst>
                    </p:cTn>
                  </p:par>
                  <p:par>
                    <p:cTn id="7298" fill="hold">
                      <p:stCondLst>
                        <p:cond delay="indefinite"/>
                      </p:stCondLst>
                      <p:childTnLst>
                        <p:par>
                          <p:cTn id="7299" fill="hold">
                            <p:stCondLst>
                              <p:cond delay="0"/>
                            </p:stCondLst>
                            <p:childTnLst>
                              <p:par>
                                <p:cTn id="7300" nodeType="clickEffect" fill="hold" presetClass="entr" presetID="1">
                                  <p:stCondLst>
                                    <p:cond delay="0"/>
                                  </p:stCondLst>
                                  <p:childTnLst>
                                    <p:set>
                                      <p:cBhvr>
                                        <p:cTn id="7301" dur="1" fill="hold">
                                          <p:stCondLst>
                                            <p:cond delay="0"/>
                                          </p:stCondLst>
                                        </p:cTn>
                                        <p:tgtEl>
                                          <p:spTgt spid="1335">
                                            <p:txEl>
                                              <p:pRg st="212" end="230"/>
                                            </p:txEl>
                                          </p:spTgt>
                                        </p:tgtEl>
                                        <p:attrNameLst>
                                          <p:attrName>style.visibility</p:attrName>
                                        </p:attrNameLst>
                                      </p:cBhvr>
                                      <p:to>
                                        <p:strVal val="visible"/>
                                      </p:to>
                                    </p:set>
                                  </p:childTnLst>
                                </p:cTn>
                              </p:par>
                            </p:childTnLst>
                          </p:cTn>
                        </p:par>
                      </p:childTnLst>
                    </p:cTn>
                  </p:par>
                  <p:par>
                    <p:cTn id="7302" fill="hold">
                      <p:stCondLst>
                        <p:cond delay="indefinite"/>
                      </p:stCondLst>
                      <p:childTnLst>
                        <p:par>
                          <p:cTn id="7303" fill="hold">
                            <p:stCondLst>
                              <p:cond delay="0"/>
                            </p:stCondLst>
                            <p:childTnLst>
                              <p:par>
                                <p:cTn id="7304" nodeType="clickEffect" fill="hold" presetClass="entr" presetID="1">
                                  <p:stCondLst>
                                    <p:cond delay="0"/>
                                  </p:stCondLst>
                                  <p:childTnLst>
                                    <p:set>
                                      <p:cBhvr>
                                        <p:cTn id="7305" dur="1" fill="hold">
                                          <p:stCondLst>
                                            <p:cond delay="0"/>
                                          </p:stCondLst>
                                        </p:cTn>
                                        <p:tgtEl>
                                          <p:spTgt spid="1335">
                                            <p:txEl>
                                              <p:pRg st="230" end="271"/>
                                            </p:txEl>
                                          </p:spTgt>
                                        </p:tgtEl>
                                        <p:attrNameLst>
                                          <p:attrName>style.visibility</p:attrName>
                                        </p:attrNameLst>
                                      </p:cBhvr>
                                      <p:to>
                                        <p:strVal val="visible"/>
                                      </p:to>
                                    </p:set>
                                  </p:childTnLst>
                                </p:cTn>
                              </p:par>
                            </p:childTnLst>
                          </p:cTn>
                        </p:par>
                      </p:childTnLst>
                    </p:cTn>
                  </p:par>
                  <p:par>
                    <p:cTn id="7306" fill="hold">
                      <p:stCondLst>
                        <p:cond delay="indefinite"/>
                      </p:stCondLst>
                      <p:childTnLst>
                        <p:par>
                          <p:cTn id="7307" fill="hold">
                            <p:stCondLst>
                              <p:cond delay="0"/>
                            </p:stCondLst>
                            <p:childTnLst>
                              <p:par>
                                <p:cTn id="7308" nodeType="clickEffect" fill="hold" presetClass="entr" presetID="1">
                                  <p:stCondLst>
                                    <p:cond delay="0"/>
                                  </p:stCondLst>
                                  <p:childTnLst>
                                    <p:set>
                                      <p:cBhvr>
                                        <p:cTn id="7309" dur="1" fill="hold">
                                          <p:stCondLst>
                                            <p:cond delay="0"/>
                                          </p:stCondLst>
                                        </p:cTn>
                                        <p:tgtEl>
                                          <p:spTgt spid="1335">
                                            <p:txEl>
                                              <p:pRg st="271" end="327"/>
                                            </p:txEl>
                                          </p:spTgt>
                                        </p:tgtEl>
                                        <p:attrNameLst>
                                          <p:attrName>style.visibility</p:attrName>
                                        </p:attrNameLst>
                                      </p:cBhvr>
                                      <p:to>
                                        <p:strVal val="visible"/>
                                      </p:to>
                                    </p:set>
                                  </p:childTnLst>
                                </p:cTn>
                              </p:par>
                            </p:childTnLst>
                          </p:cTn>
                        </p:par>
                      </p:childTnLst>
                    </p:cTn>
                  </p:par>
                  <p:par>
                    <p:cTn id="7310" fill="hold">
                      <p:stCondLst>
                        <p:cond delay="indefinite"/>
                      </p:stCondLst>
                      <p:childTnLst>
                        <p:par>
                          <p:cTn id="7311" fill="hold">
                            <p:stCondLst>
                              <p:cond delay="0"/>
                            </p:stCondLst>
                            <p:childTnLst>
                              <p:par>
                                <p:cTn id="7312" nodeType="clickEffect" fill="hold" presetClass="entr" presetID="1">
                                  <p:stCondLst>
                                    <p:cond delay="0"/>
                                  </p:stCondLst>
                                  <p:childTnLst>
                                    <p:set>
                                      <p:cBhvr>
                                        <p:cTn id="7313" dur="1" fill="hold">
                                          <p:stCondLst>
                                            <p:cond delay="0"/>
                                          </p:stCondLst>
                                        </p:cTn>
                                        <p:tgtEl>
                                          <p:spTgt spid="-1"/>
                                        </p:tgtEl>
                                        <p:attrNameLst>
                                          <p:attrName>style.visibility</p:attrName>
                                        </p:attrNameLst>
                                      </p:cBhvr>
                                      <p:to>
                                        <p:strVal val="visible"/>
                                      </p:to>
                                    </p:set>
                                  </p:childTnLst>
                                </p:cTn>
                              </p:par>
                            </p:childTnLst>
                          </p:cTn>
                        </p:par>
                      </p:childTnLst>
                    </p:cTn>
                  </p:par>
                  <p:par>
                    <p:cTn id="7314" fill="hold">
                      <p:stCondLst>
                        <p:cond delay="indefinite"/>
                      </p:stCondLst>
                      <p:childTnLst>
                        <p:par>
                          <p:cTn id="7315" fill="hold">
                            <p:stCondLst>
                              <p:cond delay="0"/>
                            </p:stCondLst>
                            <p:childTnLst>
                              <p:par>
                                <p:cTn id="7316" nodeType="clickEffect" fill="hold" presetClass="entr" presetID="1">
                                  <p:stCondLst>
                                    <p:cond delay="0"/>
                                  </p:stCondLst>
                                  <p:childTnLst>
                                    <p:set>
                                      <p:cBhvr>
                                        <p:cTn id="7317" dur="1" fill="hold">
                                          <p:stCondLst>
                                            <p:cond delay="0"/>
                                          </p:stCondLst>
                                        </p:cTn>
                                        <p:tgtEl>
                                          <p:spTgt spid="133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B57E31A1-3D3D-4799-8834-A721F1B30B09}" type="slidenum">
              <a:rPr b="0" lang="en-IN" sz="1600" spc="-1" strike="noStrike">
                <a:solidFill>
                  <a:srgbClr val="000000"/>
                </a:solidFill>
                <a:uFill>
                  <a:solidFill>
                    <a:srgbClr val="ffffff"/>
                  </a:solidFill>
                </a:uFill>
                <a:latin typeface="Trebuchet MS"/>
              </a:rPr>
              <a:t>&lt;number&gt;</a:t>
            </a:fld>
            <a:endParaRPr b="0" lang="en-IN" sz="1950" spc="-1" strike="noStrike">
              <a:solidFill>
                <a:srgbClr val="000000"/>
              </a:solidFill>
              <a:uFill>
                <a:solidFill>
                  <a:srgbClr val="ffffff"/>
                </a:solidFill>
              </a:uFill>
              <a:latin typeface="Times New Roman"/>
            </a:endParaRPr>
          </a:p>
        </p:txBody>
      </p:sp>
      <p:sp>
        <p:nvSpPr>
          <p:cNvPr id="1341"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rPr>
              <a:t>The general map-reduce process</a:t>
            </a:r>
            <a:endParaRPr b="0" lang="en-US" sz="2840" spc="-1" strike="noStrike">
              <a:solidFill>
                <a:srgbClr val="000000"/>
              </a:solidFill>
              <a:uFill>
                <a:solidFill>
                  <a:srgbClr val="ffffff"/>
                </a:solidFill>
              </a:uFill>
              <a:latin typeface="Trebuchet MS"/>
            </a:endParaRPr>
          </a:p>
        </p:txBody>
      </p:sp>
      <p:sp>
        <p:nvSpPr>
          <p:cNvPr id="1342"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The input is split into chunks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Some nodes run </a:t>
            </a:r>
            <a:r>
              <a:rPr b="0" lang="en-US" sz="2000" spc="-1" strike="noStrike">
                <a:solidFill>
                  <a:srgbClr val="3333cc"/>
                </a:solidFill>
                <a:uFill>
                  <a:solidFill>
                    <a:srgbClr val="ffffff"/>
                  </a:solidFill>
                </a:uFill>
                <a:latin typeface="Trebuchet MS"/>
              </a:rPr>
              <a:t>map</a:t>
            </a:r>
            <a:r>
              <a:rPr b="0" lang="en-US" sz="2000" spc="-1" strike="noStrike">
                <a:solidFill>
                  <a:srgbClr val="000000"/>
                </a:solidFill>
                <a:uFill>
                  <a:solidFill>
                    <a:srgbClr val="ffffff"/>
                  </a:solidFill>
                </a:uFill>
                <a:latin typeface="Trebuchet MS"/>
              </a:rPr>
              <a:t> tasks on one or more chunks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each chunk is converted into a sequence of (</a:t>
            </a:r>
            <a:r>
              <a:rPr b="0" i="1" lang="en-US" sz="2000" spc="-1" strike="noStrike">
                <a:solidFill>
                  <a:srgbClr val="000000"/>
                </a:solidFill>
                <a:uFill>
                  <a:solidFill>
                    <a:srgbClr val="ffffff"/>
                  </a:solidFill>
                </a:uFill>
                <a:latin typeface="Trebuchet MS"/>
              </a:rPr>
              <a:t>key</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value</a:t>
            </a:r>
            <a:r>
              <a:rPr b="0" lang="en-US" sz="2000" spc="-1" strike="noStrike">
                <a:solidFill>
                  <a:srgbClr val="000000"/>
                </a:solidFill>
                <a:uFill>
                  <a:solidFill>
                    <a:srgbClr val="ffffff"/>
                  </a:solidFill>
                </a:uFill>
                <a:latin typeface="Trebuchet MS"/>
              </a:rPr>
              <a:t>) pairs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keys don’t have to be unique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A </a:t>
            </a:r>
            <a:r>
              <a:rPr b="0" lang="en-US" sz="2000" spc="-1" strike="noStrike">
                <a:solidFill>
                  <a:srgbClr val="3333cc"/>
                </a:solidFill>
                <a:uFill>
                  <a:solidFill>
                    <a:srgbClr val="ffffff"/>
                  </a:solidFill>
                </a:uFill>
                <a:latin typeface="Trebuchet MS"/>
              </a:rPr>
              <a:t>master</a:t>
            </a:r>
            <a:r>
              <a:rPr b="0" lang="en-US" sz="2000" spc="-1" strike="noStrike">
                <a:solidFill>
                  <a:srgbClr val="000000"/>
                </a:solidFill>
                <a:uFill>
                  <a:solidFill>
                    <a:srgbClr val="ffffff"/>
                  </a:solidFill>
                </a:uFill>
                <a:latin typeface="Trebuchet MS"/>
              </a:rPr>
              <a:t> node gathers all (</a:t>
            </a:r>
            <a:r>
              <a:rPr b="0" i="1" lang="en-US" sz="2000" spc="-1" strike="noStrike">
                <a:solidFill>
                  <a:srgbClr val="000000"/>
                </a:solidFill>
                <a:uFill>
                  <a:solidFill>
                    <a:srgbClr val="ffffff"/>
                  </a:solidFill>
                </a:uFill>
                <a:latin typeface="Trebuchet MS"/>
              </a:rPr>
              <a:t>key</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value</a:t>
            </a:r>
            <a:r>
              <a:rPr b="0" lang="en-US" sz="2000" spc="-1" strike="noStrike">
                <a:solidFill>
                  <a:srgbClr val="000000"/>
                </a:solidFill>
                <a:uFill>
                  <a:solidFill>
                    <a:srgbClr val="ffffff"/>
                  </a:solidFill>
                </a:uFill>
                <a:latin typeface="Trebuchet MS"/>
              </a:rPr>
              <a:t>) pairs and groups them into lists </a:t>
            </a:r>
            <a:r>
              <a:rPr b="0" lang="en-US" sz="2000" spc="-1" strike="noStrike">
                <a:solidFill>
                  <a:srgbClr val="000000"/>
                </a:solidFill>
                <a:uFill>
                  <a:solidFill>
                    <a:srgbClr val="ffffff"/>
                  </a:solidFill>
                </a:uFill>
                <a:latin typeface="Trebuchet MS"/>
              </a:rPr>
              <a:t>by </a:t>
            </a:r>
            <a:r>
              <a:rPr b="0" i="1" lang="en-US" sz="2000" spc="-1" strike="noStrike">
                <a:solidFill>
                  <a:srgbClr val="000000"/>
                </a:solidFill>
                <a:uFill>
                  <a:solidFill>
                    <a:srgbClr val="ffffff"/>
                  </a:solidFill>
                </a:uFill>
                <a:latin typeface="Trebuchet MS"/>
              </a:rPr>
              <a:t>key</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k</a:t>
            </a:r>
            <a:r>
              <a:rPr b="0" lang="en-US" sz="2000" spc="-1" strike="noStrike" baseline="-25000">
                <a:solidFill>
                  <a:srgbClr val="000000"/>
                </a:solidFill>
                <a:uFill>
                  <a:solidFill>
                    <a:srgbClr val="ffffff"/>
                  </a:solidFill>
                </a:uFill>
                <a:latin typeface="Trebuchet MS"/>
              </a:rPr>
              <a:t>1</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t>
            </a:r>
            <a:r>
              <a:rPr b="0" lang="en-US" sz="2000" spc="-1" strike="noStrike" baseline="-25000">
                <a:solidFill>
                  <a:srgbClr val="000000"/>
                </a:solidFill>
                <a:uFill>
                  <a:solidFill>
                    <a:srgbClr val="ffffff"/>
                  </a:solidFill>
                </a:uFill>
                <a:latin typeface="Trebuchet MS"/>
              </a:rPr>
              <a:t>11</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t>
            </a:r>
            <a:r>
              <a:rPr b="0" lang="en-US" sz="2000" spc="-1" strike="noStrike" baseline="-25000">
                <a:solidFill>
                  <a:srgbClr val="000000"/>
                </a:solidFill>
                <a:uFill>
                  <a:solidFill>
                    <a:srgbClr val="ffffff"/>
                  </a:solidFill>
                </a:uFill>
                <a:latin typeface="Trebuchet MS"/>
              </a:rPr>
              <a:t>12</a:t>
            </a:r>
            <a:r>
              <a:rPr b="0" lang="en-US" sz="2000" spc="-1" strike="noStrike">
                <a:solidFill>
                  <a:srgbClr val="000000"/>
                </a:solidFill>
                <a:uFill>
                  <a:solidFill>
                    <a:srgbClr val="ffffff"/>
                  </a:solidFill>
                </a:uFill>
                <a:latin typeface="Trebuchet MS"/>
              </a:rPr>
              <a:t>, …]) ; (</a:t>
            </a:r>
            <a:r>
              <a:rPr b="0" i="1" lang="en-US" sz="2000" spc="-1" strike="noStrike">
                <a:solidFill>
                  <a:srgbClr val="000000"/>
                </a:solidFill>
                <a:uFill>
                  <a:solidFill>
                    <a:srgbClr val="ffffff"/>
                  </a:solidFill>
                </a:uFill>
                <a:latin typeface="Trebuchet MS"/>
              </a:rPr>
              <a:t>k</a:t>
            </a:r>
            <a:r>
              <a:rPr b="0" lang="en-US" sz="2000" spc="-1" strike="noStrike" baseline="-25000">
                <a:solidFill>
                  <a:srgbClr val="000000"/>
                </a:solidFill>
                <a:uFill>
                  <a:solidFill>
                    <a:srgbClr val="ffffff"/>
                  </a:solidFill>
                </a:uFill>
                <a:latin typeface="Trebuchet MS"/>
              </a:rPr>
              <a:t>2</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t>
            </a:r>
            <a:r>
              <a:rPr b="0" lang="en-US" sz="2000" spc="-1" strike="noStrike" baseline="-25000">
                <a:solidFill>
                  <a:srgbClr val="000000"/>
                </a:solidFill>
                <a:uFill>
                  <a:solidFill>
                    <a:srgbClr val="ffffff"/>
                  </a:solidFill>
                </a:uFill>
                <a:latin typeface="Trebuchet MS"/>
              </a:rPr>
              <a:t>21</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t>
            </a:r>
            <a:r>
              <a:rPr b="0" lang="en-US" sz="2000" spc="-1" strike="noStrike" baseline="-25000">
                <a:solidFill>
                  <a:srgbClr val="000000"/>
                </a:solidFill>
                <a:uFill>
                  <a:solidFill>
                    <a:srgbClr val="ffffff"/>
                  </a:solidFill>
                </a:uFill>
                <a:latin typeface="Trebuchet MS"/>
              </a:rPr>
              <a:t>22</a:t>
            </a:r>
            <a:r>
              <a:rPr b="0" lang="en-US" sz="2000" spc="-1" strike="noStrike">
                <a:solidFill>
                  <a:srgbClr val="000000"/>
                </a:solidFill>
                <a:uFill>
                  <a:solidFill>
                    <a:srgbClr val="ffffff"/>
                  </a:solidFill>
                </a:uFill>
                <a:latin typeface="Trebuchet MS"/>
              </a:rPr>
              <a:t>, …]) ; …</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Some nodes run </a:t>
            </a:r>
            <a:r>
              <a:rPr b="0" lang="en-US" sz="2000" spc="-1" strike="noStrike">
                <a:solidFill>
                  <a:srgbClr val="3333cc"/>
                </a:solidFill>
                <a:uFill>
                  <a:solidFill>
                    <a:srgbClr val="ffffff"/>
                  </a:solidFill>
                </a:uFill>
                <a:latin typeface="Trebuchet MS"/>
              </a:rPr>
              <a:t>reduce</a:t>
            </a:r>
            <a:r>
              <a:rPr b="0" lang="en-US" sz="2000" spc="-1" strike="noStrike">
                <a:solidFill>
                  <a:srgbClr val="000000"/>
                </a:solidFill>
                <a:uFill>
                  <a:solidFill>
                    <a:srgbClr val="ffffff"/>
                  </a:solidFill>
                </a:uFill>
                <a:latin typeface="Trebuchet MS"/>
              </a:rPr>
              <a:t> tasks: given one or more such lists, “reduce” </a:t>
            </a:r>
            <a:r>
              <a:rPr b="0" lang="en-US" sz="2000" spc="-1" strike="noStrike">
                <a:solidFill>
                  <a:srgbClr val="000000"/>
                </a:solidFill>
                <a:uFill>
                  <a:solidFill>
                    <a:srgbClr val="ffffff"/>
                  </a:solidFill>
                </a:uFill>
                <a:latin typeface="Trebuchet MS"/>
              </a:rPr>
              <a:t>the values in the list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Lastly, the master controller gathers the reduced values to produce the </a:t>
            </a:r>
            <a:r>
              <a:rPr b="0" lang="en-US" sz="2000" spc="-1" strike="noStrike">
                <a:solidFill>
                  <a:srgbClr val="000000"/>
                </a:solidFill>
                <a:uFill>
                  <a:solidFill>
                    <a:srgbClr val="ffffff"/>
                  </a:solidFill>
                </a:uFill>
                <a:latin typeface="Trebuchet MS"/>
              </a:rPr>
              <a:t>final answer</a:t>
            </a:r>
            <a:endParaRPr b="0" lang="en-US" sz="1950" spc="-1" strike="noStrike">
              <a:solidFill>
                <a:srgbClr val="000000"/>
              </a:solidFill>
              <a:uFill>
                <a:solidFill>
                  <a:srgbClr val="ffffff"/>
                </a:solidFill>
              </a:uFill>
              <a:latin typeface="Trebuchet MS"/>
            </a:endParaRPr>
          </a:p>
        </p:txBody>
      </p:sp>
    </p:spTree>
  </p:cSld>
  <p:timing>
    <p:tnLst>
      <p:par>
        <p:cTn id="7318" dur="indefinite" restart="never" nodeType="tmRoot">
          <p:childTnLst>
            <p:seq>
              <p:cTn id="7319" dur="indefinite" nodeType="mainSeq">
                <p:childTnLst>
                  <p:par>
                    <p:cTn id="7320" nodeType="clickEffect" fill="hold">
                      <p:stCondLst>
                        <p:cond delay="indefinite"/>
                      </p:stCondLst>
                      <p:childTnLst>
                        <p:par>
                          <p:cTn id="7321" nodeType="withEffect" fill="hold">
                            <p:stCondLst>
                              <p:cond delay="0"/>
                            </p:stCondLst>
                            <p:childTnLst>
                              <p:par>
                                <p:cTn id="7322" nodeType="clickEffect" fill="hold" presetClass="entr" presetID="1">
                                  <p:stCondLst>
                                    <p:cond delay="0"/>
                                  </p:stCondLst>
                                  <p:childTnLst>
                                    <p:set>
                                      <p:cBhvr>
                                        <p:cTn id="7323" dur="1" fill="hold">
                                          <p:stCondLst>
                                            <p:cond delay="0"/>
                                          </p:stCondLst>
                                        </p:cTn>
                                        <p:tgtEl>
                                          <p:spTgt spid="1342">
                                            <p:txEl>
                                              <p:pRg st="1" end="32"/>
                                            </p:txEl>
                                          </p:spTgt>
                                        </p:tgtEl>
                                        <p:attrNameLst>
                                          <p:attrName>style.visibility</p:attrName>
                                        </p:attrNameLst>
                                      </p:cBhvr>
                                      <p:to>
                                        <p:strVal val="visible"/>
                                      </p:to>
                                    </p:set>
                                  </p:childTnLst>
                                </p:cTn>
                              </p:par>
                            </p:childTnLst>
                          </p:cTn>
                        </p:par>
                      </p:childTnLst>
                    </p:cTn>
                  </p:par>
                  <p:par>
                    <p:cTn id="7324" nodeType="clickEffect" fill="hold">
                      <p:stCondLst>
                        <p:cond delay="indefinite"/>
                      </p:stCondLst>
                      <p:childTnLst>
                        <p:par>
                          <p:cTn id="7325" nodeType="withEffect" fill="hold">
                            <p:stCondLst>
                              <p:cond delay="0"/>
                            </p:stCondLst>
                            <p:childTnLst>
                              <p:par>
                                <p:cTn id="7326" nodeType="clickEffect" fill="hold" presetClass="entr" presetID="1">
                                  <p:stCondLst>
                                    <p:cond delay="0"/>
                                  </p:stCondLst>
                                  <p:childTnLst>
                                    <p:set>
                                      <p:cBhvr>
                                        <p:cTn id="7327" dur="1" fill="hold">
                                          <p:stCondLst>
                                            <p:cond delay="0"/>
                                          </p:stCondLst>
                                        </p:cTn>
                                        <p:tgtEl>
                                          <p:spTgt spid="1342">
                                            <p:txEl>
                                              <p:pRg st="33" end="80"/>
                                            </p:txEl>
                                          </p:spTgt>
                                        </p:tgtEl>
                                        <p:attrNameLst>
                                          <p:attrName>style.visibility</p:attrName>
                                        </p:attrNameLst>
                                      </p:cBhvr>
                                      <p:to>
                                        <p:strVal val="visible"/>
                                      </p:to>
                                    </p:set>
                                  </p:childTnLst>
                                </p:cTn>
                              </p:par>
                            </p:childTnLst>
                          </p:cTn>
                        </p:par>
                      </p:childTnLst>
                    </p:cTn>
                  </p:par>
                  <p:par>
                    <p:cTn id="7328" nodeType="clickEffect" fill="hold">
                      <p:stCondLst>
                        <p:cond delay="indefinite"/>
                      </p:stCondLst>
                      <p:childTnLst>
                        <p:par>
                          <p:cTn id="7329" nodeType="withEffect" fill="hold">
                            <p:stCondLst>
                              <p:cond delay="0"/>
                            </p:stCondLst>
                            <p:childTnLst>
                              <p:par>
                                <p:cTn id="7330" nodeType="clickEffect" fill="hold" presetClass="entr" presetID="1">
                                  <p:stCondLst>
                                    <p:cond delay="0"/>
                                  </p:stCondLst>
                                  <p:childTnLst>
                                    <p:set>
                                      <p:cBhvr>
                                        <p:cTn id="7331" dur="1" fill="hold">
                                          <p:stCondLst>
                                            <p:cond delay="0"/>
                                          </p:stCondLst>
                                        </p:cTn>
                                        <p:tgtEl>
                                          <p:spTgt spid="1342">
                                            <p:txEl>
                                              <p:pRg st="80" end="142"/>
                                            </p:txEl>
                                          </p:spTgt>
                                        </p:tgtEl>
                                        <p:attrNameLst>
                                          <p:attrName>style.visibility</p:attrName>
                                        </p:attrNameLst>
                                      </p:cBhvr>
                                      <p:to>
                                        <p:strVal val="visible"/>
                                      </p:to>
                                    </p:set>
                                  </p:childTnLst>
                                </p:cTn>
                              </p:par>
                            </p:childTnLst>
                          </p:cTn>
                        </p:par>
                      </p:childTnLst>
                    </p:cTn>
                  </p:par>
                  <p:par>
                    <p:cTn id="7332" nodeType="clickEffect" fill="hold">
                      <p:stCondLst>
                        <p:cond delay="indefinite"/>
                      </p:stCondLst>
                      <p:childTnLst>
                        <p:par>
                          <p:cTn id="7333" nodeType="withEffect" fill="hold">
                            <p:stCondLst>
                              <p:cond delay="0"/>
                            </p:stCondLst>
                            <p:childTnLst>
                              <p:par>
                                <p:cTn id="7334" nodeType="clickEffect" fill="hold" presetClass="entr" presetID="1">
                                  <p:stCondLst>
                                    <p:cond delay="0"/>
                                  </p:stCondLst>
                                  <p:childTnLst>
                                    <p:set>
                                      <p:cBhvr>
                                        <p:cTn id="7335" dur="1" fill="hold">
                                          <p:stCondLst>
                                            <p:cond delay="0"/>
                                          </p:stCondLst>
                                        </p:cTn>
                                        <p:tgtEl>
                                          <p:spTgt spid="1342">
                                            <p:txEl>
                                              <p:pRg st="142" end="171"/>
                                            </p:txEl>
                                          </p:spTgt>
                                        </p:tgtEl>
                                        <p:attrNameLst>
                                          <p:attrName>style.visibility</p:attrName>
                                        </p:attrNameLst>
                                      </p:cBhvr>
                                      <p:to>
                                        <p:strVal val="visible"/>
                                      </p:to>
                                    </p:set>
                                  </p:childTnLst>
                                </p:cTn>
                              </p:par>
                            </p:childTnLst>
                          </p:cTn>
                        </p:par>
                      </p:childTnLst>
                    </p:cTn>
                  </p:par>
                  <p:par>
                    <p:cTn id="7336" nodeType="clickEffect" fill="hold">
                      <p:stCondLst>
                        <p:cond delay="indefinite"/>
                      </p:stCondLst>
                      <p:childTnLst>
                        <p:par>
                          <p:cTn id="7337" nodeType="withEffect" fill="hold">
                            <p:stCondLst>
                              <p:cond delay="0"/>
                            </p:stCondLst>
                            <p:childTnLst>
                              <p:par>
                                <p:cTn id="7338" nodeType="clickEffect" fill="hold" presetClass="entr" presetID="1">
                                  <p:stCondLst>
                                    <p:cond delay="0"/>
                                  </p:stCondLst>
                                  <p:childTnLst>
                                    <p:set>
                                      <p:cBhvr>
                                        <p:cTn id="7339" dur="1" fill="hold">
                                          <p:stCondLst>
                                            <p:cond delay="0"/>
                                          </p:stCondLst>
                                        </p:cTn>
                                        <p:tgtEl>
                                          <p:spTgt spid="1342">
                                            <p:txEl>
                                              <p:pRg st="172" end="298"/>
                                            </p:txEl>
                                          </p:spTgt>
                                        </p:tgtEl>
                                        <p:attrNameLst>
                                          <p:attrName>style.visibility</p:attrName>
                                        </p:attrNameLst>
                                      </p:cBhvr>
                                      <p:to>
                                        <p:strVal val="visible"/>
                                      </p:to>
                                    </p:set>
                                  </p:childTnLst>
                                </p:cTn>
                              </p:par>
                            </p:childTnLst>
                          </p:cTn>
                        </p:par>
                      </p:childTnLst>
                    </p:cTn>
                  </p:par>
                  <p:par>
                    <p:cTn id="7340" nodeType="clickEffect" fill="hold">
                      <p:stCondLst>
                        <p:cond delay="indefinite"/>
                      </p:stCondLst>
                      <p:childTnLst>
                        <p:par>
                          <p:cTn id="7341" nodeType="withEffect" fill="hold">
                            <p:stCondLst>
                              <p:cond delay="0"/>
                            </p:stCondLst>
                            <p:childTnLst>
                              <p:par>
                                <p:cTn id="7342" nodeType="clickEffect" fill="hold" presetClass="entr" presetID="1">
                                  <p:stCondLst>
                                    <p:cond delay="0"/>
                                  </p:stCondLst>
                                  <p:childTnLst>
                                    <p:set>
                                      <p:cBhvr>
                                        <p:cTn id="7343" dur="1" fill="hold">
                                          <p:stCondLst>
                                            <p:cond delay="0"/>
                                          </p:stCondLst>
                                        </p:cTn>
                                        <p:tgtEl>
                                          <p:spTgt spid="1342">
                                            <p:txEl>
                                              <p:pRg st="299" end="390"/>
                                            </p:txEl>
                                          </p:spTgt>
                                        </p:tgtEl>
                                        <p:attrNameLst>
                                          <p:attrName>style.visibility</p:attrName>
                                        </p:attrNameLst>
                                      </p:cBhvr>
                                      <p:to>
                                        <p:strVal val="visible"/>
                                      </p:to>
                                    </p:set>
                                  </p:childTnLst>
                                </p:cTn>
                              </p:par>
                            </p:childTnLst>
                          </p:cTn>
                        </p:par>
                      </p:childTnLst>
                    </p:cTn>
                  </p:par>
                  <p:par>
                    <p:cTn id="7344" nodeType="clickEffect" fill="hold">
                      <p:stCondLst>
                        <p:cond delay="indefinite"/>
                      </p:stCondLst>
                      <p:childTnLst>
                        <p:par>
                          <p:cTn id="7345" nodeType="withEffect" fill="hold">
                            <p:stCondLst>
                              <p:cond delay="0"/>
                            </p:stCondLst>
                            <p:childTnLst>
                              <p:par>
                                <p:cTn id="7346" nodeType="clickEffect" fill="hold" presetClass="entr" presetID="1">
                                  <p:stCondLst>
                                    <p:cond delay="0"/>
                                  </p:stCondLst>
                                  <p:childTnLst>
                                    <p:set>
                                      <p:cBhvr>
                                        <p:cTn id="7347" dur="1" fill="hold">
                                          <p:stCondLst>
                                            <p:cond delay="0"/>
                                          </p:stCondLst>
                                        </p:cTn>
                                        <p:tgtEl>
                                          <p:spTgt spid="1342">
                                            <p:txEl>
                                              <p:pRg st="391" end="47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96840DDF-94A2-4266-9294-5A0EB46A25B7}" type="slidenum">
              <a:rPr b="0" lang="en-IN" sz="1600" spc="-1" strike="noStrike">
                <a:solidFill>
                  <a:srgbClr val="000000"/>
                </a:solidFill>
                <a:uFill>
                  <a:solidFill>
                    <a:srgbClr val="ffffff"/>
                  </a:solidFill>
                </a:uFill>
                <a:latin typeface="Trebuchet MS"/>
              </a:rPr>
              <a:t>&lt;number&gt;</a:t>
            </a:fld>
            <a:endParaRPr b="0" lang="en-IN" sz="1950" spc="-1" strike="noStrike">
              <a:solidFill>
                <a:srgbClr val="000000"/>
              </a:solidFill>
              <a:uFill>
                <a:solidFill>
                  <a:srgbClr val="ffffff"/>
                </a:solidFill>
              </a:uFill>
              <a:latin typeface="Times New Roman"/>
            </a:endParaRPr>
          </a:p>
        </p:txBody>
      </p:sp>
      <p:sp>
        <p:nvSpPr>
          <p:cNvPr id="1344"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rPr>
              <a:t>Overview</a:t>
            </a:r>
            <a:endParaRPr b="0" lang="en-US" sz="2840" spc="-1" strike="noStrike">
              <a:solidFill>
                <a:srgbClr val="000000"/>
              </a:solidFill>
              <a:uFill>
                <a:solidFill>
                  <a:srgbClr val="ffffff"/>
                </a:solidFill>
              </a:uFill>
              <a:latin typeface="Trebuchet MS"/>
            </a:endParaRPr>
          </a:p>
        </p:txBody>
      </p:sp>
      <p:sp>
        <p:nvSpPr>
          <p:cNvPr id="1345" name="TextShape 3"/>
          <p:cNvSpPr txBox="1"/>
          <p:nvPr/>
        </p:nvSpPr>
        <p:spPr>
          <a:xfrm>
            <a:off x="534600" y="1111680"/>
            <a:ext cx="9041400" cy="5780520"/>
          </a:xfrm>
          <a:prstGeom prst="rect">
            <a:avLst/>
          </a:prstGeom>
          <a:noFill/>
          <a:ln>
            <a:noFill/>
          </a:ln>
        </p:spPr>
        <p:txBody>
          <a:bodyPr lIns="101880" rIns="101880" tIns="51120" bIns="51120"/>
          <a:p>
            <a:endParaRPr b="0" lang="en-US" sz="1950" spc="-1" strike="noStrike">
              <a:solidFill>
                <a:srgbClr val="000000"/>
              </a:solidFill>
              <a:uFill>
                <a:solidFill>
                  <a:srgbClr val="ffffff"/>
                </a:solidFill>
              </a:uFill>
              <a:latin typeface="Trebuchet MS"/>
            </a:endParaRPr>
          </a:p>
        </p:txBody>
      </p:sp>
      <p:pic>
        <p:nvPicPr>
          <p:cNvPr id="1346" name="Picture 6" descr=""/>
          <p:cNvPicPr/>
          <p:nvPr/>
        </p:nvPicPr>
        <p:blipFill>
          <a:blip r:embed="rId1"/>
          <a:stretch/>
        </p:blipFill>
        <p:spPr>
          <a:xfrm>
            <a:off x="992880" y="1630440"/>
            <a:ext cx="8094960" cy="4492800"/>
          </a:xfrm>
          <a:prstGeom prst="rect">
            <a:avLst/>
          </a:prstGeom>
          <a:ln>
            <a:noFill/>
          </a:ln>
        </p:spPr>
      </p:pic>
      <p:sp>
        <p:nvSpPr>
          <p:cNvPr id="1347" name="CustomShape 4"/>
          <p:cNvSpPr/>
          <p:nvPr/>
        </p:nvSpPr>
        <p:spPr>
          <a:xfrm>
            <a:off x="2219400" y="3335040"/>
            <a:ext cx="115200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rPr>
              <a:t>mappers</a:t>
            </a:r>
            <a:endParaRPr b="0" lang="en-IN" sz="1950" spc="-1" strike="noStrike">
              <a:solidFill>
                <a:srgbClr val="000000"/>
              </a:solidFill>
              <a:uFill>
                <a:solidFill>
                  <a:srgbClr val="ffffff"/>
                </a:solidFill>
              </a:uFill>
              <a:latin typeface="Arial"/>
            </a:endParaRPr>
          </a:p>
        </p:txBody>
      </p:sp>
      <p:sp>
        <p:nvSpPr>
          <p:cNvPr id="1348" name="CustomShape 5"/>
          <p:cNvSpPr/>
          <p:nvPr/>
        </p:nvSpPr>
        <p:spPr>
          <a:xfrm>
            <a:off x="6554880" y="3335040"/>
            <a:ext cx="116712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rPr>
              <a:t>reducers</a:t>
            </a:r>
            <a:endParaRPr b="0" lang="en-IN" sz="1950" spc="-1" strike="noStrike">
              <a:solidFill>
                <a:srgbClr val="000000"/>
              </a:solidFill>
              <a:uFill>
                <a:solidFill>
                  <a:srgbClr val="ffffff"/>
                </a:solidFill>
              </a:uFill>
              <a:latin typeface="Arial"/>
            </a:endParaRPr>
          </a:p>
        </p:txBody>
      </p:sp>
    </p:spTree>
  </p:cSld>
  <p:timing>
    <p:tnLst>
      <p:par>
        <p:cTn id="7348" dur="indefinite" restart="never" nodeType="tmRoot">
          <p:childTnLst>
            <p:seq>
              <p:cTn id="7349" dur="indefinite" nodeType="mainSeq">
                <p:childTnLst>
                  <p:par>
                    <p:cTn id="7350" nodeType="clickEffect" fill="hold">
                      <p:stCondLst>
                        <p:cond delay="indefinite"/>
                      </p:stCondLst>
                      <p:childTnLst>
                        <p:par>
                          <p:cTn id="7351" nodeType="withEffect" fill="hold">
                            <p:stCondLst>
                              <p:cond delay="0"/>
                            </p:stCondLst>
                            <p:childTnLst>
                              <p:par>
                                <p:cTn id="7352" nodeType="clickEffect" fill="hold" presetClass="entr" presetID="1">
                                  <p:stCondLst>
                                    <p:cond delay="0"/>
                                  </p:stCondLst>
                                  <p:childTnLst>
                                    <p:set>
                                      <p:cBhvr>
                                        <p:cTn id="7353" dur="1" fill="hold">
                                          <p:stCondLst>
                                            <p:cond delay="0"/>
                                          </p:stCondLst>
                                        </p:cTn>
                                        <p:tgtEl>
                                          <p:spTgt spid="1346"/>
                                        </p:tgtEl>
                                        <p:attrNameLst>
                                          <p:attrName>style.visibility</p:attrName>
                                        </p:attrNameLst>
                                      </p:cBhvr>
                                      <p:to>
                                        <p:strVal val="visible"/>
                                      </p:to>
                                    </p:set>
                                  </p:childTnLst>
                                </p:cTn>
                              </p:par>
                            </p:childTnLst>
                          </p:cTn>
                        </p:par>
                      </p:childTnLst>
                    </p:cTn>
                  </p:par>
                  <p:par>
                    <p:cTn id="7354" nodeType="clickEffect" fill="hold">
                      <p:stCondLst>
                        <p:cond delay="indefinite"/>
                      </p:stCondLst>
                      <p:childTnLst>
                        <p:par>
                          <p:cTn id="7355" nodeType="withEffect" fill="hold">
                            <p:stCondLst>
                              <p:cond delay="0"/>
                            </p:stCondLst>
                            <p:childTnLst>
                              <p:par>
                                <p:cTn id="7356" nodeType="clickEffect" fill="hold" presetClass="entr" presetID="1">
                                  <p:stCondLst>
                                    <p:cond delay="0"/>
                                  </p:stCondLst>
                                  <p:childTnLst>
                                    <p:set>
                                      <p:cBhvr>
                                        <p:cTn id="7357" dur="1" fill="hold">
                                          <p:stCondLst>
                                            <p:cond delay="0"/>
                                          </p:stCondLst>
                                        </p:cTn>
                                        <p:tgtEl>
                                          <p:spTgt spid="1347"/>
                                        </p:tgtEl>
                                        <p:attrNameLst>
                                          <p:attrName>style.visibility</p:attrName>
                                        </p:attrNameLst>
                                      </p:cBhvr>
                                      <p:to>
                                        <p:strVal val="visible"/>
                                      </p:to>
                                    </p:set>
                                  </p:childTnLst>
                                </p:cTn>
                              </p:par>
                            </p:childTnLst>
                          </p:cTn>
                        </p:par>
                      </p:childTnLst>
                    </p:cTn>
                  </p:par>
                  <p:par>
                    <p:cTn id="7358" nodeType="clickEffect" fill="hold">
                      <p:stCondLst>
                        <p:cond delay="indefinite"/>
                      </p:stCondLst>
                      <p:childTnLst>
                        <p:par>
                          <p:cTn id="7359" nodeType="withEffect" fill="hold">
                            <p:stCondLst>
                              <p:cond delay="0"/>
                            </p:stCondLst>
                            <p:childTnLst>
                              <p:par>
                                <p:cTn id="7360" nodeType="clickEffect" fill="hold" presetClass="entr" presetID="1">
                                  <p:stCondLst>
                                    <p:cond delay="0"/>
                                  </p:stCondLst>
                                  <p:childTnLst>
                                    <p:set>
                                      <p:cBhvr>
                                        <p:cTn id="7361" dur="1" fill="hold">
                                          <p:stCondLst>
                                            <p:cond delay="0"/>
                                          </p:stCondLst>
                                        </p:cTn>
                                        <p:tgtEl>
                                          <p:spTgt spid="134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8E5783F7-E9B3-45B4-B637-B21B44B36AC0}" type="slidenum">
              <a:rPr b="0" lang="en-IN" sz="1600" spc="-1" strike="noStrike">
                <a:solidFill>
                  <a:srgbClr val="000000"/>
                </a:solidFill>
                <a:uFill>
                  <a:solidFill>
                    <a:srgbClr val="ffffff"/>
                  </a:solidFill>
                </a:uFill>
                <a:latin typeface="Trebuchet MS"/>
              </a:rPr>
              <a:t>&lt;number&gt;</a:t>
            </a:fld>
            <a:endParaRPr b="0" lang="en-IN" sz="1950" spc="-1" strike="noStrike">
              <a:solidFill>
                <a:srgbClr val="000000"/>
              </a:solidFill>
              <a:uFill>
                <a:solidFill>
                  <a:srgbClr val="ffffff"/>
                </a:solidFill>
              </a:uFill>
              <a:latin typeface="Times New Roman"/>
            </a:endParaRPr>
          </a:p>
        </p:txBody>
      </p:sp>
      <p:sp>
        <p:nvSpPr>
          <p:cNvPr id="1350"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rPr>
              <a:t>Example 1: Frequency of each word in large files</a:t>
            </a:r>
            <a:endParaRPr b="0" lang="en-US" sz="2840" spc="-1" strike="noStrike">
              <a:solidFill>
                <a:srgbClr val="000000"/>
              </a:solidFill>
              <a:uFill>
                <a:solidFill>
                  <a:srgbClr val="ffffff"/>
                </a:solidFill>
              </a:uFill>
              <a:latin typeface="Trebuchet MS"/>
            </a:endParaRPr>
          </a:p>
        </p:txBody>
      </p:sp>
      <p:sp>
        <p:nvSpPr>
          <p:cNvPr id="1351"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The chunks are files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Each map task is given one or more files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each file is converted into a sequence of pairs (</a:t>
            </a:r>
            <a:r>
              <a:rPr b="0" i="1" lang="en-US" sz="2000" spc="-1" strike="noStrike">
                <a:solidFill>
                  <a:srgbClr val="000000"/>
                </a:solidFill>
                <a:uFill>
                  <a:solidFill>
                    <a:srgbClr val="ffffff"/>
                  </a:solidFill>
                </a:uFill>
                <a:latin typeface="Trebuchet MS"/>
              </a:rPr>
              <a:t>word</a:t>
            </a:r>
            <a:r>
              <a:rPr b="0" lang="en-US" sz="2000" spc="-1" strike="noStrike">
                <a:solidFill>
                  <a:srgbClr val="000000"/>
                </a:solidFill>
                <a:uFill>
                  <a:solidFill>
                    <a:srgbClr val="ffffff"/>
                  </a:solidFill>
                </a:uFill>
                <a:latin typeface="Trebuchet MS"/>
              </a:rPr>
              <a:t>, 1)</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The master node gathers all the (</a:t>
            </a:r>
            <a:r>
              <a:rPr b="0" i="1" lang="en-US" sz="2000" spc="-1" strike="noStrike">
                <a:solidFill>
                  <a:srgbClr val="000000"/>
                </a:solidFill>
                <a:uFill>
                  <a:solidFill>
                    <a:srgbClr val="ffffff"/>
                  </a:solidFill>
                </a:uFill>
                <a:latin typeface="Trebuchet MS"/>
              </a:rPr>
              <a:t>word</a:t>
            </a:r>
            <a:r>
              <a:rPr b="0" lang="en-US" sz="2000" spc="-1" strike="noStrike">
                <a:solidFill>
                  <a:srgbClr val="000000"/>
                </a:solidFill>
                <a:uFill>
                  <a:solidFill>
                    <a:srgbClr val="ffffff"/>
                  </a:solidFill>
                </a:uFill>
                <a:latin typeface="Trebuchet MS"/>
              </a:rPr>
              <a:t>, 1) pairs and groups them into lists by </a:t>
            </a:r>
            <a:r>
              <a:rPr b="0" i="1" lang="en-US" sz="2000" spc="-1" strike="noStrike">
                <a:solidFill>
                  <a:srgbClr val="000000"/>
                </a:solidFill>
                <a:uFill>
                  <a:solidFill>
                    <a:srgbClr val="ffffff"/>
                  </a:solidFill>
                </a:uFill>
                <a:latin typeface="Trebuchet MS"/>
              </a:rPr>
              <a:t>key</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w</a:t>
            </a:r>
            <a:r>
              <a:rPr b="0" lang="en-US" sz="2000" spc="-1" strike="noStrike" baseline="-25000">
                <a:solidFill>
                  <a:srgbClr val="000000"/>
                </a:solidFill>
                <a:uFill>
                  <a:solidFill>
                    <a:srgbClr val="ffffff"/>
                  </a:solidFill>
                </a:uFill>
                <a:latin typeface="Trebuchet MS"/>
              </a:rPr>
              <a:t>1</a:t>
            </a:r>
            <a:r>
              <a:rPr b="0" lang="en-US" sz="2000" spc="-1" strike="noStrike">
                <a:solidFill>
                  <a:srgbClr val="000000"/>
                </a:solidFill>
                <a:uFill>
                  <a:solidFill>
                    <a:srgbClr val="ffffff"/>
                  </a:solidFill>
                </a:uFill>
                <a:latin typeface="Trebuchet MS"/>
              </a:rPr>
              <a:t>, [1, 1, …]) ; (</a:t>
            </a:r>
            <a:r>
              <a:rPr b="0" i="1" lang="en-US" sz="2000" spc="-1" strike="noStrike">
                <a:solidFill>
                  <a:srgbClr val="000000"/>
                </a:solidFill>
                <a:uFill>
                  <a:solidFill>
                    <a:srgbClr val="ffffff"/>
                  </a:solidFill>
                </a:uFill>
                <a:latin typeface="Trebuchet MS"/>
              </a:rPr>
              <a:t>w</a:t>
            </a:r>
            <a:r>
              <a:rPr b="0" lang="en-US" sz="2000" spc="-1" strike="noStrike" baseline="-25000">
                <a:solidFill>
                  <a:srgbClr val="000000"/>
                </a:solidFill>
                <a:uFill>
                  <a:solidFill>
                    <a:srgbClr val="ffffff"/>
                  </a:solidFill>
                </a:uFill>
                <a:latin typeface="Trebuchet MS"/>
              </a:rPr>
              <a:t>2</a:t>
            </a:r>
            <a:r>
              <a:rPr b="0" lang="en-US" sz="2000" spc="-1" strike="noStrike">
                <a:solidFill>
                  <a:srgbClr val="000000"/>
                </a:solidFill>
                <a:uFill>
                  <a:solidFill>
                    <a:srgbClr val="ffffff"/>
                  </a:solidFill>
                </a:uFill>
                <a:latin typeface="Trebuchet MS"/>
              </a:rPr>
              <a:t>, [1, 1, …]) ; …</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Each reduce task is given one or more such lists, and “reduces” the values in the list by adding all the 1’s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Lastly, the master controller gathers the reduced values to produce the final answer: (</a:t>
            </a:r>
            <a:r>
              <a:rPr b="0" i="1" lang="en-US" sz="2000" spc="-1" strike="noStrike">
                <a:solidFill>
                  <a:srgbClr val="000000"/>
                </a:solidFill>
                <a:uFill>
                  <a:solidFill>
                    <a:srgbClr val="ffffff"/>
                  </a:solidFill>
                </a:uFill>
                <a:latin typeface="Trebuchet MS"/>
              </a:rPr>
              <a:t>w</a:t>
            </a:r>
            <a:r>
              <a:rPr b="0" lang="en-US" sz="2000" spc="-1" strike="noStrike" baseline="-25000">
                <a:solidFill>
                  <a:srgbClr val="000000"/>
                </a:solidFill>
                <a:uFill>
                  <a:solidFill>
                    <a:srgbClr val="ffffff"/>
                  </a:solidFill>
                </a:uFill>
                <a:latin typeface="Trebuchet MS"/>
              </a:rPr>
              <a:t>1</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c</a:t>
            </a:r>
            <a:r>
              <a:rPr b="0" lang="en-US" sz="2000" spc="-1" strike="noStrike" baseline="-25000">
                <a:solidFill>
                  <a:srgbClr val="000000"/>
                </a:solidFill>
                <a:uFill>
                  <a:solidFill>
                    <a:srgbClr val="ffffff"/>
                  </a:solidFill>
                </a:uFill>
                <a:latin typeface="Trebuchet MS"/>
              </a:rPr>
              <a:t>1</a:t>
            </a:r>
            <a:r>
              <a:rPr b="0" lang="en-US" sz="2000" spc="-1" strike="noStrike">
                <a:solidFill>
                  <a:srgbClr val="000000"/>
                </a:solidFill>
                <a:uFill>
                  <a:solidFill>
                    <a:srgbClr val="ffffff"/>
                  </a:solidFill>
                </a:uFill>
                <a:latin typeface="Trebuchet MS"/>
              </a:rPr>
              <a:t>) ; (</a:t>
            </a:r>
            <a:r>
              <a:rPr b="0" i="1" lang="en-US" sz="2000" spc="-1" strike="noStrike">
                <a:solidFill>
                  <a:srgbClr val="000000"/>
                </a:solidFill>
                <a:uFill>
                  <a:solidFill>
                    <a:srgbClr val="ffffff"/>
                  </a:solidFill>
                </a:uFill>
                <a:latin typeface="Trebuchet MS"/>
              </a:rPr>
              <a:t>w</a:t>
            </a:r>
            <a:r>
              <a:rPr b="0" lang="en-US" sz="2000" spc="-1" strike="noStrike" baseline="-25000">
                <a:solidFill>
                  <a:srgbClr val="000000"/>
                </a:solidFill>
                <a:uFill>
                  <a:solidFill>
                    <a:srgbClr val="ffffff"/>
                  </a:solidFill>
                </a:uFill>
                <a:latin typeface="Trebuchet MS"/>
              </a:rPr>
              <a:t>2</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c</a:t>
            </a:r>
            <a:r>
              <a:rPr b="0" lang="en-US" sz="2000" spc="-1" strike="noStrike" baseline="-25000">
                <a:solidFill>
                  <a:srgbClr val="000000"/>
                </a:solidFill>
                <a:uFill>
                  <a:solidFill>
                    <a:srgbClr val="ffffff"/>
                  </a:solidFill>
                </a:uFill>
                <a:latin typeface="Trebuchet MS"/>
              </a:rPr>
              <a:t>2</a:t>
            </a:r>
            <a:r>
              <a:rPr b="0" lang="en-US" sz="2000" spc="-1" strike="noStrike">
                <a:solidFill>
                  <a:srgbClr val="000000"/>
                </a:solidFill>
                <a:uFill>
                  <a:solidFill>
                    <a:srgbClr val="ffffff"/>
                  </a:solidFill>
                </a:uFill>
                <a:latin typeface="Trebuchet MS"/>
              </a:rPr>
              <a:t>) ; …</a:t>
            </a:r>
            <a:endParaRPr b="0" lang="en-US" sz="1950" spc="-1" strike="noStrike">
              <a:solidFill>
                <a:srgbClr val="000000"/>
              </a:solidFill>
              <a:uFill>
                <a:solidFill>
                  <a:srgbClr val="ffffff"/>
                </a:solidFill>
              </a:uFill>
              <a:latin typeface="Trebuchet MS"/>
            </a:endParaRPr>
          </a:p>
        </p:txBody>
      </p:sp>
    </p:spTree>
  </p:cSld>
  <p:timing>
    <p:tnLst>
      <p:par>
        <p:cTn id="7362" dur="indefinite" restart="never" nodeType="tmRoot">
          <p:childTnLst>
            <p:seq>
              <p:cTn id="7363" dur="indefinite" nodeType="mainSeq">
                <p:childTnLst>
                  <p:par>
                    <p:cTn id="7364" nodeType="clickEffect" fill="hold">
                      <p:stCondLst>
                        <p:cond delay="indefinite"/>
                      </p:stCondLst>
                      <p:childTnLst>
                        <p:par>
                          <p:cTn id="7365" nodeType="withEffect" fill="hold">
                            <p:stCondLst>
                              <p:cond delay="0"/>
                            </p:stCondLst>
                            <p:childTnLst>
                              <p:par>
                                <p:cTn id="7366" nodeType="clickEffect" fill="hold" presetClass="entr" presetID="1">
                                  <p:stCondLst>
                                    <p:cond delay="0"/>
                                  </p:stCondLst>
                                  <p:childTnLst>
                                    <p:set>
                                      <p:cBhvr>
                                        <p:cTn id="7367" dur="1" fill="hold">
                                          <p:stCondLst>
                                            <p:cond delay="0"/>
                                          </p:stCondLst>
                                        </p:cTn>
                                        <p:tgtEl>
                                          <p:spTgt spid="1351">
                                            <p:txEl>
                                              <p:pRg st="1" end="22"/>
                                            </p:txEl>
                                          </p:spTgt>
                                        </p:tgtEl>
                                        <p:attrNameLst>
                                          <p:attrName>style.visibility</p:attrName>
                                        </p:attrNameLst>
                                      </p:cBhvr>
                                      <p:to>
                                        <p:strVal val="visible"/>
                                      </p:to>
                                    </p:set>
                                  </p:childTnLst>
                                </p:cTn>
                              </p:par>
                            </p:childTnLst>
                          </p:cTn>
                        </p:par>
                      </p:childTnLst>
                    </p:cTn>
                  </p:par>
                  <p:par>
                    <p:cTn id="7368" nodeType="clickEffect" fill="hold">
                      <p:stCondLst>
                        <p:cond delay="indefinite"/>
                      </p:stCondLst>
                      <p:childTnLst>
                        <p:par>
                          <p:cTn id="7369" nodeType="withEffect" fill="hold">
                            <p:stCondLst>
                              <p:cond delay="0"/>
                            </p:stCondLst>
                            <p:childTnLst>
                              <p:par>
                                <p:cTn id="7370" nodeType="clickEffect" fill="hold" presetClass="entr" presetID="1">
                                  <p:stCondLst>
                                    <p:cond delay="0"/>
                                  </p:stCondLst>
                                  <p:childTnLst>
                                    <p:set>
                                      <p:cBhvr>
                                        <p:cTn id="7371" dur="1" fill="hold">
                                          <p:stCondLst>
                                            <p:cond delay="0"/>
                                          </p:stCondLst>
                                        </p:cTn>
                                        <p:tgtEl>
                                          <p:spTgt spid="1351">
                                            <p:txEl>
                                              <p:pRg st="23" end="64"/>
                                            </p:txEl>
                                          </p:spTgt>
                                        </p:tgtEl>
                                        <p:attrNameLst>
                                          <p:attrName>style.visibility</p:attrName>
                                        </p:attrNameLst>
                                      </p:cBhvr>
                                      <p:to>
                                        <p:strVal val="visible"/>
                                      </p:to>
                                    </p:set>
                                  </p:childTnLst>
                                </p:cTn>
                              </p:par>
                            </p:childTnLst>
                          </p:cTn>
                        </p:par>
                      </p:childTnLst>
                    </p:cTn>
                  </p:par>
                  <p:par>
                    <p:cTn id="7372" nodeType="clickEffect" fill="hold">
                      <p:stCondLst>
                        <p:cond delay="indefinite"/>
                      </p:stCondLst>
                      <p:childTnLst>
                        <p:par>
                          <p:cTn id="7373" nodeType="withEffect" fill="hold">
                            <p:stCondLst>
                              <p:cond delay="0"/>
                            </p:stCondLst>
                            <p:childTnLst>
                              <p:par>
                                <p:cTn id="7374" nodeType="clickEffect" fill="hold" presetClass="entr" presetID="1">
                                  <p:stCondLst>
                                    <p:cond delay="0"/>
                                  </p:stCondLst>
                                  <p:childTnLst>
                                    <p:set>
                                      <p:cBhvr>
                                        <p:cTn id="7375" dur="1" fill="hold">
                                          <p:stCondLst>
                                            <p:cond delay="0"/>
                                          </p:stCondLst>
                                        </p:cTn>
                                        <p:tgtEl>
                                          <p:spTgt spid="1351">
                                            <p:txEl>
                                              <p:pRg st="64" end="122"/>
                                            </p:txEl>
                                          </p:spTgt>
                                        </p:tgtEl>
                                        <p:attrNameLst>
                                          <p:attrName>style.visibility</p:attrName>
                                        </p:attrNameLst>
                                      </p:cBhvr>
                                      <p:to>
                                        <p:strVal val="visible"/>
                                      </p:to>
                                    </p:set>
                                  </p:childTnLst>
                                </p:cTn>
                              </p:par>
                            </p:childTnLst>
                          </p:cTn>
                        </p:par>
                      </p:childTnLst>
                    </p:cTn>
                  </p:par>
                  <p:par>
                    <p:cTn id="7376" nodeType="clickEffect" fill="hold">
                      <p:stCondLst>
                        <p:cond delay="indefinite"/>
                      </p:stCondLst>
                      <p:childTnLst>
                        <p:par>
                          <p:cTn id="7377" nodeType="withEffect" fill="hold">
                            <p:stCondLst>
                              <p:cond delay="0"/>
                            </p:stCondLst>
                            <p:childTnLst>
                              <p:par>
                                <p:cTn id="7378" nodeType="clickEffect" fill="hold" presetClass="entr" presetID="1">
                                  <p:stCondLst>
                                    <p:cond delay="0"/>
                                  </p:stCondLst>
                                  <p:childTnLst>
                                    <p:set>
                                      <p:cBhvr>
                                        <p:cTn id="7379" dur="1" fill="hold">
                                          <p:stCondLst>
                                            <p:cond delay="0"/>
                                          </p:stCondLst>
                                        </p:cTn>
                                        <p:tgtEl>
                                          <p:spTgt spid="1351">
                                            <p:txEl>
                                              <p:pRg st="123" end="244"/>
                                            </p:txEl>
                                          </p:spTgt>
                                        </p:tgtEl>
                                        <p:attrNameLst>
                                          <p:attrName>style.visibility</p:attrName>
                                        </p:attrNameLst>
                                      </p:cBhvr>
                                      <p:to>
                                        <p:strVal val="visible"/>
                                      </p:to>
                                    </p:set>
                                  </p:childTnLst>
                                </p:cTn>
                              </p:par>
                            </p:childTnLst>
                          </p:cTn>
                        </p:par>
                      </p:childTnLst>
                    </p:cTn>
                  </p:par>
                  <p:par>
                    <p:cTn id="7380" nodeType="clickEffect" fill="hold">
                      <p:stCondLst>
                        <p:cond delay="indefinite"/>
                      </p:stCondLst>
                      <p:childTnLst>
                        <p:par>
                          <p:cTn id="7381" nodeType="withEffect" fill="hold">
                            <p:stCondLst>
                              <p:cond delay="0"/>
                            </p:stCondLst>
                            <p:childTnLst>
                              <p:par>
                                <p:cTn id="7382" nodeType="clickEffect" fill="hold" presetClass="entr" presetID="1">
                                  <p:stCondLst>
                                    <p:cond delay="0"/>
                                  </p:stCondLst>
                                  <p:childTnLst>
                                    <p:set>
                                      <p:cBhvr>
                                        <p:cTn id="7383" dur="1" fill="hold">
                                          <p:stCondLst>
                                            <p:cond delay="0"/>
                                          </p:stCondLst>
                                        </p:cTn>
                                        <p:tgtEl>
                                          <p:spTgt spid="1351">
                                            <p:txEl>
                                              <p:pRg st="245" end="354"/>
                                            </p:txEl>
                                          </p:spTgt>
                                        </p:tgtEl>
                                        <p:attrNameLst>
                                          <p:attrName>style.visibility</p:attrName>
                                        </p:attrNameLst>
                                      </p:cBhvr>
                                      <p:to>
                                        <p:strVal val="visible"/>
                                      </p:to>
                                    </p:set>
                                  </p:childTnLst>
                                </p:cTn>
                              </p:par>
                            </p:childTnLst>
                          </p:cTn>
                        </p:par>
                      </p:childTnLst>
                    </p:cTn>
                  </p:par>
                  <p:par>
                    <p:cTn id="7384" nodeType="clickEffect" fill="hold">
                      <p:stCondLst>
                        <p:cond delay="indefinite"/>
                      </p:stCondLst>
                      <p:childTnLst>
                        <p:par>
                          <p:cTn id="7385" nodeType="withEffect" fill="hold">
                            <p:stCondLst>
                              <p:cond delay="0"/>
                            </p:stCondLst>
                            <p:childTnLst>
                              <p:par>
                                <p:cTn id="7386" nodeType="clickEffect" fill="hold" presetClass="entr" presetID="1">
                                  <p:stCondLst>
                                    <p:cond delay="0"/>
                                  </p:stCondLst>
                                  <p:childTnLst>
                                    <p:set>
                                      <p:cBhvr>
                                        <p:cTn id="7387" dur="1" fill="hold">
                                          <p:stCondLst>
                                            <p:cond delay="0"/>
                                          </p:stCondLst>
                                        </p:cTn>
                                        <p:tgtEl>
                                          <p:spTgt spid="1351">
                                            <p:txEl>
                                              <p:pRg st="355" end="46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6ECBC714-4CD3-407B-88CB-21581E54088B}" type="slidenum">
              <a:rPr b="0" lang="en-IN" sz="1600" spc="-1" strike="noStrike">
                <a:solidFill>
                  <a:srgbClr val="000000"/>
                </a:solidFill>
                <a:uFill>
                  <a:solidFill>
                    <a:srgbClr val="ffffff"/>
                  </a:solidFill>
                </a:uFill>
                <a:latin typeface="Trebuchet MS"/>
              </a:rPr>
              <a:t>&lt;number&gt;</a:t>
            </a:fld>
            <a:endParaRPr b="0" lang="en-IN" sz="1950" spc="-1" strike="noStrike">
              <a:solidFill>
                <a:srgbClr val="000000"/>
              </a:solidFill>
              <a:uFill>
                <a:solidFill>
                  <a:srgbClr val="ffffff"/>
                </a:solidFill>
              </a:uFill>
              <a:latin typeface="Times New Roman"/>
            </a:endParaRPr>
          </a:p>
        </p:txBody>
      </p:sp>
      <p:sp>
        <p:nvSpPr>
          <p:cNvPr id="1353"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rPr>
              <a:t>Alternative strategy</a:t>
            </a:r>
            <a:endParaRPr b="0" lang="en-US" sz="2840" spc="-1" strike="noStrike">
              <a:solidFill>
                <a:srgbClr val="000000"/>
              </a:solidFill>
              <a:uFill>
                <a:solidFill>
                  <a:srgbClr val="ffffff"/>
                </a:solidFill>
              </a:uFill>
              <a:latin typeface="Trebuchet MS"/>
            </a:endParaRPr>
          </a:p>
        </p:txBody>
      </p:sp>
      <p:sp>
        <p:nvSpPr>
          <p:cNvPr id="1354" name="TextShape 3"/>
          <p:cNvSpPr txBox="1"/>
          <p:nvPr/>
        </p:nvSpPr>
        <p:spPr>
          <a:xfrm>
            <a:off x="534600" y="1111680"/>
            <a:ext cx="9041400" cy="5780520"/>
          </a:xfrm>
          <a:prstGeom prst="rect">
            <a:avLst/>
          </a:prstGeom>
          <a:no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If a word </a:t>
            </a:r>
            <a:r>
              <a:rPr b="0" i="1" lang="en-US" sz="2000" spc="-1" strike="noStrike">
                <a:solidFill>
                  <a:srgbClr val="000000"/>
                </a:solidFill>
                <a:uFill>
                  <a:solidFill>
                    <a:srgbClr val="ffffff"/>
                  </a:solidFill>
                </a:uFill>
                <a:latin typeface="Trebuchet MS"/>
              </a:rPr>
              <a:t>w</a:t>
            </a:r>
            <a:r>
              <a:rPr b="0" lang="en-US" sz="2000" spc="-1" strike="noStrike">
                <a:solidFill>
                  <a:srgbClr val="000000"/>
                </a:solidFill>
                <a:uFill>
                  <a:solidFill>
                    <a:srgbClr val="ffffff"/>
                  </a:solidFill>
                </a:uFill>
                <a:latin typeface="Trebuchet MS"/>
              </a:rPr>
              <a:t> appears </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 times in a file</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the mapper will produce (</a:t>
            </a:r>
            <a:r>
              <a:rPr b="0" i="1" lang="en-US" sz="2000" spc="-1" strike="noStrike">
                <a:solidFill>
                  <a:srgbClr val="000000"/>
                </a:solidFill>
                <a:uFill>
                  <a:solidFill>
                    <a:srgbClr val="ffffff"/>
                  </a:solidFill>
                </a:uFill>
                <a:latin typeface="Trebuchet MS"/>
              </a:rPr>
              <a:t>w</a:t>
            </a:r>
            <a:r>
              <a:rPr b="0" lang="en-US" sz="2000" spc="-1" strike="noStrike">
                <a:solidFill>
                  <a:srgbClr val="000000"/>
                </a:solidFill>
                <a:uFill>
                  <a:solidFill>
                    <a:srgbClr val="ffffff"/>
                  </a:solidFill>
                </a:uFill>
                <a:latin typeface="Trebuchet MS"/>
              </a:rPr>
              <a:t>, 1), (</a:t>
            </a:r>
            <a:r>
              <a:rPr b="0" i="1" lang="en-US" sz="2000" spc="-1" strike="noStrike">
                <a:solidFill>
                  <a:srgbClr val="000000"/>
                </a:solidFill>
                <a:uFill>
                  <a:solidFill>
                    <a:srgbClr val="ffffff"/>
                  </a:solidFill>
                </a:uFill>
                <a:latin typeface="Trebuchet MS"/>
              </a:rPr>
              <a:t>w</a:t>
            </a:r>
            <a:r>
              <a:rPr b="0" lang="en-US" sz="2000" spc="-1" strike="noStrike">
                <a:solidFill>
                  <a:srgbClr val="000000"/>
                </a:solidFill>
                <a:uFill>
                  <a:solidFill>
                    <a:srgbClr val="ffffff"/>
                  </a:solidFill>
                </a:uFill>
                <a:latin typeface="Trebuchet MS"/>
              </a:rPr>
              <a:t>, 1), … </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 times</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instead, what if the mapper produced just (</a:t>
            </a:r>
            <a:r>
              <a:rPr b="0" i="1" lang="en-US" sz="2000" spc="-1" strike="noStrike">
                <a:solidFill>
                  <a:srgbClr val="000000"/>
                </a:solidFill>
                <a:uFill>
                  <a:solidFill>
                    <a:srgbClr val="ffffff"/>
                  </a:solidFill>
                </a:uFill>
                <a:latin typeface="Trebuchet MS"/>
              </a:rPr>
              <a:t>w</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Shifts some of the computation from the reducer to the mapper</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but also reduces the amount of intermediate data!</a:t>
            </a:r>
            <a:endParaRPr b="0" lang="en-US" sz="1950" spc="-1" strike="noStrike">
              <a:solidFill>
                <a:srgbClr val="000000"/>
              </a:solidFill>
              <a:uFill>
                <a:solidFill>
                  <a:srgbClr val="ffffff"/>
                </a:solidFill>
              </a:uFill>
              <a:latin typeface="Trebuchet MS"/>
            </a:endParaRPr>
          </a:p>
          <a:p>
            <a:pPr lvl="2" marL="1273320" indent="-253800">
              <a:lnSpc>
                <a:spcPct val="100000"/>
              </a:lnSpc>
              <a:buClr>
                <a:srgbClr val="000000"/>
              </a:buClr>
              <a:buFont typeface="Symbol" charset="2"/>
              <a:buChar char=""/>
            </a:pPr>
            <a:r>
              <a:rPr b="0" lang="en-US" sz="2000" spc="-1" strike="noStrike">
                <a:solidFill>
                  <a:srgbClr val="000000"/>
                </a:solidFill>
                <a:uFill>
                  <a:solidFill>
                    <a:srgbClr val="ffffff"/>
                  </a:solidFill>
                </a:uFill>
                <a:latin typeface="Trebuchet MS"/>
              </a:rPr>
              <a:t>original</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(bitsize(</a:t>
            </a:r>
            <a:r>
              <a:rPr b="0" i="1" lang="en-US" sz="2000" spc="-1" strike="noStrike">
                <a:solidFill>
                  <a:srgbClr val="000000"/>
                </a:solidFill>
                <a:uFill>
                  <a:solidFill>
                    <a:srgbClr val="ffffff"/>
                  </a:solidFill>
                </a:uFill>
                <a:latin typeface="Trebuchet MS"/>
              </a:rPr>
              <a:t>w</a:t>
            </a:r>
            <a:r>
              <a:rPr b="0" lang="en-US" sz="2000" spc="-1" strike="noStrike">
                <a:solidFill>
                  <a:srgbClr val="000000"/>
                </a:solidFill>
                <a:uFill>
                  <a:solidFill>
                    <a:srgbClr val="ffffff"/>
                  </a:solidFill>
                </a:uFill>
                <a:latin typeface="Trebuchet MS"/>
              </a:rPr>
              <a:t>) + 1) bits</a:t>
            </a:r>
            <a:endParaRPr b="0" lang="en-US" sz="1950" spc="-1" strike="noStrike">
              <a:solidFill>
                <a:srgbClr val="000000"/>
              </a:solidFill>
              <a:uFill>
                <a:solidFill>
                  <a:srgbClr val="ffffff"/>
                </a:solidFill>
              </a:uFill>
              <a:latin typeface="Trebuchet MS"/>
            </a:endParaRPr>
          </a:p>
          <a:p>
            <a:pPr lvl="2" marL="1273320" indent="-253800">
              <a:lnSpc>
                <a:spcPct val="100000"/>
              </a:lnSpc>
              <a:buClr>
                <a:srgbClr val="000000"/>
              </a:buClr>
              <a:buFont typeface="Symbol" charset="2"/>
              <a:buChar char=""/>
            </a:pPr>
            <a:r>
              <a:rPr b="0" lang="en-US" sz="2000" spc="-1" strike="noStrike">
                <a:solidFill>
                  <a:srgbClr val="000000"/>
                </a:solidFill>
                <a:uFill>
                  <a:solidFill>
                    <a:srgbClr val="ffffff"/>
                  </a:solidFill>
                </a:uFill>
                <a:latin typeface="Trebuchet MS"/>
              </a:rPr>
              <a:t>alternative</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Trebuchet MS"/>
              </a:rPr>
              <a:t>: bitsize(</a:t>
            </a:r>
            <a:r>
              <a:rPr b="0" i="1" lang="en-US" sz="2000" spc="-1" strike="noStrike">
                <a:solidFill>
                  <a:srgbClr val="000000"/>
                </a:solidFill>
                <a:uFill>
                  <a:solidFill>
                    <a:srgbClr val="ffffff"/>
                  </a:solidFill>
                </a:uFill>
                <a:latin typeface="Trebuchet MS"/>
              </a:rPr>
              <a:t>w</a:t>
            </a:r>
            <a:r>
              <a:rPr b="0" lang="en-US" sz="2000" spc="-1" strike="noStrike">
                <a:solidFill>
                  <a:srgbClr val="000000"/>
                </a:solidFill>
                <a:uFill>
                  <a:solidFill>
                    <a:srgbClr val="ffffff"/>
                  </a:solidFill>
                </a:uFill>
                <a:latin typeface="Trebuchet MS"/>
              </a:rPr>
              <a:t>) +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log</a:t>
            </a:r>
            <a:r>
              <a:rPr b="0" lang="en-US" sz="2000" spc="-1" strike="noStrike" baseline="-25000">
                <a:solidFill>
                  <a:srgbClr val="000000"/>
                </a:solidFill>
                <a:uFill>
                  <a:solidFill>
                    <a:srgbClr val="ffffff"/>
                  </a:solidFill>
                </a:uFill>
                <a:latin typeface="Trebuchet MS"/>
              </a:rPr>
              <a:t>2</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bits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Running time dominated by </a:t>
            </a:r>
            <a:r>
              <a:rPr b="0" lang="en-US" sz="2000" spc="-1" strike="noStrike">
                <a:solidFill>
                  <a:srgbClr val="3333cc"/>
                </a:solidFill>
                <a:uFill>
                  <a:solidFill>
                    <a:srgbClr val="ffffff"/>
                  </a:solidFill>
                </a:uFill>
                <a:latin typeface="Trebuchet MS"/>
              </a:rPr>
              <a:t>data transfer time</a:t>
            </a:r>
            <a:r>
              <a:rPr b="0" lang="en-US" sz="2000" spc="-1" strike="noStrike">
                <a:solidFill>
                  <a:srgbClr val="000000"/>
                </a:solidFill>
                <a:uFill>
                  <a:solidFill>
                    <a:srgbClr val="ffffff"/>
                  </a:solidFill>
                </a:uFill>
                <a:latin typeface="Trebuchet MS"/>
              </a:rPr>
              <a:t> between map/reduce nodes and the master</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CPUs MUCH faster than the interconnect speed/local HDD rates</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If input size totals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bits, key-value pairs total </a:t>
            </a:r>
            <a:r>
              <a:rPr b="0" i="1" lang="en-US" sz="2000" spc="-1" strike="noStrike">
                <a:solidFill>
                  <a:srgbClr val="000000"/>
                </a:solidFill>
                <a:uFill>
                  <a:solidFill>
                    <a:srgbClr val="ffffff"/>
                  </a:solidFill>
                </a:uFill>
                <a:latin typeface="Trebuchet MS"/>
              </a:rPr>
              <a:t>K</a:t>
            </a:r>
            <a:r>
              <a:rPr b="0" lang="en-US" sz="2000" spc="-1" strike="noStrike">
                <a:solidFill>
                  <a:srgbClr val="000000"/>
                </a:solidFill>
                <a:uFill>
                  <a:solidFill>
                    <a:srgbClr val="ffffff"/>
                  </a:solidFill>
                </a:uFill>
                <a:latin typeface="Trebuchet MS"/>
              </a:rPr>
              <a:t> bits, key-reduced pairs total </a:t>
            </a:r>
            <a:r>
              <a:rPr b="0" i="1" lang="en-US" sz="2000" spc="-1" strike="noStrike">
                <a:solidFill>
                  <a:srgbClr val="000000"/>
                </a:solidFill>
                <a:uFill>
                  <a:solidFill>
                    <a:srgbClr val="ffffff"/>
                  </a:solidFill>
                </a:uFill>
                <a:latin typeface="Trebuchet MS"/>
              </a:rPr>
              <a:t>R</a:t>
            </a:r>
            <a:r>
              <a:rPr b="0" lang="en-US" sz="2000" spc="-1" strike="noStrike">
                <a:solidFill>
                  <a:srgbClr val="000000"/>
                </a:solidFill>
                <a:uFill>
                  <a:solidFill>
                    <a:srgbClr val="ffffff"/>
                  </a:solidFill>
                </a:uFill>
                <a:latin typeface="Trebuchet MS"/>
              </a:rPr>
              <a:t> bits and the final output totals </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 bits, then</a:t>
            </a:r>
            <a:endParaRPr b="0" lang="en-US" sz="1950" spc="-1" strike="noStrike">
              <a:solidFill>
                <a:srgbClr val="000000"/>
              </a:solidFill>
              <a:uFill>
                <a:solidFill>
                  <a:srgbClr val="ffffff"/>
                </a:solidFill>
              </a:uFill>
              <a:latin typeface="Trebuchet MS"/>
            </a:endParaRPr>
          </a:p>
          <a:p>
            <a:r>
              <a:rPr b="0" lang="en-US" sz="2000" spc="-1" strike="noStrike">
                <a:solidFill>
                  <a:srgbClr val="000000"/>
                </a:solidFill>
                <a:uFill>
                  <a:solidFill>
                    <a:srgbClr val="ffffff"/>
                  </a:solidFill>
                </a:uFill>
                <a:latin typeface="Trebuchet MS"/>
              </a:rPr>
              <a:t>Communication Cost is </a:t>
            </a:r>
            <a:r>
              <a:rPr b="0" i="1" lang="en-US" sz="2000" spc="-1" strike="noStrike">
                <a:solidFill>
                  <a:srgbClr val="000000"/>
                </a:solidFill>
                <a:uFill>
                  <a:solidFill>
                    <a:srgbClr val="ffffff"/>
                  </a:solidFill>
                </a:uFill>
                <a:latin typeface="Trebuchet MS"/>
              </a:rPr>
              <a:t>O</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 </a:t>
            </a:r>
            <a:r>
              <a:rPr b="0" i="1" lang="en-US" sz="2000" spc="-1" strike="noStrike">
                <a:solidFill>
                  <a:srgbClr val="000000"/>
                </a:solidFill>
                <a:uFill>
                  <a:solidFill>
                    <a:srgbClr val="ffffff"/>
                  </a:solidFill>
                </a:uFill>
                <a:latin typeface="Trebuchet MS"/>
              </a:rPr>
              <a:t>K</a:t>
            </a:r>
            <a:r>
              <a:rPr b="0" lang="en-US" sz="2000" spc="-1" strike="noStrike">
                <a:solidFill>
                  <a:srgbClr val="000000"/>
                </a:solidFill>
                <a:uFill>
                  <a:solidFill>
                    <a:srgbClr val="ffffff"/>
                  </a:solidFill>
                </a:uFill>
                <a:latin typeface="Trebuchet MS"/>
              </a:rPr>
              <a:t> + </a:t>
            </a:r>
            <a:r>
              <a:rPr b="0" i="1" lang="en-US" sz="2000" spc="-1" strike="noStrike">
                <a:solidFill>
                  <a:srgbClr val="000000"/>
                </a:solidFill>
                <a:uFill>
                  <a:solidFill>
                    <a:srgbClr val="ffffff"/>
                  </a:solidFill>
                </a:uFill>
                <a:latin typeface="Trebuchet MS"/>
              </a:rPr>
              <a:t>R</a:t>
            </a:r>
            <a:r>
              <a:rPr b="0" lang="en-US" sz="2000" spc="-1" strike="noStrike">
                <a:solidFill>
                  <a:srgbClr val="000000"/>
                </a:solidFill>
                <a:uFill>
                  <a:solidFill>
                    <a:srgbClr val="ffffff"/>
                  </a:solidFill>
                </a:uFill>
                <a:latin typeface="Trebuchet MS"/>
              </a:rPr>
              <a:t> + </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p:txBody>
      </p:sp>
    </p:spTree>
  </p:cSld>
  <p:timing>
    <p:tnLst>
      <p:par>
        <p:cTn id="7388" dur="indefinite" restart="never" nodeType="tmRoot">
          <p:childTnLst>
            <p:seq>
              <p:cTn id="7389" dur="indefinite" nodeType="mainSeq">
                <p:childTnLst>
                  <p:par>
                    <p:cTn id="7390" fill="hold">
                      <p:stCondLst>
                        <p:cond delay="indefinite"/>
                      </p:stCondLst>
                      <p:childTnLst>
                        <p:par>
                          <p:cTn id="7391" fill="hold">
                            <p:stCondLst>
                              <p:cond delay="0"/>
                            </p:stCondLst>
                            <p:childTnLst>
                              <p:par>
                                <p:cTn id="7392" nodeType="clickEffect" fill="hold" presetClass="entr" presetID="1">
                                  <p:stCondLst>
                                    <p:cond delay="0"/>
                                  </p:stCondLst>
                                  <p:childTnLst>
                                    <p:set>
                                      <p:cBhvr>
                                        <p:cTn id="7393" dur="1" fill="hold">
                                          <p:stCondLst>
                                            <p:cond delay="0"/>
                                          </p:stCondLst>
                                        </p:cTn>
                                        <p:tgtEl>
                                          <p:spTgt spid="1354">
                                            <p:txEl>
                                              <p:pRg st="0" end="38"/>
                                            </p:txEl>
                                          </p:spTgt>
                                        </p:tgtEl>
                                        <p:attrNameLst>
                                          <p:attrName>style.visibility</p:attrName>
                                        </p:attrNameLst>
                                      </p:cBhvr>
                                      <p:to>
                                        <p:strVal val="visible"/>
                                      </p:to>
                                    </p:set>
                                  </p:childTnLst>
                                </p:cTn>
                              </p:par>
                            </p:childTnLst>
                          </p:cTn>
                        </p:par>
                      </p:childTnLst>
                    </p:cTn>
                  </p:par>
                  <p:par>
                    <p:cTn id="7394" fill="hold">
                      <p:stCondLst>
                        <p:cond delay="indefinite"/>
                      </p:stCondLst>
                      <p:childTnLst>
                        <p:par>
                          <p:cTn id="7395" fill="hold">
                            <p:stCondLst>
                              <p:cond delay="0"/>
                            </p:stCondLst>
                            <p:childTnLst>
                              <p:par>
                                <p:cTn id="7396" nodeType="clickEffect" fill="hold" presetClass="entr" presetID="1">
                                  <p:stCondLst>
                                    <p:cond delay="0"/>
                                  </p:stCondLst>
                                  <p:childTnLst>
                                    <p:set>
                                      <p:cBhvr>
                                        <p:cTn id="7397" dur="1" fill="hold">
                                          <p:stCondLst>
                                            <p:cond delay="0"/>
                                          </p:stCondLst>
                                        </p:cTn>
                                        <p:tgtEl>
                                          <p:spTgt spid="1354">
                                            <p:txEl>
                                              <p:pRg st="38" end="88"/>
                                            </p:txEl>
                                          </p:spTgt>
                                        </p:tgtEl>
                                        <p:attrNameLst>
                                          <p:attrName>style.visibility</p:attrName>
                                        </p:attrNameLst>
                                      </p:cBhvr>
                                      <p:to>
                                        <p:strVal val="visible"/>
                                      </p:to>
                                    </p:set>
                                  </p:childTnLst>
                                </p:cTn>
                              </p:par>
                            </p:childTnLst>
                          </p:cTn>
                        </p:par>
                      </p:childTnLst>
                    </p:cTn>
                  </p:par>
                  <p:par>
                    <p:cTn id="7398" fill="hold">
                      <p:stCondLst>
                        <p:cond delay="indefinite"/>
                      </p:stCondLst>
                      <p:childTnLst>
                        <p:par>
                          <p:cTn id="7399" fill="hold">
                            <p:stCondLst>
                              <p:cond delay="0"/>
                            </p:stCondLst>
                            <p:childTnLst>
                              <p:par>
                                <p:cTn id="7400" nodeType="clickEffect" fill="hold" presetClass="entr" presetID="1">
                                  <p:stCondLst>
                                    <p:cond delay="0"/>
                                  </p:stCondLst>
                                  <p:childTnLst>
                                    <p:set>
                                      <p:cBhvr>
                                        <p:cTn id="7401" dur="1" fill="hold">
                                          <p:stCondLst>
                                            <p:cond delay="0"/>
                                          </p:stCondLst>
                                        </p:cTn>
                                        <p:tgtEl>
                                          <p:spTgt spid="1354">
                                            <p:txEl>
                                              <p:pRg st="88" end="138"/>
                                            </p:txEl>
                                          </p:spTgt>
                                        </p:tgtEl>
                                        <p:attrNameLst>
                                          <p:attrName>style.visibility</p:attrName>
                                        </p:attrNameLst>
                                      </p:cBhvr>
                                      <p:to>
                                        <p:strVal val="visible"/>
                                      </p:to>
                                    </p:set>
                                  </p:childTnLst>
                                </p:cTn>
                              </p:par>
                            </p:childTnLst>
                          </p:cTn>
                        </p:par>
                      </p:childTnLst>
                    </p:cTn>
                  </p:par>
                  <p:par>
                    <p:cTn id="7402" fill="hold">
                      <p:stCondLst>
                        <p:cond delay="indefinite"/>
                      </p:stCondLst>
                      <p:childTnLst>
                        <p:par>
                          <p:cTn id="7403" fill="hold">
                            <p:stCondLst>
                              <p:cond delay="0"/>
                            </p:stCondLst>
                            <p:childTnLst>
                              <p:par>
                                <p:cTn id="7404" nodeType="clickEffect" fill="hold" presetClass="entr" presetID="1">
                                  <p:stCondLst>
                                    <p:cond delay="0"/>
                                  </p:stCondLst>
                                  <p:childTnLst>
                                    <p:set>
                                      <p:cBhvr>
                                        <p:cTn id="7405" dur="1" fill="hold">
                                          <p:stCondLst>
                                            <p:cond delay="0"/>
                                          </p:stCondLst>
                                        </p:cTn>
                                        <p:tgtEl>
                                          <p:spTgt spid="1354">
                                            <p:txEl>
                                              <p:pRg st="139" end="201"/>
                                            </p:txEl>
                                          </p:spTgt>
                                        </p:tgtEl>
                                        <p:attrNameLst>
                                          <p:attrName>style.visibility</p:attrName>
                                        </p:attrNameLst>
                                      </p:cBhvr>
                                      <p:to>
                                        <p:strVal val="visible"/>
                                      </p:to>
                                    </p:set>
                                  </p:childTnLst>
                                </p:cTn>
                              </p:par>
                            </p:childTnLst>
                          </p:cTn>
                        </p:par>
                      </p:childTnLst>
                    </p:cTn>
                  </p:par>
                  <p:par>
                    <p:cTn id="7406" fill="hold">
                      <p:stCondLst>
                        <p:cond delay="indefinite"/>
                      </p:stCondLst>
                      <p:childTnLst>
                        <p:par>
                          <p:cTn id="7407" fill="hold">
                            <p:stCondLst>
                              <p:cond delay="0"/>
                            </p:stCondLst>
                            <p:childTnLst>
                              <p:par>
                                <p:cTn id="7408" nodeType="clickEffect" fill="hold" presetClass="entr" presetID="1">
                                  <p:stCondLst>
                                    <p:cond delay="0"/>
                                  </p:stCondLst>
                                  <p:childTnLst>
                                    <p:set>
                                      <p:cBhvr>
                                        <p:cTn id="7409" dur="1" fill="hold">
                                          <p:stCondLst>
                                            <p:cond delay="0"/>
                                          </p:stCondLst>
                                        </p:cTn>
                                        <p:tgtEl>
                                          <p:spTgt spid="1354">
                                            <p:txEl>
                                              <p:pRg st="201" end="251"/>
                                            </p:txEl>
                                          </p:spTgt>
                                        </p:tgtEl>
                                        <p:attrNameLst>
                                          <p:attrName>style.visibility</p:attrName>
                                        </p:attrNameLst>
                                      </p:cBhvr>
                                      <p:to>
                                        <p:strVal val="visible"/>
                                      </p:to>
                                    </p:set>
                                  </p:childTnLst>
                                </p:cTn>
                              </p:par>
                            </p:childTnLst>
                          </p:cTn>
                        </p:par>
                      </p:childTnLst>
                    </p:cTn>
                  </p:par>
                  <p:par>
                    <p:cTn id="7410" fill="hold">
                      <p:stCondLst>
                        <p:cond delay="indefinite"/>
                      </p:stCondLst>
                      <p:childTnLst>
                        <p:par>
                          <p:cTn id="7411" fill="hold">
                            <p:stCondLst>
                              <p:cond delay="0"/>
                            </p:stCondLst>
                            <p:childTnLst>
                              <p:par>
                                <p:cTn id="7412" nodeType="clickEffect" fill="hold" presetClass="entr" presetID="1">
                                  <p:stCondLst>
                                    <p:cond delay="0"/>
                                  </p:stCondLst>
                                  <p:childTnLst>
                                    <p:set>
                                      <p:cBhvr>
                                        <p:cTn id="7413" dur="1" fill="hold">
                                          <p:stCondLst>
                                            <p:cond delay="0"/>
                                          </p:stCondLst>
                                        </p:cTn>
                                        <p:tgtEl>
                                          <p:spTgt spid="1354">
                                            <p:txEl>
                                              <p:pRg st="251" end="288"/>
                                            </p:txEl>
                                          </p:spTgt>
                                        </p:tgtEl>
                                        <p:attrNameLst>
                                          <p:attrName>style.visibility</p:attrName>
                                        </p:attrNameLst>
                                      </p:cBhvr>
                                      <p:to>
                                        <p:strVal val="visible"/>
                                      </p:to>
                                    </p:set>
                                  </p:childTnLst>
                                </p:cTn>
                              </p:par>
                            </p:childTnLst>
                          </p:cTn>
                        </p:par>
                      </p:childTnLst>
                    </p:cTn>
                  </p:par>
                  <p:par>
                    <p:cTn id="7414" fill="hold">
                      <p:stCondLst>
                        <p:cond delay="indefinite"/>
                      </p:stCondLst>
                      <p:childTnLst>
                        <p:par>
                          <p:cTn id="7415" fill="hold">
                            <p:stCondLst>
                              <p:cond delay="0"/>
                            </p:stCondLst>
                            <p:childTnLst>
                              <p:par>
                                <p:cTn id="7416" nodeType="clickEffect" fill="hold" presetClass="entr" presetID="1">
                                  <p:stCondLst>
                                    <p:cond delay="0"/>
                                  </p:stCondLst>
                                  <p:childTnLst>
                                    <p:set>
                                      <p:cBhvr>
                                        <p:cTn id="7417" dur="1" fill="hold">
                                          <p:stCondLst>
                                            <p:cond delay="0"/>
                                          </p:stCondLst>
                                        </p:cTn>
                                        <p:tgtEl>
                                          <p:spTgt spid="1354">
                                            <p:txEl>
                                              <p:pRg st="288" end="330"/>
                                            </p:txEl>
                                          </p:spTgt>
                                        </p:tgtEl>
                                        <p:attrNameLst>
                                          <p:attrName>style.visibility</p:attrName>
                                        </p:attrNameLst>
                                      </p:cBhvr>
                                      <p:to>
                                        <p:strVal val="visible"/>
                                      </p:to>
                                    </p:set>
                                  </p:childTnLst>
                                </p:cTn>
                              </p:par>
                            </p:childTnLst>
                          </p:cTn>
                        </p:par>
                      </p:childTnLst>
                    </p:cTn>
                  </p:par>
                  <p:par>
                    <p:cTn id="7418" fill="hold">
                      <p:stCondLst>
                        <p:cond delay="indefinite"/>
                      </p:stCondLst>
                      <p:childTnLst>
                        <p:par>
                          <p:cTn id="7419" fill="hold">
                            <p:stCondLst>
                              <p:cond delay="0"/>
                            </p:stCondLst>
                            <p:childTnLst>
                              <p:par>
                                <p:cTn id="7420" nodeType="clickEffect" fill="hold" presetClass="entr" presetID="1">
                                  <p:stCondLst>
                                    <p:cond delay="0"/>
                                  </p:stCondLst>
                                  <p:childTnLst>
                                    <p:set>
                                      <p:cBhvr>
                                        <p:cTn id="7421" dur="1" fill="hold">
                                          <p:stCondLst>
                                            <p:cond delay="0"/>
                                          </p:stCondLst>
                                        </p:cTn>
                                        <p:tgtEl>
                                          <p:spTgt spid="1354">
                                            <p:txEl>
                                              <p:pRg st="331" end="416"/>
                                            </p:txEl>
                                          </p:spTgt>
                                        </p:tgtEl>
                                        <p:attrNameLst>
                                          <p:attrName>style.visibility</p:attrName>
                                        </p:attrNameLst>
                                      </p:cBhvr>
                                      <p:to>
                                        <p:strVal val="visible"/>
                                      </p:to>
                                    </p:set>
                                  </p:childTnLst>
                                </p:cTn>
                              </p:par>
                            </p:childTnLst>
                          </p:cTn>
                        </p:par>
                      </p:childTnLst>
                    </p:cTn>
                  </p:par>
                  <p:par>
                    <p:cTn id="7422" fill="hold">
                      <p:stCondLst>
                        <p:cond delay="indefinite"/>
                      </p:stCondLst>
                      <p:childTnLst>
                        <p:par>
                          <p:cTn id="7423" fill="hold">
                            <p:stCondLst>
                              <p:cond delay="0"/>
                            </p:stCondLst>
                            <p:childTnLst>
                              <p:par>
                                <p:cTn id="7424" nodeType="clickEffect" fill="hold" presetClass="entr" presetID="1">
                                  <p:stCondLst>
                                    <p:cond delay="0"/>
                                  </p:stCondLst>
                                  <p:childTnLst>
                                    <p:set>
                                      <p:cBhvr>
                                        <p:cTn id="7425" dur="1" fill="hold">
                                          <p:stCondLst>
                                            <p:cond delay="0"/>
                                          </p:stCondLst>
                                        </p:cTn>
                                        <p:tgtEl>
                                          <p:spTgt spid="1354">
                                            <p:txEl>
                                              <p:pRg st="416" end="477"/>
                                            </p:txEl>
                                          </p:spTgt>
                                        </p:tgtEl>
                                        <p:attrNameLst>
                                          <p:attrName>style.visibility</p:attrName>
                                        </p:attrNameLst>
                                      </p:cBhvr>
                                      <p:to>
                                        <p:strVal val="visible"/>
                                      </p:to>
                                    </p:set>
                                  </p:childTnLst>
                                </p:cTn>
                              </p:par>
                            </p:childTnLst>
                          </p:cTn>
                        </p:par>
                      </p:childTnLst>
                    </p:cTn>
                  </p:par>
                  <p:par>
                    <p:cTn id="7426" fill="hold">
                      <p:stCondLst>
                        <p:cond delay="indefinite"/>
                      </p:stCondLst>
                      <p:childTnLst>
                        <p:par>
                          <p:cTn id="7427" fill="hold">
                            <p:stCondLst>
                              <p:cond delay="0"/>
                            </p:stCondLst>
                            <p:childTnLst>
                              <p:par>
                                <p:cTn id="7428" nodeType="clickEffect" fill="hold" presetClass="entr" presetID="1">
                                  <p:stCondLst>
                                    <p:cond delay="0"/>
                                  </p:stCondLst>
                                  <p:childTnLst>
                                    <p:set>
                                      <p:cBhvr>
                                        <p:cTn id="7429" dur="1" fill="hold">
                                          <p:stCondLst>
                                            <p:cond delay="0"/>
                                          </p:stCondLst>
                                        </p:cTn>
                                        <p:tgtEl>
                                          <p:spTgt spid="1354">
                                            <p:txEl>
                                              <p:pRg st="478" end="609"/>
                                            </p:txEl>
                                          </p:spTgt>
                                        </p:tgtEl>
                                        <p:attrNameLst>
                                          <p:attrName>style.visibility</p:attrName>
                                        </p:attrNameLst>
                                      </p:cBhvr>
                                      <p:to>
                                        <p:strVal val="visible"/>
                                      </p:to>
                                    </p:set>
                                  </p:childTnLst>
                                </p:cTn>
                              </p:par>
                            </p:childTnLst>
                          </p:cTn>
                        </p:par>
                      </p:childTnLst>
                    </p:cTn>
                  </p:par>
                  <p:par>
                    <p:cTn id="7430" fill="hold">
                      <p:stCondLst>
                        <p:cond delay="indefinite"/>
                      </p:stCondLst>
                      <p:childTnLst>
                        <p:par>
                          <p:cTn id="7431" fill="hold">
                            <p:stCondLst>
                              <p:cond delay="0"/>
                            </p:stCondLst>
                            <p:childTnLst>
                              <p:par>
                                <p:cTn id="7432" nodeType="clickEffect" fill="hold" presetClass="entr" presetID="1">
                                  <p:stCondLst>
                                    <p:cond delay="0"/>
                                  </p:stCondLst>
                                  <p:childTnLst>
                                    <p:set>
                                      <p:cBhvr>
                                        <p:cTn id="7433" dur="1" fill="hold">
                                          <p:stCondLst>
                                            <p:cond delay="0"/>
                                          </p:stCondLst>
                                        </p:cTn>
                                        <p:tgtEl>
                                          <p:spTgt spid="1354">
                                            <p:txEl>
                                              <p:pRg st="609" end="64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EDC972BC-61F2-4511-BCAC-73432071F1B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92" name="CustomShape 2"/>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 more advanced </a:t>
            </a:r>
            <a:r>
              <a:rPr b="1" lang="en-IN" sz="2700" spc="-1" strike="noStrike">
                <a:solidFill>
                  <a:srgbClr val="000000"/>
                </a:solidFill>
                <a:uFill>
                  <a:solidFill>
                    <a:srgbClr val="ffffff"/>
                  </a:solidFill>
                </a:uFill>
                <a:latin typeface="Courier New"/>
                <a:ea typeface="ＭＳ Ｐゴシック"/>
              </a:rPr>
              <a:t>forall</a:t>
            </a:r>
            <a:endParaRPr b="0" lang="en-IN" sz="1800" spc="-1" strike="noStrike">
              <a:solidFill>
                <a:srgbClr val="000000"/>
              </a:solidFill>
              <a:uFill>
                <a:solidFill>
                  <a:srgbClr val="ffffff"/>
                </a:solidFill>
              </a:uFill>
              <a:latin typeface="Arial"/>
            </a:endParaRPr>
          </a:p>
        </p:txBody>
      </p:sp>
      <p:sp>
        <p:nvSpPr>
          <p:cNvPr id="293" name="CustomShape 3"/>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marL="65160">
              <a:lnSpc>
                <a:spcPct val="100000"/>
              </a:lnSpc>
            </a:pPr>
            <a:r>
              <a:rPr b="0" lang="en-IN" sz="2000" spc="-1" strike="noStrike">
                <a:solidFill>
                  <a:srgbClr val="000000"/>
                </a:solidFill>
                <a:uFill>
                  <a:solidFill>
                    <a:srgbClr val="ffffff"/>
                  </a:solidFill>
                </a:uFill>
                <a:latin typeface="Courier New"/>
                <a:ea typeface="ＭＳ Ｐゴシック"/>
              </a:rPr>
              <a:t>student_t *forall(student_t *list,</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a:t>
            </a:r>
            <a:r>
              <a:rPr b="0" lang="en-IN" sz="2000" spc="-1" strike="noStrike">
                <a:solidFill>
                  <a:srgbClr val="000000"/>
                </a:solidFill>
                <a:uFill>
                  <a:solidFill>
                    <a:srgbClr val="ffffff"/>
                  </a:solidFill>
                </a:uFill>
                <a:latin typeface="Courier New"/>
                <a:ea typeface="ＭＳ Ｐゴシック"/>
              </a:rPr>
              <a:t> (*task)(student_t *, </a:t>
            </a:r>
            <a:r>
              <a:rPr b="1" lang="en-IN" sz="2000" spc="-1" strike="noStrike">
                <a:solidFill>
                  <a:srgbClr val="000000"/>
                </a:solidFill>
                <a:uFill>
                  <a:solidFill>
                    <a:srgbClr val="ffffff"/>
                  </a:solidFill>
                </a:uFill>
                <a:latin typeface="Courier New"/>
                <a:ea typeface="ＭＳ Ｐゴシック"/>
              </a:rPr>
              <a:t>void *</a:t>
            </a:r>
            <a:r>
              <a:rPr b="0"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void *arg</a:t>
            </a:r>
            <a:r>
              <a:rPr b="0" lang="en-IN" sz="2000" spc="-1" strike="noStrike">
                <a:solidFill>
                  <a:srgbClr val="000000"/>
                </a:solidFill>
                <a:uFill>
                  <a:solidFill>
                    <a:srgbClr val="ffffff"/>
                  </a:solidFill>
                </a:uFill>
                <a:latin typeface="Courier New"/>
                <a:ea typeface="ＭＳ Ｐゴシック"/>
              </a:rPr>
              <a:t>) {</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for(int i = 0; i &lt; MAX_STUDENTS; ++i) {</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if(!task(&amp;list[i], arg))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&amp;list[i];</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0"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NULL;</a:t>
            </a:r>
            <a:endParaRPr b="0" lang="en-IN" sz="1800" spc="-1" strike="noStrike">
              <a:solidFill>
                <a:srgbClr val="000000"/>
              </a:solidFill>
              <a:uFill>
                <a:solidFill>
                  <a:srgbClr val="ffffff"/>
                </a:solidFill>
              </a:uFill>
              <a:latin typeface="Arial"/>
            </a:endParaRPr>
          </a:p>
          <a:p>
            <a:pPr marL="65160">
              <a:lnSpc>
                <a:spcPct val="100000"/>
              </a:lnSpc>
            </a:pPr>
            <a:r>
              <a:rPr b="0"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294" name="CustomShape 4"/>
          <p:cNvSpPr/>
          <p:nvPr/>
        </p:nvSpPr>
        <p:spPr>
          <a:xfrm>
            <a:off x="4294440" y="3124080"/>
            <a:ext cx="5427360" cy="1614600"/>
          </a:xfrm>
          <a:prstGeom prst="rect">
            <a:avLst/>
          </a:prstGeom>
          <a:solidFill>
            <a:srgbClr val="92d050"/>
          </a:solidFill>
          <a:ln>
            <a:solidFill>
              <a:schemeClr val="tx1"/>
            </a:solidFill>
          </a:ln>
        </p:spPr>
        <p:style>
          <a:lnRef idx="0"/>
          <a:fillRef idx="0"/>
          <a:effectRef idx="0"/>
          <a:fontRef idx="minor"/>
        </p:style>
        <p:txBody>
          <a:bodyPr wrap="none" lIns="90000" rIns="90000" tIns="45000" bIns="45000"/>
          <a:p>
            <a:pPr marL="65160">
              <a:lnSpc>
                <a:spcPct val="100000"/>
              </a:lnSpc>
            </a:pPr>
            <a:r>
              <a:rPr b="1" lang="en-IN" sz="2000" spc="-1" strike="noStrike">
                <a:solidFill>
                  <a:srgbClr val="000000"/>
                </a:solidFill>
                <a:uFill>
                  <a:solidFill>
                    <a:srgbClr val="ffffff"/>
                  </a:solidFill>
                </a:uFill>
                <a:latin typeface="Courier New"/>
                <a:ea typeface="ＭＳ Ｐゴシック"/>
              </a:rPr>
              <a:t>int sum(student_t *s, void *arg)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double *total = (double *) arg;</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*total = *total + s-&gt;gpa;</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1;</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295" name="CustomShape 5"/>
          <p:cNvSpPr/>
          <p:nvPr/>
        </p:nvSpPr>
        <p:spPr>
          <a:xfrm>
            <a:off x="4295160" y="4834800"/>
            <a:ext cx="5580000" cy="1309680"/>
          </a:xfrm>
          <a:prstGeom prst="rect">
            <a:avLst/>
          </a:prstGeom>
          <a:solidFill>
            <a:srgbClr val="92d050"/>
          </a:solidFill>
          <a:ln>
            <a:solidFill>
              <a:schemeClr val="tx1"/>
            </a:solidFill>
          </a:ln>
        </p:spPr>
        <p:style>
          <a:lnRef idx="0"/>
          <a:fillRef idx="0"/>
          <a:effectRef idx="0"/>
          <a:fontRef idx="minor"/>
        </p:style>
        <p:txBody>
          <a:bodyPr wrap="none" lIns="90000" rIns="90000" tIns="45000" bIns="45000"/>
          <a:p>
            <a:pPr marL="65160">
              <a:lnSpc>
                <a:spcPct val="100000"/>
              </a:lnSpc>
            </a:pPr>
            <a:r>
              <a:rPr b="1" lang="en-IN" sz="2000" spc="-1" strike="noStrike">
                <a:solidFill>
                  <a:srgbClr val="000000"/>
                </a:solidFill>
                <a:uFill>
                  <a:solidFill>
                    <a:srgbClr val="ffffff"/>
                  </a:solidFill>
                </a:uFill>
                <a:latin typeface="Courier New"/>
                <a:ea typeface="ＭＳ Ｐゴシック"/>
              </a:rPr>
              <a:t>int find(student_t *s, void *arg)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char *gh = (char *) arg;</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strcmp(s-&gt;github, gh);</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296" name="CustomShape 6"/>
          <p:cNvSpPr/>
          <p:nvPr/>
        </p:nvSpPr>
        <p:spPr>
          <a:xfrm>
            <a:off x="569880" y="5991840"/>
            <a:ext cx="7343640" cy="1309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double total = 0.0;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forall(list, sum, &amp;total);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student_t *s = forall(list, find, "CoolCoder");</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if(s) { printf("%lf\n", s-&gt;gpa); }</a:t>
            </a:r>
            <a:endParaRPr b="0" lang="en-IN" sz="1800" spc="-1" strike="noStrike">
              <a:solidFill>
                <a:srgbClr val="000000"/>
              </a:solidFill>
              <a:uFill>
                <a:solidFill>
                  <a:srgbClr val="ffffff"/>
                </a:solidFill>
              </a:uFill>
              <a:latin typeface="Arial"/>
            </a:endParaRPr>
          </a:p>
        </p:txBody>
      </p:sp>
    </p:spTree>
  </p:cSld>
  <p:timing>
    <p:tnLst>
      <p:par>
        <p:cTn id="583" dur="indefinite" restart="never" nodeType="tmRoot">
          <p:childTnLst>
            <p:seq>
              <p:cTn id="584" dur="indefinite" nodeType="mainSeq">
                <p:childTnLst>
                  <p:par>
                    <p:cTn id="585" fill="hold">
                      <p:stCondLst>
                        <p:cond delay="indefinite"/>
                      </p:stCondLst>
                      <p:childTnLst>
                        <p:par>
                          <p:cTn id="586" fill="hold">
                            <p:stCondLst>
                              <p:cond delay="0"/>
                            </p:stCondLst>
                            <p:childTnLst>
                              <p:par>
                                <p:cTn id="587" nodeType="clickEffect" fill="hold" presetClass="entr" presetID="1">
                                  <p:stCondLst>
                                    <p:cond delay="0"/>
                                  </p:stCondLst>
                                  <p:childTnLst>
                                    <p:set>
                                      <p:cBhvr>
                                        <p:cTn id="588" dur="1" fill="hold">
                                          <p:stCondLst>
                                            <p:cond delay="0"/>
                                          </p:stCondLst>
                                        </p:cTn>
                                        <p:tgtEl>
                                          <p:spTgt spid="293">
                                            <p:txEl>
                                              <p:pRg st="0" end="35"/>
                                            </p:txEl>
                                          </p:spTgt>
                                        </p:tgtEl>
                                        <p:attrNameLst>
                                          <p:attrName>style.visibility</p:attrName>
                                        </p:attrNameLst>
                                      </p:cBhvr>
                                      <p:to>
                                        <p:strVal val="visible"/>
                                      </p:to>
                                    </p:set>
                                  </p:childTnLst>
                                </p:cTn>
                              </p:par>
                              <p:par>
                                <p:cTn id="589" nodeType="withEffect" fill="hold" presetClass="entr" presetID="1">
                                  <p:stCondLst>
                                    <p:cond delay="0"/>
                                  </p:stCondLst>
                                  <p:childTnLst>
                                    <p:set>
                                      <p:cBhvr>
                                        <p:cTn id="590" dur="1" fill="hold">
                                          <p:stCondLst>
                                            <p:cond delay="0"/>
                                          </p:stCondLst>
                                        </p:cTn>
                                        <p:tgtEl>
                                          <p:spTgt spid="293">
                                            <p:txEl>
                                              <p:pRg st="240" end="240"/>
                                            </p:txEl>
                                          </p:spTgt>
                                        </p:tgtEl>
                                        <p:attrNameLst>
                                          <p:attrName>style.visibility</p:attrName>
                                        </p:attrNameLst>
                                      </p:cBhvr>
                                      <p:to>
                                        <p:strVal val="visible"/>
                                      </p:to>
                                    </p:set>
                                  </p:childTnLst>
                                </p:cTn>
                              </p:par>
                              <p:par>
                                <p:cTn id="591" nodeType="withEffect" fill="hold" presetClass="entr" presetID="1">
                                  <p:stCondLst>
                                    <p:cond delay="0"/>
                                  </p:stCondLst>
                                  <p:childTnLst>
                                    <p:set>
                                      <p:cBhvr>
                                        <p:cTn id="592" dur="1" fill="hold">
                                          <p:stCondLst>
                                            <p:cond delay="0"/>
                                          </p:stCondLst>
                                        </p:cTn>
                                        <p:tgtEl>
                                          <p:spTgt spid="293">
                                            <p:txEl>
                                              <p:pRg st="240" end="240"/>
                                            </p:txEl>
                                          </p:spTgt>
                                        </p:tgtEl>
                                        <p:attrNameLst>
                                          <p:attrName>style.visibility</p:attrName>
                                        </p:attrNameLst>
                                      </p:cBhvr>
                                      <p:to>
                                        <p:strVal val="visible"/>
                                      </p:to>
                                    </p:set>
                                  </p:childTnLst>
                                </p:cTn>
                              </p:par>
                              <p:par>
                                <p:cTn id="593" nodeType="withEffect" fill="hold" presetClass="entr" presetID="1">
                                  <p:stCondLst>
                                    <p:cond delay="0"/>
                                  </p:stCondLst>
                                  <p:childTnLst>
                                    <p:set>
                                      <p:cBhvr>
                                        <p:cTn id="594" dur="1" fill="hold">
                                          <p:stCondLst>
                                            <p:cond delay="0"/>
                                          </p:stCondLst>
                                        </p:cTn>
                                        <p:tgtEl>
                                          <p:spTgt spid="293">
                                            <p:txEl>
                                              <p:pRg st="240" end="240"/>
                                            </p:txEl>
                                          </p:spTgt>
                                        </p:tgtEl>
                                        <p:attrNameLst>
                                          <p:attrName>style.visibility</p:attrName>
                                        </p:attrNameLst>
                                      </p:cBhvr>
                                      <p:to>
                                        <p:strVal val="visible"/>
                                      </p:to>
                                    </p:set>
                                  </p:childTnLst>
                                </p:cTn>
                              </p:par>
                            </p:childTnLst>
                          </p:cTn>
                        </p:par>
                      </p:childTnLst>
                    </p:cTn>
                  </p:par>
                  <p:par>
                    <p:cTn id="595" fill="hold">
                      <p:stCondLst>
                        <p:cond delay="indefinite"/>
                      </p:stCondLst>
                      <p:childTnLst>
                        <p:par>
                          <p:cTn id="596" fill="hold">
                            <p:stCondLst>
                              <p:cond delay="0"/>
                            </p:stCondLst>
                            <p:childTnLst>
                              <p:par>
                                <p:cTn id="597" nodeType="clickEffect" fill="hold" presetClass="entr" presetID="1">
                                  <p:stCondLst>
                                    <p:cond delay="0"/>
                                  </p:stCondLst>
                                  <p:childTnLst>
                                    <p:set>
                                      <p:cBhvr>
                                        <p:cTn id="598" dur="1" fill="hold">
                                          <p:stCondLst>
                                            <p:cond delay="0"/>
                                          </p:stCondLst>
                                        </p:cTn>
                                        <p:tgtEl>
                                          <p:spTgt spid="293">
                                            <p:txEl>
                                              <p:pRg st="240" end="240"/>
                                            </p:txEl>
                                          </p:spTgt>
                                        </p:tgtEl>
                                        <p:attrNameLst>
                                          <p:attrName>style.visibility</p:attrName>
                                        </p:attrNameLst>
                                      </p:cBhvr>
                                      <p:to>
                                        <p:strVal val="visible"/>
                                      </p:to>
                                    </p:set>
                                  </p:childTnLst>
                                </p:cTn>
                              </p:par>
                              <p:par>
                                <p:cTn id="599" nodeType="withEffect" fill="hold" presetClass="entr" presetID="1">
                                  <p:stCondLst>
                                    <p:cond delay="0"/>
                                  </p:stCondLst>
                                  <p:childTnLst>
                                    <p:set>
                                      <p:cBhvr>
                                        <p:cTn id="600" dur="1" fill="hold">
                                          <p:stCondLst>
                                            <p:cond delay="0"/>
                                          </p:stCondLst>
                                        </p:cTn>
                                        <p:tgtEl>
                                          <p:spTgt spid="293">
                                            <p:txEl>
                                              <p:pRg st="240" end="240"/>
                                            </p:txEl>
                                          </p:spTgt>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nodeType="clickEffect" fill="hold" presetClass="entr" presetID="1">
                                  <p:stCondLst>
                                    <p:cond delay="0"/>
                                  </p:stCondLst>
                                  <p:childTnLst>
                                    <p:set>
                                      <p:cBhvr>
                                        <p:cTn id="604" dur="1" fill="hold">
                                          <p:stCondLst>
                                            <p:cond delay="0"/>
                                          </p:stCondLst>
                                        </p:cTn>
                                        <p:tgtEl>
                                          <p:spTgt spid="293">
                                            <p:txEl>
                                              <p:pRg st="240" end="240"/>
                                            </p:txEl>
                                          </p:spTgt>
                                        </p:tgtEl>
                                        <p:attrNameLst>
                                          <p:attrName>style.visibility</p:attrName>
                                        </p:attrNameLst>
                                      </p:cBhvr>
                                      <p:to>
                                        <p:strVal val="visible"/>
                                      </p:to>
                                    </p:set>
                                  </p:childTnLst>
                                </p:cTn>
                              </p:par>
                              <p:par>
                                <p:cTn id="605" nodeType="withEffect" fill="hold" presetClass="entr" presetID="1">
                                  <p:stCondLst>
                                    <p:cond delay="0"/>
                                  </p:stCondLst>
                                  <p:childTnLst>
                                    <p:set>
                                      <p:cBhvr>
                                        <p:cTn id="606" dur="1" fill="hold">
                                          <p:stCondLst>
                                            <p:cond delay="0"/>
                                          </p:stCondLst>
                                        </p:cTn>
                                        <p:tgtEl>
                                          <p:spTgt spid="293">
                                            <p:txEl>
                                              <p:pRg st="240" end="240"/>
                                            </p:txEl>
                                          </p:spTgt>
                                        </p:tgtEl>
                                        <p:attrNameLst>
                                          <p:attrName>style.visibility</p:attrName>
                                        </p:attrNameLst>
                                      </p:cBhvr>
                                      <p:to>
                                        <p:strVal val="visible"/>
                                      </p:to>
                                    </p:set>
                                  </p:childTnLst>
                                </p:cTn>
                              </p:par>
                            </p:childTnLst>
                          </p:cTn>
                        </p:par>
                      </p:childTnLst>
                    </p:cTn>
                  </p:par>
                  <p:par>
                    <p:cTn id="607" fill="hold">
                      <p:stCondLst>
                        <p:cond delay="indefinite"/>
                      </p:stCondLst>
                      <p:childTnLst>
                        <p:par>
                          <p:cTn id="608" fill="hold">
                            <p:stCondLst>
                              <p:cond delay="0"/>
                            </p:stCondLst>
                            <p:childTnLst>
                              <p:par>
                                <p:cTn id="609" nodeType="clickEffect" fill="hold" presetClass="entr" presetID="1">
                                  <p:stCondLst>
                                    <p:cond delay="0"/>
                                  </p:stCondLst>
                                  <p:childTnLst>
                                    <p:set>
                                      <p:cBhvr>
                                        <p:cTn id="610" dur="1" fill="hold">
                                          <p:stCondLst>
                                            <p:cond delay="0"/>
                                          </p:stCondLst>
                                        </p:cTn>
                                        <p:tgtEl>
                                          <p:spTgt spid="293">
                                            <p:txEl>
                                              <p:pRg st="240" end="240"/>
                                            </p:txEl>
                                          </p:spTgt>
                                        </p:tgtEl>
                                        <p:attrNameLst>
                                          <p:attrName>style.visibility</p:attrName>
                                        </p:attrNameLst>
                                      </p:cBhvr>
                                      <p:to>
                                        <p:strVal val="visible"/>
                                      </p:to>
                                    </p:set>
                                  </p:childTnLst>
                                </p:cTn>
                              </p:par>
                            </p:childTnLst>
                          </p:cTn>
                        </p:par>
                      </p:childTnLst>
                    </p:cTn>
                  </p:par>
                  <p:par>
                    <p:cTn id="611" fill="hold">
                      <p:stCondLst>
                        <p:cond delay="indefinite"/>
                      </p:stCondLst>
                      <p:childTnLst>
                        <p:par>
                          <p:cTn id="612" fill="hold">
                            <p:stCondLst>
                              <p:cond delay="0"/>
                            </p:stCondLst>
                            <p:childTnLst>
                              <p:par>
                                <p:cTn id="613" nodeType="clickEffect" fill="hold" presetClass="entr" presetID="1">
                                  <p:stCondLst>
                                    <p:cond delay="0"/>
                                  </p:stCondLst>
                                  <p:childTnLst>
                                    <p:set>
                                      <p:cBhvr>
                                        <p:cTn id="614" dur="1" fill="hold">
                                          <p:stCondLst>
                                            <p:cond delay="0"/>
                                          </p:stCondLst>
                                        </p:cTn>
                                        <p:tgtEl>
                                          <p:spTgt spid="293">
                                            <p:txEl>
                                              <p:pRg st="240" end="240"/>
                                            </p:txEl>
                                          </p:spTgt>
                                        </p:tgtEl>
                                        <p:attrNameLst>
                                          <p:attrName>style.visibility</p:attrName>
                                        </p:attrNameLst>
                                      </p:cBhvr>
                                      <p:to>
                                        <p:strVal val="visible"/>
                                      </p:to>
                                    </p:set>
                                  </p:childTnLst>
                                </p:cTn>
                              </p:par>
                            </p:childTnLst>
                          </p:cTn>
                        </p:par>
                      </p:childTnLst>
                    </p:cTn>
                  </p:par>
                  <p:par>
                    <p:cTn id="615" fill="hold">
                      <p:stCondLst>
                        <p:cond delay="indefinite"/>
                      </p:stCondLst>
                      <p:childTnLst>
                        <p:par>
                          <p:cTn id="616" fill="hold">
                            <p:stCondLst>
                              <p:cond delay="0"/>
                            </p:stCondLst>
                            <p:childTnLst>
                              <p:par>
                                <p:cTn id="617" nodeType="clickEffect" fill="hold" presetClass="entr" presetID="1">
                                  <p:stCondLst>
                                    <p:cond delay="0"/>
                                  </p:stCondLst>
                                  <p:childTnLst>
                                    <p:set>
                                      <p:cBhvr>
                                        <p:cTn id="618" dur="1" fill="hold">
                                          <p:stCondLst>
                                            <p:cond delay="0"/>
                                          </p:stCondLst>
                                        </p:cTn>
                                        <p:tgtEl>
                                          <p:spTgt spid="294"/>
                                        </p:tgtEl>
                                        <p:attrNameLst>
                                          <p:attrName>style.visibility</p:attrName>
                                        </p:attrNameLst>
                                      </p:cBhvr>
                                      <p:to>
                                        <p:strVal val="visible"/>
                                      </p:to>
                                    </p:set>
                                  </p:childTnLst>
                                </p:cTn>
                              </p:par>
                            </p:childTnLst>
                          </p:cTn>
                        </p:par>
                      </p:childTnLst>
                    </p:cTn>
                  </p:par>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296">
                                            <p:txEl>
                                              <p:pRg st="0" end="20"/>
                                            </p:txEl>
                                          </p:spTgt>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nodeType="clickEffect" fill="hold" presetClass="entr" presetID="1">
                                  <p:stCondLst>
                                    <p:cond delay="0"/>
                                  </p:stCondLst>
                                  <p:childTnLst>
                                    <p:set>
                                      <p:cBhvr>
                                        <p:cTn id="626" dur="1" fill="hold">
                                          <p:stCondLst>
                                            <p:cond delay="0"/>
                                          </p:stCondLst>
                                        </p:cTn>
                                        <p:tgtEl>
                                          <p:spTgt spid="296">
                                            <p:txEl>
                                              <p:pRg st="130" end="130"/>
                                            </p:txEl>
                                          </p:spTgt>
                                        </p:tgtEl>
                                        <p:attrNameLst>
                                          <p:attrName>style.visibility</p:attrName>
                                        </p:attrNameLst>
                                      </p:cBhvr>
                                      <p:to>
                                        <p:strVal val="visible"/>
                                      </p:to>
                                    </p:set>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295"/>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296">
                                            <p:txEl>
                                              <p:pRg st="130" end="130"/>
                                            </p:txEl>
                                          </p:spTgt>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296">
                                            <p:txEl>
                                              <p:pRg st="130" end="13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09D01951-270A-4F72-B88B-E8272A6EC3C5}" type="slidenum">
              <a:rPr b="0" lang="en-IN" sz="1600" spc="-1" strike="noStrike">
                <a:solidFill>
                  <a:srgbClr val="000000"/>
                </a:solidFill>
                <a:uFill>
                  <a:solidFill>
                    <a:srgbClr val="ffffff"/>
                  </a:solidFill>
                </a:uFill>
                <a:latin typeface="Trebuchet MS"/>
              </a:rPr>
              <a:t>&lt;number&gt;</a:t>
            </a:fld>
            <a:endParaRPr b="0" lang="en-IN" sz="1950" spc="-1" strike="noStrike">
              <a:solidFill>
                <a:srgbClr val="000000"/>
              </a:solidFill>
              <a:uFill>
                <a:solidFill>
                  <a:srgbClr val="ffffff"/>
                </a:solidFill>
              </a:uFill>
              <a:latin typeface="Times New Roman"/>
            </a:endParaRPr>
          </a:p>
        </p:txBody>
      </p:sp>
      <p:sp>
        <p:nvSpPr>
          <p:cNvPr id="1356"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rPr>
              <a:t>Example 2: Matrix-vector multiplication</a:t>
            </a:r>
            <a:endParaRPr b="0" lang="en-US" sz="2840" spc="-1" strike="noStrike">
              <a:solidFill>
                <a:srgbClr val="000000"/>
              </a:solidFill>
              <a:uFill>
                <a:solidFill>
                  <a:srgbClr val="ffffff"/>
                </a:solidFill>
              </a:uFill>
              <a:latin typeface="Trebuchet MS"/>
            </a:endParaRPr>
          </a:p>
        </p:txBody>
      </p:sp>
      <p:sp>
        <p:nvSpPr>
          <p:cNvPr id="1357"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Consider an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matrix </a:t>
            </a:r>
            <a:r>
              <a:rPr b="0" i="1" lang="en-US" sz="2000" spc="-1" strike="noStrike">
                <a:solidFill>
                  <a:srgbClr val="000000"/>
                </a:solidFill>
                <a:uFill>
                  <a:solidFill>
                    <a:srgbClr val="ffffff"/>
                  </a:solidFill>
                </a:uFill>
                <a:latin typeface="Trebuchet MS"/>
              </a:rPr>
              <a:t>A</a:t>
            </a:r>
            <a:r>
              <a:rPr b="0" lang="en-US" sz="2000" spc="-1" strike="noStrike">
                <a:solidFill>
                  <a:srgbClr val="000000"/>
                </a:solidFill>
                <a:uFill>
                  <a:solidFill>
                    <a:srgbClr val="ffffff"/>
                  </a:solidFill>
                </a:uFill>
                <a:latin typeface="Trebuchet MS"/>
              </a:rPr>
              <a:t> whose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a:t>
            </a:r>
            <a:r>
              <a:rPr b="0" lang="en-US" sz="2000" spc="-1" strike="noStrike" baseline="30000">
                <a:solidFill>
                  <a:srgbClr val="000000"/>
                </a:solidFill>
                <a:uFill>
                  <a:solidFill>
                    <a:srgbClr val="ffffff"/>
                  </a:solidFill>
                </a:uFill>
                <a:latin typeface="Trebuchet MS"/>
              </a:rPr>
              <a:t>th</a:t>
            </a:r>
            <a:r>
              <a:rPr b="0" lang="en-US" sz="2000" spc="-1" strike="noStrike">
                <a:solidFill>
                  <a:srgbClr val="000000"/>
                </a:solidFill>
                <a:uFill>
                  <a:solidFill>
                    <a:srgbClr val="ffffff"/>
                  </a:solidFill>
                </a:uFill>
                <a:latin typeface="Trebuchet MS"/>
              </a:rPr>
              <a:t> element is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lang="en-US" sz="2000" spc="-1" strike="noStrike">
                <a:solidFill>
                  <a:srgbClr val="000000"/>
                </a:solidFill>
                <a:uFill>
                  <a:solidFill>
                    <a:srgbClr val="ffffff"/>
                  </a:solidFill>
                </a:uFill>
                <a:latin typeface="Trebuchet MS"/>
              </a:rPr>
              <a:t>, and an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1 vector </a:t>
            </a:r>
            <a:r>
              <a:rPr b="0" i="1" lang="en-US" sz="2000" spc="-1" strike="noStrike">
                <a:solidFill>
                  <a:srgbClr val="000000"/>
                </a:solidFill>
                <a:uFill>
                  <a:solidFill>
                    <a:srgbClr val="ffffff"/>
                  </a:solidFill>
                </a:uFill>
                <a:latin typeface="Trebuchet MS"/>
              </a:rPr>
              <a:t>v</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The product </a:t>
            </a:r>
            <a:r>
              <a:rPr b="0" i="1" lang="en-US" sz="2000" spc="-1" strike="noStrike">
                <a:solidFill>
                  <a:srgbClr val="000000"/>
                </a:solidFill>
                <a:uFill>
                  <a:solidFill>
                    <a:srgbClr val="ffffff"/>
                  </a:solidFill>
                </a:uFill>
                <a:latin typeface="Trebuchet MS"/>
              </a:rPr>
              <a:t>Av</a:t>
            </a:r>
            <a:r>
              <a:rPr b="0" lang="en-US" sz="2000" spc="-1" strike="noStrike">
                <a:solidFill>
                  <a:srgbClr val="000000"/>
                </a:solidFill>
                <a:uFill>
                  <a:solidFill>
                    <a:srgbClr val="ffffff"/>
                  </a:solidFill>
                </a:uFill>
                <a:latin typeface="Trebuchet MS"/>
              </a:rPr>
              <a:t> is an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1 vector </a:t>
            </a:r>
            <a:r>
              <a:rPr b="0" i="1" lang="en-US" sz="2000" spc="-1" strike="noStrike">
                <a:solidFill>
                  <a:srgbClr val="000000"/>
                </a:solidFill>
                <a:uFill>
                  <a:solidFill>
                    <a:srgbClr val="ffffff"/>
                  </a:solidFill>
                </a:uFill>
                <a:latin typeface="Trebuchet MS"/>
              </a:rPr>
              <a:t>x</a:t>
            </a:r>
            <a:r>
              <a:rPr b="0" lang="en-US" sz="2000" spc="-1" strike="noStrike">
                <a:solidFill>
                  <a:srgbClr val="000000"/>
                </a:solidFill>
                <a:uFill>
                  <a:solidFill>
                    <a:srgbClr val="ffffff"/>
                  </a:solidFill>
                </a:uFill>
                <a:latin typeface="Trebuchet MS"/>
              </a:rPr>
              <a:t> where </a:t>
            </a:r>
            <a:r>
              <a:rPr b="0" i="1" lang="en-US" sz="2000" spc="-1" strike="noStrike">
                <a:solidFill>
                  <a:srgbClr val="000000"/>
                </a:solidFill>
                <a:uFill>
                  <a:solidFill>
                    <a:srgbClr val="ffffff"/>
                  </a:solidFill>
                </a:uFill>
                <a:latin typeface="Trebuchet MS"/>
              </a:rPr>
              <a:t>x</a:t>
            </a:r>
            <a:r>
              <a:rPr b="0" i="1" lang="en-US" sz="2000" spc="-1" strike="noStrike" baseline="-25000">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Assume that vector </a:t>
            </a:r>
            <a:r>
              <a:rPr b="0" i="1" lang="en-US" sz="2000" spc="-1" strike="noStrike">
                <a:solidFill>
                  <a:srgbClr val="000000"/>
                </a:solidFill>
                <a:uFill>
                  <a:solidFill>
                    <a:srgbClr val="ffffff"/>
                  </a:solidFill>
                </a:uFill>
                <a:latin typeface="Trebuchet MS"/>
              </a:rPr>
              <a:t>v</a:t>
            </a:r>
            <a:r>
              <a:rPr b="0" lang="en-US" sz="2000" spc="-1" strike="noStrike">
                <a:solidFill>
                  <a:srgbClr val="000000"/>
                </a:solidFill>
                <a:uFill>
                  <a:solidFill>
                    <a:srgbClr val="ffffff"/>
                  </a:solidFill>
                </a:uFill>
                <a:latin typeface="Trebuchet MS"/>
              </a:rPr>
              <a:t> fits in each mapper’s memory, but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is very large so that </a:t>
            </a:r>
            <a:r>
              <a:rPr b="0" i="1" lang="en-US" sz="2000" spc="-1" strike="noStrike">
                <a:solidFill>
                  <a:srgbClr val="000000"/>
                </a:solidFill>
                <a:uFill>
                  <a:solidFill>
                    <a:srgbClr val="ffffff"/>
                  </a:solidFill>
                </a:uFill>
                <a:latin typeface="Trebuchet MS"/>
              </a:rPr>
              <a:t>A</a:t>
            </a:r>
            <a:r>
              <a:rPr b="0" lang="en-US" sz="2000" spc="-1" strike="noStrike">
                <a:solidFill>
                  <a:srgbClr val="000000"/>
                </a:solidFill>
                <a:uFill>
                  <a:solidFill>
                    <a:srgbClr val="ffffff"/>
                  </a:solidFill>
                </a:uFill>
                <a:latin typeface="Trebuchet MS"/>
              </a:rPr>
              <a:t> is stored in a file as a set of triples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lang="en-US" sz="2000" spc="-1" strike="noStrike">
                <a:solidFill>
                  <a:srgbClr val="000000"/>
                </a:solidFill>
                <a:uFill>
                  <a:solidFill>
                    <a:srgbClr val="ffffff"/>
                  </a:solidFill>
                </a:uFill>
                <a:latin typeface="Trebuchet MS"/>
              </a:rPr>
              <a:t>) for non-zero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Each map task is assigned a chunk of the file, and maps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lang="en-US" sz="2000" spc="-1" strike="noStrike">
                <a:solidFill>
                  <a:srgbClr val="000000"/>
                </a:solidFill>
                <a:uFill>
                  <a:solidFill>
                    <a:srgbClr val="ffffff"/>
                  </a:solidFill>
                </a:uFill>
                <a:latin typeface="Trebuchet MS"/>
              </a:rPr>
              <a:t>) to the pair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i="1" lang="en-US" sz="2000" spc="-1" strike="noStrike">
                <a:solidFill>
                  <a:srgbClr val="000000"/>
                </a:solidFill>
                <a:uFill>
                  <a:solidFill>
                    <a:srgbClr val="ffffff"/>
                  </a:solidFill>
                </a:uFill>
                <a:latin typeface="Trebuchet MS"/>
              </a:rPr>
              <a:t>v</a:t>
            </a:r>
            <a:r>
              <a:rPr b="0" i="1" lang="en-US" sz="2000" spc="-1" strike="noStrike" baseline="-25000">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Each reduce task combines lists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x</a:t>
            </a:r>
            <a:r>
              <a:rPr b="0" i="1" lang="en-US" sz="2000" spc="-1" strike="noStrike" baseline="-25000">
                <a:solidFill>
                  <a:srgbClr val="000000"/>
                </a:solidFill>
                <a:uFill>
                  <a:solidFill>
                    <a:srgbClr val="ffffff"/>
                  </a:solidFill>
                </a:uFill>
                <a:latin typeface="Trebuchet MS"/>
              </a:rPr>
              <a:t>i</a:t>
            </a:r>
            <a:r>
              <a:rPr b="0" lang="en-US" sz="2000" spc="-1" strike="noStrike" baseline="-25000">
                <a:solidFill>
                  <a:srgbClr val="000000"/>
                </a:solidFill>
                <a:uFill>
                  <a:solidFill>
                    <a:srgbClr val="ffffff"/>
                  </a:solidFill>
                </a:uFill>
                <a:latin typeface="Trebuchet MS"/>
              </a:rPr>
              <a:t>1</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x</a:t>
            </a:r>
            <a:r>
              <a:rPr b="0" i="1" lang="en-US" sz="2000" spc="-1" strike="noStrike" baseline="-25000">
                <a:solidFill>
                  <a:srgbClr val="000000"/>
                </a:solidFill>
                <a:uFill>
                  <a:solidFill>
                    <a:srgbClr val="ffffff"/>
                  </a:solidFill>
                </a:uFill>
                <a:latin typeface="Trebuchet MS"/>
              </a:rPr>
              <a:t>i</a:t>
            </a:r>
            <a:r>
              <a:rPr b="0" lang="en-US" sz="2000" spc="-1" strike="noStrike" baseline="-25000">
                <a:solidFill>
                  <a:srgbClr val="000000"/>
                </a:solidFill>
                <a:uFill>
                  <a:solidFill>
                    <a:srgbClr val="ffffff"/>
                  </a:solidFill>
                </a:uFill>
                <a:latin typeface="Trebuchet MS"/>
              </a:rPr>
              <a:t>2</a:t>
            </a:r>
            <a:r>
              <a:rPr b="0" lang="en-US" sz="2000" spc="-1" strike="noStrike">
                <a:solidFill>
                  <a:srgbClr val="000000"/>
                </a:solidFill>
                <a:uFill>
                  <a:solidFill>
                    <a:srgbClr val="ffffff"/>
                  </a:solidFill>
                </a:uFill>
                <a:latin typeface="Trebuchet MS"/>
              </a:rPr>
              <a:t>, …]) into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x</a:t>
            </a:r>
            <a:r>
              <a:rPr b="0" i="1" lang="en-US" sz="2000" spc="-1" strike="noStrike" baseline="-25000">
                <a:solidFill>
                  <a:srgbClr val="000000"/>
                </a:solidFill>
                <a:uFill>
                  <a:solidFill>
                    <a:srgbClr val="ffffff"/>
                  </a:solidFill>
                </a:uFill>
                <a:latin typeface="Trebuchet MS"/>
              </a:rPr>
              <a:t>i</a:t>
            </a:r>
            <a:r>
              <a:rPr b="0" lang="en-US" sz="2000" spc="-1" strike="noStrike" baseline="-25000">
                <a:solidFill>
                  <a:srgbClr val="000000"/>
                </a:solidFill>
                <a:uFill>
                  <a:solidFill>
                    <a:srgbClr val="ffffff"/>
                  </a:solidFill>
                </a:uFill>
                <a:latin typeface="Trebuchet MS"/>
              </a:rPr>
              <a:t>1</a:t>
            </a:r>
            <a:r>
              <a:rPr b="0" lang="en-US" sz="2000" spc="-1" strike="noStrike">
                <a:solidFill>
                  <a:srgbClr val="000000"/>
                </a:solidFill>
                <a:uFill>
                  <a:solidFill>
                    <a:srgbClr val="ffffff"/>
                  </a:solidFill>
                </a:uFill>
                <a:latin typeface="Trebuchet MS"/>
              </a:rPr>
              <a:t> + </a:t>
            </a:r>
            <a:r>
              <a:rPr b="0" i="1" lang="en-US" sz="2000" spc="-1" strike="noStrike">
                <a:solidFill>
                  <a:srgbClr val="000000"/>
                </a:solidFill>
                <a:uFill>
                  <a:solidFill>
                    <a:srgbClr val="ffffff"/>
                  </a:solidFill>
                </a:uFill>
                <a:latin typeface="Trebuchet MS"/>
              </a:rPr>
              <a:t>x</a:t>
            </a:r>
            <a:r>
              <a:rPr b="0" i="1" lang="en-US" sz="2000" spc="-1" strike="noStrike" baseline="-25000">
                <a:solidFill>
                  <a:srgbClr val="000000"/>
                </a:solidFill>
                <a:uFill>
                  <a:solidFill>
                    <a:srgbClr val="ffffff"/>
                  </a:solidFill>
                </a:uFill>
                <a:latin typeface="Trebuchet MS"/>
              </a:rPr>
              <a:t>i</a:t>
            </a:r>
            <a:r>
              <a:rPr b="0" lang="en-US" sz="2000" spc="-1" strike="noStrike" baseline="-25000">
                <a:solidFill>
                  <a:srgbClr val="000000"/>
                </a:solidFill>
                <a:uFill>
                  <a:solidFill>
                    <a:srgbClr val="ffffff"/>
                  </a:solidFill>
                </a:uFill>
                <a:latin typeface="Trebuchet MS"/>
              </a:rPr>
              <a:t>2</a:t>
            </a:r>
            <a:r>
              <a:rPr b="0" lang="en-US" sz="2000" spc="-1" strike="noStrike">
                <a:solidFill>
                  <a:srgbClr val="000000"/>
                </a:solidFill>
                <a:uFill>
                  <a:solidFill>
                    <a:srgbClr val="ffffff"/>
                  </a:solidFill>
                </a:uFill>
                <a:latin typeface="Trebuchet MS"/>
              </a:rPr>
              <a:t> + …)</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the master thread assembles and outputs vector </a:t>
            </a:r>
            <a:r>
              <a:rPr b="0" i="1" lang="en-US" sz="2000" spc="-1" strike="noStrike">
                <a:solidFill>
                  <a:srgbClr val="000000"/>
                </a:solidFill>
                <a:uFill>
                  <a:solidFill>
                    <a:srgbClr val="ffffff"/>
                  </a:solidFill>
                </a:uFill>
                <a:latin typeface="Trebuchet MS"/>
              </a:rPr>
              <a:t>x</a:t>
            </a:r>
            <a:endParaRPr b="0" lang="en-US" sz="1950" spc="-1" strike="noStrike">
              <a:solidFill>
                <a:srgbClr val="000000"/>
              </a:solidFill>
              <a:uFill>
                <a:solidFill>
                  <a:srgbClr val="ffffff"/>
                </a:solidFill>
              </a:uFill>
              <a:latin typeface="Trebuchet MS"/>
            </a:endParaRPr>
          </a:p>
        </p:txBody>
      </p:sp>
      <p:pic>
        <p:nvPicPr>
          <p:cNvPr id="1358" name="" descr=""/>
          <p:cNvPicPr/>
          <p:nvPr/>
        </p:nvPicPr>
        <p:blipFill>
          <a:blip r:embed="rId1"/>
          <a:stretch/>
        </p:blipFill>
        <p:spPr>
          <a:xfrm>
            <a:off x="6351480" y="2297520"/>
            <a:ext cx="890640" cy="778320"/>
          </a:xfrm>
          <a:prstGeom prst="rect">
            <a:avLst/>
          </a:prstGeom>
          <a:ln>
            <a:noFill/>
          </a:ln>
        </p:spPr>
      </p:pic>
    </p:spTree>
  </p:cSld>
  <p:timing>
    <p:tnLst>
      <p:par>
        <p:cTn id="7434" dur="indefinite" restart="never" nodeType="tmRoot">
          <p:childTnLst>
            <p:seq>
              <p:cTn id="7435" dur="indefinite" nodeType="mainSeq">
                <p:childTnLst>
                  <p:par>
                    <p:cTn id="7436" nodeType="clickEffect" fill="hold">
                      <p:stCondLst>
                        <p:cond delay="indefinite"/>
                      </p:stCondLst>
                      <p:childTnLst>
                        <p:par>
                          <p:cTn id="7437" nodeType="withEffect" fill="hold">
                            <p:stCondLst>
                              <p:cond delay="0"/>
                            </p:stCondLst>
                            <p:childTnLst>
                              <p:par>
                                <p:cTn id="7438" nodeType="clickEffect" fill="hold" presetClass="entr" presetID="1">
                                  <p:stCondLst>
                                    <p:cond delay="0"/>
                                  </p:stCondLst>
                                  <p:childTnLst>
                                    <p:set>
                                      <p:cBhvr>
                                        <p:cTn id="7439" dur="1" fill="hold">
                                          <p:stCondLst>
                                            <p:cond delay="0"/>
                                          </p:stCondLst>
                                        </p:cTn>
                                        <p:tgtEl>
                                          <p:spTgt spid="1357">
                                            <p:txEl>
                                              <p:pRg st="1" end="81"/>
                                            </p:txEl>
                                          </p:spTgt>
                                        </p:tgtEl>
                                        <p:attrNameLst>
                                          <p:attrName>style.visibility</p:attrName>
                                        </p:attrNameLst>
                                      </p:cBhvr>
                                      <p:to>
                                        <p:strVal val="visible"/>
                                      </p:to>
                                    </p:set>
                                  </p:childTnLst>
                                </p:cTn>
                              </p:par>
                            </p:childTnLst>
                          </p:cTn>
                        </p:par>
                      </p:childTnLst>
                    </p:cTn>
                  </p:par>
                  <p:par>
                    <p:cTn id="7440" nodeType="clickEffect" fill="hold">
                      <p:stCondLst>
                        <p:cond delay="indefinite"/>
                      </p:stCondLst>
                      <p:childTnLst>
                        <p:par>
                          <p:cTn id="7441" nodeType="withEffect" fill="hold">
                            <p:stCondLst>
                              <p:cond delay="0"/>
                            </p:stCondLst>
                            <p:childTnLst>
                              <p:par>
                                <p:cTn id="7442" nodeType="clickEffect" fill="hold" presetClass="entr" presetID="1">
                                  <p:stCondLst>
                                    <p:cond delay="0"/>
                                  </p:stCondLst>
                                  <p:childTnLst>
                                    <p:set>
                                      <p:cBhvr>
                                        <p:cTn id="7443" dur="1" fill="hold">
                                          <p:stCondLst>
                                            <p:cond delay="0"/>
                                          </p:stCondLst>
                                        </p:cTn>
                                        <p:tgtEl>
                                          <p:spTgt spid="1357">
                                            <p:txEl>
                                              <p:pRg st="82" end="129"/>
                                            </p:txEl>
                                          </p:spTgt>
                                        </p:tgtEl>
                                        <p:attrNameLst>
                                          <p:attrName>style.visibility</p:attrName>
                                        </p:attrNameLst>
                                      </p:cBhvr>
                                      <p:to>
                                        <p:strVal val="visible"/>
                                      </p:to>
                                    </p:set>
                                  </p:childTnLst>
                                </p:cTn>
                              </p:par>
                            </p:childTnLst>
                          </p:cTn>
                        </p:par>
                      </p:childTnLst>
                    </p:cTn>
                  </p:par>
                  <p:par>
                    <p:cTn id="7444" fill="hold">
                      <p:stCondLst>
                        <p:cond delay="indefinite"/>
                      </p:stCondLst>
                      <p:childTnLst>
                        <p:par>
                          <p:cTn id="7445" fill="hold">
                            <p:stCondLst>
                              <p:cond delay="0"/>
                            </p:stCondLst>
                            <p:childTnLst>
                              <p:par>
                                <p:cTn id="7446" nodeType="clickEffect" fill="hold" presetClass="entr" presetID="1">
                                  <p:stCondLst>
                                    <p:cond delay="0"/>
                                  </p:stCondLst>
                                  <p:childTnLst>
                                    <p:set>
                                      <p:cBhvr>
                                        <p:cTn id="7447" dur="1" fill="hold">
                                          <p:stCondLst>
                                            <p:cond delay="0"/>
                                          </p:stCondLst>
                                        </p:cTn>
                                        <p:tgtEl>
                                          <p:spTgt spid="-1"/>
                                        </p:tgtEl>
                                        <p:attrNameLst>
                                          <p:attrName>style.visibility</p:attrName>
                                        </p:attrNameLst>
                                      </p:cBhvr>
                                      <p:to>
                                        <p:strVal val="visible"/>
                                      </p:to>
                                    </p:set>
                                  </p:childTnLst>
                                </p:cTn>
                              </p:par>
                            </p:childTnLst>
                          </p:cTn>
                        </p:par>
                      </p:childTnLst>
                    </p:cTn>
                  </p:par>
                  <p:par>
                    <p:cTn id="7448" nodeType="clickEffect" fill="hold">
                      <p:stCondLst>
                        <p:cond delay="indefinite"/>
                      </p:stCondLst>
                      <p:childTnLst>
                        <p:par>
                          <p:cTn id="7449" nodeType="withEffect" fill="hold">
                            <p:stCondLst>
                              <p:cond delay="0"/>
                            </p:stCondLst>
                            <p:childTnLst>
                              <p:par>
                                <p:cTn id="7450" nodeType="clickEffect" fill="hold" presetClass="entr" presetID="1">
                                  <p:stCondLst>
                                    <p:cond delay="0"/>
                                  </p:stCondLst>
                                  <p:childTnLst>
                                    <p:set>
                                      <p:cBhvr>
                                        <p:cTn id="7451" dur="1" fill="hold">
                                          <p:stCondLst>
                                            <p:cond delay="0"/>
                                          </p:stCondLst>
                                        </p:cTn>
                                        <p:tgtEl>
                                          <p:spTgt spid="1357">
                                            <p:txEl>
                                              <p:pRg st="130" end="280"/>
                                            </p:txEl>
                                          </p:spTgt>
                                        </p:tgtEl>
                                        <p:attrNameLst>
                                          <p:attrName>style.visibility</p:attrName>
                                        </p:attrNameLst>
                                      </p:cBhvr>
                                      <p:to>
                                        <p:strVal val="visible"/>
                                      </p:to>
                                    </p:set>
                                  </p:childTnLst>
                                </p:cTn>
                              </p:par>
                            </p:childTnLst>
                          </p:cTn>
                        </p:par>
                      </p:childTnLst>
                    </p:cTn>
                  </p:par>
                  <p:par>
                    <p:cTn id="7452" nodeType="clickEffect" fill="hold">
                      <p:stCondLst>
                        <p:cond delay="indefinite"/>
                      </p:stCondLst>
                      <p:childTnLst>
                        <p:par>
                          <p:cTn id="7453" nodeType="withEffect" fill="hold">
                            <p:stCondLst>
                              <p:cond delay="0"/>
                            </p:stCondLst>
                            <p:childTnLst>
                              <p:par>
                                <p:cTn id="7454" nodeType="clickEffect" fill="hold" presetClass="entr" presetID="1">
                                  <p:stCondLst>
                                    <p:cond delay="0"/>
                                  </p:stCondLst>
                                  <p:childTnLst>
                                    <p:set>
                                      <p:cBhvr>
                                        <p:cTn id="7455" dur="1" fill="hold">
                                          <p:stCondLst>
                                            <p:cond delay="0"/>
                                          </p:stCondLst>
                                        </p:cTn>
                                        <p:tgtEl>
                                          <p:spTgt spid="1357">
                                            <p:txEl>
                                              <p:pRg st="281" end="372"/>
                                            </p:txEl>
                                          </p:spTgt>
                                        </p:tgtEl>
                                        <p:attrNameLst>
                                          <p:attrName>style.visibility</p:attrName>
                                        </p:attrNameLst>
                                      </p:cBhvr>
                                      <p:to>
                                        <p:strVal val="visible"/>
                                      </p:to>
                                    </p:set>
                                  </p:childTnLst>
                                </p:cTn>
                              </p:par>
                            </p:childTnLst>
                          </p:cTn>
                        </p:par>
                      </p:childTnLst>
                    </p:cTn>
                  </p:par>
                  <p:par>
                    <p:cTn id="7456" nodeType="clickEffect" fill="hold">
                      <p:stCondLst>
                        <p:cond delay="indefinite"/>
                      </p:stCondLst>
                      <p:childTnLst>
                        <p:par>
                          <p:cTn id="7457" nodeType="withEffect" fill="hold">
                            <p:stCondLst>
                              <p:cond delay="0"/>
                            </p:stCondLst>
                            <p:childTnLst>
                              <p:par>
                                <p:cTn id="7458" nodeType="clickEffect" fill="hold" presetClass="entr" presetID="1">
                                  <p:stCondLst>
                                    <p:cond delay="0"/>
                                  </p:stCondLst>
                                  <p:childTnLst>
                                    <p:set>
                                      <p:cBhvr>
                                        <p:cTn id="7459" dur="1" fill="hold">
                                          <p:stCondLst>
                                            <p:cond delay="0"/>
                                          </p:stCondLst>
                                        </p:cTn>
                                        <p:tgtEl>
                                          <p:spTgt spid="1357">
                                            <p:txEl>
                                              <p:pRg st="373" end="448"/>
                                            </p:txEl>
                                          </p:spTgt>
                                        </p:tgtEl>
                                        <p:attrNameLst>
                                          <p:attrName>style.visibility</p:attrName>
                                        </p:attrNameLst>
                                      </p:cBhvr>
                                      <p:to>
                                        <p:strVal val="visible"/>
                                      </p:to>
                                    </p:set>
                                  </p:childTnLst>
                                </p:cTn>
                              </p:par>
                            </p:childTnLst>
                          </p:cTn>
                        </p:par>
                      </p:childTnLst>
                    </p:cTn>
                  </p:par>
                  <p:par>
                    <p:cTn id="7460" fill="hold">
                      <p:stCondLst>
                        <p:cond delay="indefinite"/>
                      </p:stCondLst>
                      <p:childTnLst>
                        <p:par>
                          <p:cTn id="7461" fill="hold">
                            <p:stCondLst>
                              <p:cond delay="0"/>
                            </p:stCondLst>
                            <p:childTnLst>
                              <p:par>
                                <p:cTn id="7462" nodeType="clickEffect" fill="hold" presetClass="entr" presetID="1">
                                  <p:stCondLst>
                                    <p:cond delay="0"/>
                                  </p:stCondLst>
                                  <p:childTnLst>
                                    <p:set>
                                      <p:cBhvr>
                                        <p:cTn id="7463" dur="1" fill="hold">
                                          <p:stCondLst>
                                            <p:cond delay="0"/>
                                          </p:stCondLst>
                                        </p:cTn>
                                        <p:tgtEl>
                                          <p:spTgt spid="1357">
                                            <p:txEl>
                                              <p:pRg st="448" end="49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67CCF621-0323-4186-9106-E777A28E03C5}" type="slidenum">
              <a:rPr b="0" lang="en-IN" sz="1600" spc="-1" strike="noStrike">
                <a:solidFill>
                  <a:srgbClr val="000000"/>
                </a:solidFill>
                <a:uFill>
                  <a:solidFill>
                    <a:srgbClr val="ffffff"/>
                  </a:solidFill>
                </a:uFill>
                <a:latin typeface="Trebuchet MS"/>
              </a:rPr>
              <a:t>&lt;number&gt;</a:t>
            </a:fld>
            <a:endParaRPr b="0" lang="en-IN" sz="1950" spc="-1" strike="noStrike">
              <a:solidFill>
                <a:srgbClr val="000000"/>
              </a:solidFill>
              <a:uFill>
                <a:solidFill>
                  <a:srgbClr val="ffffff"/>
                </a:solidFill>
              </a:uFill>
              <a:latin typeface="Times New Roman"/>
            </a:endParaRPr>
          </a:p>
        </p:txBody>
      </p:sp>
      <p:sp>
        <p:nvSpPr>
          <p:cNvPr id="1360"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rPr>
              <a:t>Communication Cost Analysis for Example 2</a:t>
            </a:r>
            <a:endParaRPr b="0" lang="en-US" sz="2840" spc="-1" strike="noStrike">
              <a:solidFill>
                <a:srgbClr val="000000"/>
              </a:solidFill>
              <a:uFill>
                <a:solidFill>
                  <a:srgbClr val="ffffff"/>
                </a:solidFill>
              </a:uFill>
              <a:latin typeface="Trebuchet MS"/>
            </a:endParaRPr>
          </a:p>
        </p:txBody>
      </p:sp>
      <p:sp>
        <p:nvSpPr>
          <p:cNvPr id="1361"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1" lang="en-US" sz="2000" spc="-1" strike="noStrike">
                <a:solidFill>
                  <a:srgbClr val="000000"/>
                </a:solidFill>
                <a:uFill>
                  <a:solidFill>
                    <a:srgbClr val="ffffff"/>
                  </a:solidFill>
                </a:uFill>
                <a:latin typeface="Trebuchet MS"/>
              </a:rPr>
              <a:t>Input</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matrix </a:t>
            </a:r>
            <a:r>
              <a:rPr b="0" i="1" lang="en-US" sz="2000" spc="-1" strike="noStrike">
                <a:solidFill>
                  <a:srgbClr val="000000"/>
                </a:solidFill>
                <a:uFill>
                  <a:solidFill>
                    <a:srgbClr val="ffffff"/>
                  </a:solidFill>
                </a:uFill>
                <a:latin typeface="Trebuchet MS"/>
              </a:rPr>
              <a:t>A</a:t>
            </a:r>
            <a:r>
              <a:rPr b="0" lang="en-US" sz="2000" spc="-1" strike="noStrike">
                <a:solidFill>
                  <a:srgbClr val="000000"/>
                </a:solidFill>
                <a:uFill>
                  <a:solidFill>
                    <a:srgbClr val="ffffff"/>
                  </a:solidFill>
                </a:uFill>
                <a:latin typeface="Trebuchet MS"/>
              </a:rPr>
              <a:t> whose </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 non-zero elements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lang="en-US" sz="2000" spc="-1" strike="noStrike">
                <a:solidFill>
                  <a:srgbClr val="000000"/>
                </a:solidFill>
                <a:uFill>
                  <a:solidFill>
                    <a:srgbClr val="ffffff"/>
                  </a:solidFill>
                </a:uFill>
                <a:latin typeface="Trebuchet MS"/>
              </a:rPr>
              <a:t> are stored as triples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lang="en-US" sz="2000" spc="-1" strike="noStrike">
                <a:solidFill>
                  <a:srgbClr val="000000"/>
                </a:solidFill>
                <a:uFill>
                  <a:solidFill>
                    <a:srgbClr val="ffffff"/>
                  </a:solidFill>
                </a:uFill>
                <a:latin typeface="Trebuchet MS"/>
              </a:rPr>
              <a:t>), and an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1 vector </a:t>
            </a:r>
            <a:r>
              <a:rPr b="0" i="1" lang="en-US" sz="2000" spc="-1" strike="noStrike">
                <a:solidFill>
                  <a:srgbClr val="000000"/>
                </a:solidFill>
                <a:uFill>
                  <a:solidFill>
                    <a:srgbClr val="ffffff"/>
                  </a:solidFill>
                </a:uFill>
                <a:latin typeface="Trebuchet MS"/>
              </a:rPr>
              <a:t>v</a:t>
            </a:r>
            <a:r>
              <a:rPr b="0" lang="en-US" sz="2000" spc="-1" strike="noStrike">
                <a:solidFill>
                  <a:srgbClr val="000000"/>
                </a:solidFill>
                <a:uFill>
                  <a:solidFill>
                    <a:srgbClr val="ffffff"/>
                  </a:solidFill>
                </a:uFill>
                <a:latin typeface="Trebuchet MS"/>
              </a:rPr>
              <a:t> (each mapper has a RAM copy)</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Output: product, an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1 vector </a:t>
            </a:r>
            <a:r>
              <a:rPr b="0" i="1" lang="en-US" sz="2000" spc="-1" strike="noStrike">
                <a:solidFill>
                  <a:srgbClr val="000000"/>
                </a:solidFill>
                <a:uFill>
                  <a:solidFill>
                    <a:srgbClr val="ffffff"/>
                  </a:solidFill>
                </a:uFill>
                <a:latin typeface="Trebuchet MS"/>
              </a:rPr>
              <a:t>x</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Assume that each matrix/vector element has size </a:t>
            </a:r>
            <a:r>
              <a:rPr b="0" i="1" lang="en-US" sz="2000" spc="-1" strike="noStrike">
                <a:solidFill>
                  <a:srgbClr val="000000"/>
                </a:solidFill>
                <a:uFill>
                  <a:solidFill>
                    <a:srgbClr val="ffffff"/>
                  </a:solidFill>
                </a:uFill>
                <a:latin typeface="Trebuchet MS"/>
              </a:rPr>
              <a:t>b</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is </a:t>
            </a:r>
            <a:r>
              <a:rPr b="0" i="1" lang="en-US" sz="2000" spc="-1" strike="noStrike">
                <a:solidFill>
                  <a:srgbClr val="000000"/>
                </a:solidFill>
                <a:uFill>
                  <a:solidFill>
                    <a:srgbClr val="ffffff"/>
                  </a:solidFill>
                </a:uFill>
                <a:latin typeface="Trebuchet MS"/>
              </a:rPr>
              <a:t>O</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b</a:t>
            </a:r>
            <a:r>
              <a:rPr b="0" lang="en-US" sz="2000" spc="-1" strike="noStrike">
                <a:solidFill>
                  <a:srgbClr val="000000"/>
                </a:solidFill>
                <a:uFill>
                  <a:solidFill>
                    <a:srgbClr val="ffffff"/>
                  </a:solidFill>
                </a:uFill>
                <a:latin typeface="Trebuchet MS"/>
              </a:rPr>
              <a:t> + log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r>
              <a:rPr b="0" i="1" lang="en-US" sz="2000" spc="-1" strike="noStrike">
                <a:solidFill>
                  <a:srgbClr val="000000"/>
                </a:solidFill>
                <a:uFill>
                  <a:solidFill>
                    <a:srgbClr val="ffffff"/>
                  </a:solidFill>
                </a:uFill>
                <a:latin typeface="Trebuchet MS"/>
              </a:rPr>
              <a:t>K</a:t>
            </a:r>
            <a:r>
              <a:rPr b="0" lang="en-US" sz="2000" spc="-1" strike="noStrike">
                <a:solidFill>
                  <a:srgbClr val="000000"/>
                </a:solidFill>
                <a:uFill>
                  <a:solidFill>
                    <a:srgbClr val="ffffff"/>
                  </a:solidFill>
                </a:uFill>
                <a:latin typeface="Trebuchet MS"/>
              </a:rPr>
              <a:t> is </a:t>
            </a:r>
            <a:r>
              <a:rPr b="0" i="1" lang="en-US" sz="2000" spc="-1" strike="noStrike">
                <a:solidFill>
                  <a:srgbClr val="000000"/>
                </a:solidFill>
                <a:uFill>
                  <a:solidFill>
                    <a:srgbClr val="ffffff"/>
                  </a:solidFill>
                </a:uFill>
                <a:latin typeface="Trebuchet MS"/>
              </a:rPr>
              <a:t>O</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b</a:t>
            </a:r>
            <a:r>
              <a:rPr b="0" lang="en-US" sz="2000" spc="-1" strike="noStrike">
                <a:solidFill>
                  <a:srgbClr val="000000"/>
                </a:solidFill>
                <a:uFill>
                  <a:solidFill>
                    <a:srgbClr val="ffffff"/>
                  </a:solidFill>
                </a:uFill>
                <a:latin typeface="Trebuchet MS"/>
              </a:rPr>
              <a:t> + log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r>
              <a:rPr b="0" i="1" lang="en-US" sz="2000" spc="-1" strike="noStrike">
                <a:solidFill>
                  <a:srgbClr val="000000"/>
                </a:solidFill>
                <a:uFill>
                  <a:solidFill>
                    <a:srgbClr val="ffffff"/>
                  </a:solidFill>
                </a:uFill>
                <a:latin typeface="Trebuchet MS"/>
              </a:rPr>
              <a:t>R</a:t>
            </a:r>
            <a:r>
              <a:rPr b="0" lang="en-US" sz="2000" spc="-1" strike="noStrike">
                <a:solidFill>
                  <a:srgbClr val="000000"/>
                </a:solidFill>
                <a:uFill>
                  <a:solidFill>
                    <a:srgbClr val="ffffff"/>
                  </a:solidFill>
                </a:uFill>
                <a:latin typeface="Trebuchet MS"/>
              </a:rPr>
              <a:t> is </a:t>
            </a:r>
            <a:r>
              <a:rPr b="0" i="1" lang="en-US" sz="2000" spc="-1" strike="noStrike">
                <a:solidFill>
                  <a:srgbClr val="000000"/>
                </a:solidFill>
                <a:uFill>
                  <a:solidFill>
                    <a:srgbClr val="ffffff"/>
                  </a:solidFill>
                </a:uFill>
                <a:latin typeface="Trebuchet MS"/>
              </a:rPr>
              <a:t>O</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b</a:t>
            </a:r>
            <a:r>
              <a:rPr b="0" lang="en-US" sz="2000" spc="-1" strike="noStrike">
                <a:solidFill>
                  <a:srgbClr val="000000"/>
                </a:solidFill>
                <a:uFill>
                  <a:solidFill>
                    <a:srgbClr val="ffffff"/>
                  </a:solidFill>
                </a:uFill>
                <a:latin typeface="Trebuchet MS"/>
              </a:rPr>
              <a:t> + log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 is </a:t>
            </a:r>
            <a:r>
              <a:rPr b="0" i="1" lang="en-US" sz="2000" spc="-1" strike="noStrike">
                <a:solidFill>
                  <a:srgbClr val="000000"/>
                </a:solidFill>
                <a:uFill>
                  <a:solidFill>
                    <a:srgbClr val="ffffff"/>
                  </a:solidFill>
                </a:uFill>
                <a:latin typeface="Trebuchet MS"/>
              </a:rPr>
              <a:t>O</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nb</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Communication Cost is </a:t>
            </a:r>
            <a:r>
              <a:rPr b="0" i="1" lang="en-US" sz="2000" spc="-1" strike="noStrike">
                <a:solidFill>
                  <a:srgbClr val="000000"/>
                </a:solidFill>
                <a:uFill>
                  <a:solidFill>
                    <a:srgbClr val="ffffff"/>
                  </a:solidFill>
                </a:uFill>
                <a:latin typeface="Trebuchet MS"/>
              </a:rPr>
              <a:t>O</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 +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b</a:t>
            </a:r>
            <a:r>
              <a:rPr b="0" lang="en-US" sz="2000" spc="-1" strike="noStrike">
                <a:solidFill>
                  <a:srgbClr val="000000"/>
                </a:solidFill>
                <a:uFill>
                  <a:solidFill>
                    <a:srgbClr val="ffffff"/>
                  </a:solidFill>
                </a:uFill>
                <a:latin typeface="Trebuchet MS"/>
              </a:rPr>
              <a:t> + log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i="1" lang="en-US" sz="2000" spc="-1" strike="noStrike">
                <a:solidFill>
                  <a:srgbClr val="000000"/>
                </a:solidFill>
                <a:uFill>
                  <a:solidFill>
                    <a:srgbClr val="ffffff"/>
                  </a:solidFill>
                </a:uFill>
                <a:latin typeface="Trebuchet MS"/>
              </a:rPr>
              <a:t>Note</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 is </a:t>
            </a:r>
            <a:r>
              <a:rPr b="0" i="1" lang="en-US" sz="2000" spc="-1" strike="noStrike">
                <a:solidFill>
                  <a:srgbClr val="000000"/>
                </a:solidFill>
                <a:uFill>
                  <a:solidFill>
                    <a:srgbClr val="ffffff"/>
                  </a:solidFill>
                </a:uFill>
                <a:latin typeface="Trebuchet MS"/>
              </a:rPr>
              <a:t>O</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n</a:t>
            </a:r>
            <a:r>
              <a:rPr b="0" lang="en-US" sz="2000" spc="-1" strike="noStrike" baseline="30000">
                <a:solidFill>
                  <a:srgbClr val="000000"/>
                </a:solidFill>
                <a:uFill>
                  <a:solidFill>
                    <a:srgbClr val="ffffff"/>
                  </a:solidFill>
                </a:uFill>
                <a:latin typeface="Trebuchet MS"/>
              </a:rPr>
              <a:t>2</a:t>
            </a:r>
            <a:r>
              <a:rPr b="0" lang="en-US" sz="2000" spc="-1" strike="noStrike">
                <a:solidFill>
                  <a:srgbClr val="000000"/>
                </a:solidFill>
                <a:uFill>
                  <a:solidFill>
                    <a:srgbClr val="ffffff"/>
                  </a:solidFill>
                </a:uFill>
                <a:latin typeface="Trebuchet MS"/>
              </a:rPr>
              <a:t>) but </a:t>
            </a:r>
            <a:r>
              <a:rPr b="0" i="1" lang="en-US" sz="2000" spc="-1" strike="noStrike">
                <a:solidFill>
                  <a:srgbClr val="000000"/>
                </a:solidFill>
                <a:uFill>
                  <a:solidFill>
                    <a:srgbClr val="ffffff"/>
                  </a:solidFill>
                </a:uFill>
                <a:latin typeface="Trebuchet MS"/>
              </a:rPr>
              <a:t>m</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n</a:t>
            </a:r>
            <a:r>
              <a:rPr b="0" lang="en-US" sz="2000" spc="-1" strike="noStrike" baseline="30000">
                <a:solidFill>
                  <a:srgbClr val="000000"/>
                </a:solidFill>
                <a:uFill>
                  <a:solidFill>
                    <a:srgbClr val="ffffff"/>
                  </a:solidFill>
                </a:uFill>
                <a:latin typeface="Trebuchet MS"/>
              </a:rPr>
              <a:t>2</a:t>
            </a:r>
            <a:r>
              <a:rPr b="0" lang="en-US" sz="2000" spc="-1" strike="noStrike">
                <a:solidFill>
                  <a:srgbClr val="000000"/>
                </a:solidFill>
                <a:uFill>
                  <a:solidFill>
                    <a:srgbClr val="ffffff"/>
                  </a:solidFill>
                </a:uFill>
                <a:latin typeface="Trebuchet MS"/>
              </a:rPr>
              <a:t> for sparse matrices</a:t>
            </a:r>
            <a:endParaRPr b="0" lang="en-US" sz="1950" spc="-1" strike="noStrike">
              <a:solidFill>
                <a:srgbClr val="000000"/>
              </a:solidFill>
              <a:uFill>
                <a:solidFill>
                  <a:srgbClr val="ffffff"/>
                </a:solidFill>
              </a:uFill>
              <a:latin typeface="Trebuchet MS"/>
            </a:endParaRPr>
          </a:p>
        </p:txBody>
      </p:sp>
    </p:spTree>
  </p:cSld>
  <p:timing>
    <p:tnLst>
      <p:par>
        <p:cTn id="7464" dur="indefinite" restart="never" nodeType="tmRoot">
          <p:childTnLst>
            <p:seq>
              <p:cTn id="7465" dur="indefinite" nodeType="mainSeq">
                <p:childTnLst>
                  <p:par>
                    <p:cTn id="7466" nodeType="clickEffect" fill="hold">
                      <p:stCondLst>
                        <p:cond delay="indefinite"/>
                      </p:stCondLst>
                      <p:childTnLst>
                        <p:par>
                          <p:cTn id="7467" nodeType="withEffect" fill="hold">
                            <p:stCondLst>
                              <p:cond delay="0"/>
                            </p:stCondLst>
                            <p:childTnLst>
                              <p:par>
                                <p:cTn id="7468" nodeType="clickEffect" fill="hold" presetClass="entr" presetID="1">
                                  <p:stCondLst>
                                    <p:cond delay="0"/>
                                  </p:stCondLst>
                                  <p:childTnLst>
                                    <p:set>
                                      <p:cBhvr>
                                        <p:cTn id="7469" dur="1" fill="hold">
                                          <p:stCondLst>
                                            <p:cond delay="0"/>
                                          </p:stCondLst>
                                        </p:cTn>
                                        <p:tgtEl>
                                          <p:spTgt spid="1361">
                                            <p:txEl>
                                              <p:pRg st="1" end="139"/>
                                            </p:txEl>
                                          </p:spTgt>
                                        </p:tgtEl>
                                        <p:attrNameLst>
                                          <p:attrName>style.visibility</p:attrName>
                                        </p:attrNameLst>
                                      </p:cBhvr>
                                      <p:to>
                                        <p:strVal val="visible"/>
                                      </p:to>
                                    </p:set>
                                  </p:childTnLst>
                                </p:cTn>
                              </p:par>
                            </p:childTnLst>
                          </p:cTn>
                        </p:par>
                      </p:childTnLst>
                    </p:cTn>
                  </p:par>
                  <p:par>
                    <p:cTn id="7470" fill="hold">
                      <p:stCondLst>
                        <p:cond delay="indefinite"/>
                      </p:stCondLst>
                      <p:childTnLst>
                        <p:par>
                          <p:cTn id="7471" fill="hold">
                            <p:stCondLst>
                              <p:cond delay="0"/>
                            </p:stCondLst>
                            <p:childTnLst>
                              <p:par>
                                <p:cTn id="7472" nodeType="clickEffect" fill="hold" presetClass="entr" presetID="1">
                                  <p:stCondLst>
                                    <p:cond delay="0"/>
                                  </p:stCondLst>
                                  <p:childTnLst>
                                    <p:set>
                                      <p:cBhvr>
                                        <p:cTn id="7473" dur="1" fill="hold">
                                          <p:stCondLst>
                                            <p:cond delay="0"/>
                                          </p:stCondLst>
                                        </p:cTn>
                                        <p:tgtEl>
                                          <p:spTgt spid="1361">
                                            <p:txEl>
                                              <p:pRg st="140" end="175"/>
                                            </p:txEl>
                                          </p:spTgt>
                                        </p:tgtEl>
                                        <p:attrNameLst>
                                          <p:attrName>style.visibility</p:attrName>
                                        </p:attrNameLst>
                                      </p:cBhvr>
                                      <p:to>
                                        <p:strVal val="visible"/>
                                      </p:to>
                                    </p:set>
                                  </p:childTnLst>
                                </p:cTn>
                              </p:par>
                            </p:childTnLst>
                          </p:cTn>
                        </p:par>
                      </p:childTnLst>
                    </p:cTn>
                  </p:par>
                  <p:par>
                    <p:cTn id="7474" fill="hold">
                      <p:stCondLst>
                        <p:cond delay="indefinite"/>
                      </p:stCondLst>
                      <p:childTnLst>
                        <p:par>
                          <p:cTn id="7475" fill="hold">
                            <p:stCondLst>
                              <p:cond delay="0"/>
                            </p:stCondLst>
                            <p:childTnLst>
                              <p:par>
                                <p:cTn id="7476" nodeType="clickEffect" fill="hold" presetClass="entr" presetID="1">
                                  <p:stCondLst>
                                    <p:cond delay="0"/>
                                  </p:stCondLst>
                                  <p:childTnLst>
                                    <p:set>
                                      <p:cBhvr>
                                        <p:cTn id="7477" dur="1" fill="hold">
                                          <p:stCondLst>
                                            <p:cond delay="0"/>
                                          </p:stCondLst>
                                        </p:cTn>
                                        <p:tgtEl>
                                          <p:spTgt spid="1361">
                                            <p:txEl>
                                              <p:pRg st="176" end="226"/>
                                            </p:txEl>
                                          </p:spTgt>
                                        </p:tgtEl>
                                        <p:attrNameLst>
                                          <p:attrName>style.visibility</p:attrName>
                                        </p:attrNameLst>
                                      </p:cBhvr>
                                      <p:to>
                                        <p:strVal val="visible"/>
                                      </p:to>
                                    </p:set>
                                  </p:childTnLst>
                                </p:cTn>
                              </p:par>
                            </p:childTnLst>
                          </p:cTn>
                        </p:par>
                      </p:childTnLst>
                    </p:cTn>
                  </p:par>
                  <p:par>
                    <p:cTn id="7478" fill="hold">
                      <p:stCondLst>
                        <p:cond delay="indefinite"/>
                      </p:stCondLst>
                      <p:childTnLst>
                        <p:par>
                          <p:cTn id="7479" fill="hold">
                            <p:stCondLst>
                              <p:cond delay="0"/>
                            </p:stCondLst>
                            <p:childTnLst>
                              <p:par>
                                <p:cTn id="7480" nodeType="clickEffect" fill="hold" presetClass="entr" presetID="1">
                                  <p:stCondLst>
                                    <p:cond delay="0"/>
                                  </p:stCondLst>
                                  <p:childTnLst>
                                    <p:set>
                                      <p:cBhvr>
                                        <p:cTn id="7481" dur="1" fill="hold">
                                          <p:stCondLst>
                                            <p:cond delay="0"/>
                                          </p:stCondLst>
                                        </p:cTn>
                                        <p:tgtEl>
                                          <p:spTgt spid="1361">
                                            <p:txEl>
                                              <p:pRg st="227" end="248"/>
                                            </p:txEl>
                                          </p:spTgt>
                                        </p:tgtEl>
                                        <p:attrNameLst>
                                          <p:attrName>style.visibility</p:attrName>
                                        </p:attrNameLst>
                                      </p:cBhvr>
                                      <p:to>
                                        <p:strVal val="visible"/>
                                      </p:to>
                                    </p:set>
                                  </p:childTnLst>
                                </p:cTn>
                              </p:par>
                            </p:childTnLst>
                          </p:cTn>
                        </p:par>
                      </p:childTnLst>
                    </p:cTn>
                  </p:par>
                  <p:par>
                    <p:cTn id="7482" fill="hold">
                      <p:stCondLst>
                        <p:cond delay="indefinite"/>
                      </p:stCondLst>
                      <p:childTnLst>
                        <p:par>
                          <p:cTn id="7483" fill="hold">
                            <p:stCondLst>
                              <p:cond delay="0"/>
                            </p:stCondLst>
                            <p:childTnLst>
                              <p:par>
                                <p:cTn id="7484" nodeType="clickEffect" fill="hold" presetClass="entr" presetID="1">
                                  <p:stCondLst>
                                    <p:cond delay="0"/>
                                  </p:stCondLst>
                                  <p:childTnLst>
                                    <p:set>
                                      <p:cBhvr>
                                        <p:cTn id="7485" dur="1" fill="hold">
                                          <p:stCondLst>
                                            <p:cond delay="0"/>
                                          </p:stCondLst>
                                        </p:cTn>
                                        <p:tgtEl>
                                          <p:spTgt spid="1361">
                                            <p:txEl>
                                              <p:pRg st="248" end="269"/>
                                            </p:txEl>
                                          </p:spTgt>
                                        </p:tgtEl>
                                        <p:attrNameLst>
                                          <p:attrName>style.visibility</p:attrName>
                                        </p:attrNameLst>
                                      </p:cBhvr>
                                      <p:to>
                                        <p:strVal val="visible"/>
                                      </p:to>
                                    </p:set>
                                  </p:childTnLst>
                                </p:cTn>
                              </p:par>
                            </p:childTnLst>
                          </p:cTn>
                        </p:par>
                      </p:childTnLst>
                    </p:cTn>
                  </p:par>
                  <p:par>
                    <p:cTn id="7486" fill="hold">
                      <p:stCondLst>
                        <p:cond delay="indefinite"/>
                      </p:stCondLst>
                      <p:childTnLst>
                        <p:par>
                          <p:cTn id="7487" fill="hold">
                            <p:stCondLst>
                              <p:cond delay="0"/>
                            </p:stCondLst>
                            <p:childTnLst>
                              <p:par>
                                <p:cTn id="7488" nodeType="clickEffect" fill="hold" presetClass="entr" presetID="1">
                                  <p:stCondLst>
                                    <p:cond delay="0"/>
                                  </p:stCondLst>
                                  <p:childTnLst>
                                    <p:set>
                                      <p:cBhvr>
                                        <p:cTn id="7489" dur="1" fill="hold">
                                          <p:stCondLst>
                                            <p:cond delay="0"/>
                                          </p:stCondLst>
                                        </p:cTn>
                                        <p:tgtEl>
                                          <p:spTgt spid="1361">
                                            <p:txEl>
                                              <p:pRg st="269" end="290"/>
                                            </p:txEl>
                                          </p:spTgt>
                                        </p:tgtEl>
                                        <p:attrNameLst>
                                          <p:attrName>style.visibility</p:attrName>
                                        </p:attrNameLst>
                                      </p:cBhvr>
                                      <p:to>
                                        <p:strVal val="visible"/>
                                      </p:to>
                                    </p:set>
                                  </p:childTnLst>
                                </p:cTn>
                              </p:par>
                            </p:childTnLst>
                          </p:cTn>
                        </p:par>
                      </p:childTnLst>
                    </p:cTn>
                  </p:par>
                  <p:par>
                    <p:cTn id="7490" fill="hold">
                      <p:stCondLst>
                        <p:cond delay="indefinite"/>
                      </p:stCondLst>
                      <p:childTnLst>
                        <p:par>
                          <p:cTn id="7491" fill="hold">
                            <p:stCondLst>
                              <p:cond delay="0"/>
                            </p:stCondLst>
                            <p:childTnLst>
                              <p:par>
                                <p:cTn id="7492" nodeType="clickEffect" fill="hold" presetClass="entr" presetID="1">
                                  <p:stCondLst>
                                    <p:cond delay="0"/>
                                  </p:stCondLst>
                                  <p:childTnLst>
                                    <p:set>
                                      <p:cBhvr>
                                        <p:cTn id="7493" dur="1" fill="hold">
                                          <p:stCondLst>
                                            <p:cond delay="0"/>
                                          </p:stCondLst>
                                        </p:cTn>
                                        <p:tgtEl>
                                          <p:spTgt spid="1361">
                                            <p:txEl>
                                              <p:pRg st="290" end="301"/>
                                            </p:txEl>
                                          </p:spTgt>
                                        </p:tgtEl>
                                        <p:attrNameLst>
                                          <p:attrName>style.visibility</p:attrName>
                                        </p:attrNameLst>
                                      </p:cBhvr>
                                      <p:to>
                                        <p:strVal val="visible"/>
                                      </p:to>
                                    </p:set>
                                  </p:childTnLst>
                                </p:cTn>
                              </p:par>
                            </p:childTnLst>
                          </p:cTn>
                        </p:par>
                      </p:childTnLst>
                    </p:cTn>
                  </p:par>
                  <p:par>
                    <p:cTn id="7494" nodeType="clickEffect" fill="hold">
                      <p:stCondLst>
                        <p:cond delay="indefinite"/>
                      </p:stCondLst>
                      <p:childTnLst>
                        <p:par>
                          <p:cTn id="7495" nodeType="withEffect" fill="hold">
                            <p:stCondLst>
                              <p:cond delay="0"/>
                            </p:stCondLst>
                            <p:childTnLst>
                              <p:par>
                                <p:cTn id="7496" nodeType="clickEffect" fill="hold" presetClass="entr" presetID="1">
                                  <p:stCondLst>
                                    <p:cond delay="0"/>
                                  </p:stCondLst>
                                  <p:childTnLst>
                                    <p:set>
                                      <p:cBhvr>
                                        <p:cTn id="7497" dur="1" fill="hold">
                                          <p:stCondLst>
                                            <p:cond delay="0"/>
                                          </p:stCondLst>
                                        </p:cTn>
                                        <p:tgtEl>
                                          <p:spTgt spid="1361">
                                            <p:txEl>
                                              <p:pRg st="302" end="346"/>
                                            </p:txEl>
                                          </p:spTgt>
                                        </p:tgtEl>
                                        <p:attrNameLst>
                                          <p:attrName>style.visibility</p:attrName>
                                        </p:attrNameLst>
                                      </p:cBhvr>
                                      <p:to>
                                        <p:strVal val="visible"/>
                                      </p:to>
                                    </p:set>
                                  </p:childTnLst>
                                </p:cTn>
                              </p:par>
                            </p:childTnLst>
                          </p:cTn>
                        </p:par>
                      </p:childTnLst>
                    </p:cTn>
                  </p:par>
                  <p:par>
                    <p:cTn id="7498" fill="hold">
                      <p:stCondLst>
                        <p:cond delay="indefinite"/>
                      </p:stCondLst>
                      <p:childTnLst>
                        <p:par>
                          <p:cTn id="7499" fill="hold">
                            <p:stCondLst>
                              <p:cond delay="0"/>
                            </p:stCondLst>
                            <p:childTnLst>
                              <p:par>
                                <p:cTn id="7500" nodeType="clickEffect" fill="hold" presetClass="entr" presetID="1">
                                  <p:stCondLst>
                                    <p:cond delay="0"/>
                                  </p:stCondLst>
                                  <p:childTnLst>
                                    <p:set>
                                      <p:cBhvr>
                                        <p:cTn id="7501" dur="1" fill="hold">
                                          <p:stCondLst>
                                            <p:cond delay="0"/>
                                          </p:stCondLst>
                                        </p:cTn>
                                        <p:tgtEl>
                                          <p:spTgt spid="1361">
                                            <p:txEl>
                                              <p:pRg st="346" end="39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2"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7E41F456-875F-4BA9-ACE8-698EE3287B90}" type="slidenum">
              <a:rPr b="0" lang="en-IN" sz="1600" spc="-1" strike="noStrike">
                <a:solidFill>
                  <a:srgbClr val="000000"/>
                </a:solidFill>
                <a:uFill>
                  <a:solidFill>
                    <a:srgbClr val="ffffff"/>
                  </a:solidFill>
                </a:uFill>
                <a:latin typeface="Trebuchet MS"/>
              </a:rPr>
              <a:t>&lt;number&gt;</a:t>
            </a:fld>
            <a:endParaRPr b="0" lang="en-IN" sz="1950" spc="-1" strike="noStrike">
              <a:solidFill>
                <a:srgbClr val="000000"/>
              </a:solidFill>
              <a:uFill>
                <a:solidFill>
                  <a:srgbClr val="ffffff"/>
                </a:solidFill>
              </a:uFill>
              <a:latin typeface="Times New Roman"/>
            </a:endParaRPr>
          </a:p>
        </p:txBody>
      </p:sp>
      <p:sp>
        <p:nvSpPr>
          <p:cNvPr id="1363"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rPr>
              <a:t>A variation</a:t>
            </a:r>
            <a:endParaRPr b="0" lang="en-US" sz="2840" spc="-1" strike="noStrike">
              <a:solidFill>
                <a:srgbClr val="000000"/>
              </a:solidFill>
              <a:uFill>
                <a:solidFill>
                  <a:srgbClr val="ffffff"/>
                </a:solidFill>
              </a:uFill>
              <a:latin typeface="Trebuchet MS"/>
            </a:endParaRPr>
          </a:p>
        </p:txBody>
      </p:sp>
      <p:sp>
        <p:nvSpPr>
          <p:cNvPr id="1364"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Consider the same situation as before, but suppose that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is so large that </a:t>
            </a:r>
            <a:r>
              <a:rPr b="0" i="1" lang="en-US" sz="2000" spc="-1" strike="noStrike">
                <a:solidFill>
                  <a:srgbClr val="000000"/>
                </a:solidFill>
                <a:uFill>
                  <a:solidFill>
                    <a:srgbClr val="ffffff"/>
                  </a:solidFill>
                </a:uFill>
                <a:latin typeface="Trebuchet MS"/>
              </a:rPr>
              <a:t>v</a:t>
            </a:r>
            <a:r>
              <a:rPr b="0" lang="en-US" sz="2000" spc="-1" strike="noStrike">
                <a:solidFill>
                  <a:srgbClr val="000000"/>
                </a:solidFill>
                <a:uFill>
                  <a:solidFill>
                    <a:srgbClr val="ffffff"/>
                  </a:solidFill>
                </a:uFill>
                <a:latin typeface="Trebuchet MS"/>
              </a:rPr>
              <a:t> cannot fit into memory</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i="1" lang="en-US" sz="2000" spc="-1" strike="noStrike">
                <a:solidFill>
                  <a:srgbClr val="000000"/>
                </a:solidFill>
                <a:uFill>
                  <a:solidFill>
                    <a:srgbClr val="ffffff"/>
                  </a:solidFill>
                </a:uFill>
                <a:latin typeface="Trebuchet MS"/>
              </a:rPr>
              <a:t>v</a:t>
            </a:r>
            <a:r>
              <a:rPr b="0" lang="en-US" sz="2000" spc="-1" strike="noStrike">
                <a:solidFill>
                  <a:srgbClr val="000000"/>
                </a:solidFill>
                <a:uFill>
                  <a:solidFill>
                    <a:srgbClr val="ffffff"/>
                  </a:solidFill>
                </a:uFill>
                <a:latin typeface="Trebuchet MS"/>
              </a:rPr>
              <a:t> stored in a file as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pairs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t>
            </a:r>
            <a:r>
              <a:rPr b="0" i="1" lang="en-US" sz="2000" spc="-1" strike="noStrike" baseline="-25000">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Consider the following map-reduce algorithm:</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map each triple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lang="en-US" sz="2000" spc="-1" strike="noStrike">
                <a:solidFill>
                  <a:srgbClr val="000000"/>
                </a:solidFill>
                <a:uFill>
                  <a:solidFill>
                    <a:srgbClr val="ffffff"/>
                  </a:solidFill>
                </a:uFill>
                <a:latin typeface="Trebuchet MS"/>
              </a:rPr>
              <a:t>) to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map each pair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t>
            </a:r>
            <a:r>
              <a:rPr b="0" i="1" lang="en-US" sz="2000" spc="-1" strike="noStrike" baseline="-25000">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to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pairs: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t>
            </a:r>
            <a:r>
              <a:rPr b="0" i="1" lang="en-US" sz="2000" spc="-1" strike="noStrike" baseline="-25000">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for every </a:t>
            </a:r>
            <a:r>
              <a:rPr b="0" i="1" lang="en-US" sz="2000" spc="-1" strike="noStrike">
                <a:solidFill>
                  <a:srgbClr val="000000"/>
                </a:solidFill>
                <a:uFill>
                  <a:solidFill>
                    <a:srgbClr val="ffffff"/>
                  </a:solidFill>
                </a:uFill>
                <a:latin typeface="Trebuchet MS"/>
              </a:rPr>
              <a:t>i</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in order to reduce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L</a:t>
            </a:r>
            <a:r>
              <a:rPr b="0" i="1" lang="en-US" sz="2000" spc="-1" strike="noStrike" baseline="-25000">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find pairs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lang="en-US" sz="2000" spc="-1" strike="noStrike">
                <a:solidFill>
                  <a:srgbClr val="000000"/>
                </a:solidFill>
                <a:uFill>
                  <a:solidFill>
                    <a:srgbClr val="ffffff"/>
                  </a:solidFill>
                </a:uFill>
                <a:latin typeface="Trebuchet MS"/>
              </a:rPr>
              <a:t>) and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t>
            </a:r>
            <a:r>
              <a:rPr b="0" i="1" lang="en-US" sz="2000" spc="-1" strike="noStrike" baseline="-25000">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in </a:t>
            </a:r>
            <a:r>
              <a:rPr b="0" i="1" lang="en-US" sz="2000" spc="-1" strike="noStrike">
                <a:solidFill>
                  <a:srgbClr val="000000"/>
                </a:solidFill>
                <a:uFill>
                  <a:solidFill>
                    <a:srgbClr val="ffffff"/>
                  </a:solidFill>
                </a:uFill>
                <a:latin typeface="Trebuchet MS"/>
              </a:rPr>
              <a:t>L</a:t>
            </a:r>
            <a:r>
              <a:rPr b="0" i="1" lang="en-US" sz="2000" spc="-1" strike="noStrike" baseline="-25000">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compute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i="1" lang="en-US" sz="2000" spc="-1" strike="noStrike">
                <a:solidFill>
                  <a:srgbClr val="000000"/>
                </a:solidFill>
                <a:uFill>
                  <a:solidFill>
                    <a:srgbClr val="ffffff"/>
                  </a:solidFill>
                </a:uFill>
                <a:latin typeface="Trebuchet MS"/>
              </a:rPr>
              <a:t>v</a:t>
            </a:r>
            <a:r>
              <a:rPr b="0" i="1" lang="en-US" sz="2000" spc="-1" strike="noStrike" baseline="-25000">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add these up to produce the sum </a:t>
            </a:r>
            <a:r>
              <a:rPr b="0" i="1" lang="en-US" sz="2000" spc="-1" strike="noStrike">
                <a:solidFill>
                  <a:srgbClr val="000000"/>
                </a:solidFill>
                <a:uFill>
                  <a:solidFill>
                    <a:srgbClr val="ffffff"/>
                  </a:solidFill>
                </a:uFill>
                <a:latin typeface="Trebuchet MS"/>
              </a:rPr>
              <a:t>x</a:t>
            </a:r>
            <a:r>
              <a:rPr b="0" i="1" lang="en-US" sz="2000" spc="-1" strike="noStrike" baseline="-25000">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and lastly emit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x</a:t>
            </a:r>
            <a:r>
              <a:rPr b="0" i="1" lang="en-US" sz="2000" spc="-1" strike="noStrike" baseline="-25000">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pPr lvl="2" marL="1273320" indent="-253800">
              <a:lnSpc>
                <a:spcPct val="100000"/>
              </a:lnSpc>
              <a:buClr>
                <a:srgbClr val="000000"/>
              </a:buClr>
              <a:buFont typeface="Symbol" charset="2"/>
              <a:buChar char=""/>
            </a:pPr>
            <a:r>
              <a:rPr b="0" i="1" lang="en-US" sz="2000" spc="-1" strike="noStrike">
                <a:solidFill>
                  <a:srgbClr val="000000"/>
                </a:solidFill>
                <a:uFill>
                  <a:solidFill>
                    <a:srgbClr val="ffffff"/>
                  </a:solidFill>
                </a:uFill>
                <a:latin typeface="Trebuchet MS"/>
              </a:rPr>
              <a:t>Note</a:t>
            </a:r>
            <a:r>
              <a:rPr b="0" lang="en-US" sz="2000" spc="-1" strike="noStrike">
                <a:solidFill>
                  <a:srgbClr val="000000"/>
                </a:solidFill>
                <a:uFill>
                  <a:solidFill>
                    <a:srgbClr val="ffffff"/>
                  </a:solidFill>
                </a:uFill>
                <a:latin typeface="Trebuchet MS"/>
              </a:rPr>
              <a:t>: The list </a:t>
            </a:r>
            <a:r>
              <a:rPr b="0" i="1" lang="en-US" sz="2000" spc="-1" strike="noStrike">
                <a:solidFill>
                  <a:srgbClr val="000000"/>
                </a:solidFill>
                <a:uFill>
                  <a:solidFill>
                    <a:srgbClr val="ffffff"/>
                  </a:solidFill>
                </a:uFill>
                <a:latin typeface="Trebuchet MS"/>
              </a:rPr>
              <a:t>L</a:t>
            </a:r>
            <a:r>
              <a:rPr b="0" i="1" lang="en-US" sz="2000" spc="-1" strike="noStrike" baseline="-25000">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may not fit in memory, in which case the above step would need to be performed as another map-reduce!</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the master thread assembles and outputs vector </a:t>
            </a:r>
            <a:r>
              <a:rPr b="0" i="1" lang="en-US" sz="2000" spc="-1" strike="noStrike">
                <a:solidFill>
                  <a:srgbClr val="000000"/>
                </a:solidFill>
                <a:uFill>
                  <a:solidFill>
                    <a:srgbClr val="ffffff"/>
                  </a:solidFill>
                </a:uFill>
                <a:latin typeface="Trebuchet MS"/>
              </a:rPr>
              <a:t>x</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Analyze the communication cost</a:t>
            </a:r>
            <a:endParaRPr b="0" lang="en-US" sz="1950" spc="-1" strike="noStrike">
              <a:solidFill>
                <a:srgbClr val="000000"/>
              </a:solidFill>
              <a:uFill>
                <a:solidFill>
                  <a:srgbClr val="ffffff"/>
                </a:solidFill>
              </a:uFill>
              <a:latin typeface="Trebuchet MS"/>
            </a:endParaRPr>
          </a:p>
        </p:txBody>
      </p:sp>
    </p:spTree>
  </p:cSld>
  <p:timing>
    <p:tnLst>
      <p:par>
        <p:cTn id="7502" dur="indefinite" restart="never" nodeType="tmRoot">
          <p:childTnLst>
            <p:seq>
              <p:cTn id="7503" dur="indefinite" nodeType="mainSeq">
                <p:childTnLst>
                  <p:par>
                    <p:cTn id="7504" fill="hold">
                      <p:stCondLst>
                        <p:cond delay="indefinite"/>
                      </p:stCondLst>
                      <p:childTnLst>
                        <p:par>
                          <p:cTn id="7505" fill="hold">
                            <p:stCondLst>
                              <p:cond delay="0"/>
                            </p:stCondLst>
                            <p:childTnLst>
                              <p:par>
                                <p:cTn id="7506" nodeType="clickEffect" fill="hold" presetClass="entr" presetID="1">
                                  <p:stCondLst>
                                    <p:cond delay="0"/>
                                  </p:stCondLst>
                                  <p:childTnLst>
                                    <p:set>
                                      <p:cBhvr>
                                        <p:cTn id="7507" dur="1" fill="hold">
                                          <p:stCondLst>
                                            <p:cond delay="0"/>
                                          </p:stCondLst>
                                        </p:cTn>
                                        <p:tgtEl>
                                          <p:spTgt spid="1364">
                                            <p:txEl>
                                              <p:pRg st="1" end="101"/>
                                            </p:txEl>
                                          </p:spTgt>
                                        </p:tgtEl>
                                        <p:attrNameLst>
                                          <p:attrName>style.visibility</p:attrName>
                                        </p:attrNameLst>
                                      </p:cBhvr>
                                      <p:to>
                                        <p:strVal val="visible"/>
                                      </p:to>
                                    </p:set>
                                  </p:childTnLst>
                                </p:cTn>
                              </p:par>
                            </p:childTnLst>
                          </p:cTn>
                        </p:par>
                      </p:childTnLst>
                    </p:cTn>
                  </p:par>
                  <p:par>
                    <p:cTn id="7508" fill="hold">
                      <p:stCondLst>
                        <p:cond delay="indefinite"/>
                      </p:stCondLst>
                      <p:childTnLst>
                        <p:par>
                          <p:cTn id="7509" fill="hold">
                            <p:stCondLst>
                              <p:cond delay="0"/>
                            </p:stCondLst>
                            <p:childTnLst>
                              <p:par>
                                <p:cTn id="7510" nodeType="clickEffect" fill="hold" presetClass="entr" presetID="1">
                                  <p:stCondLst>
                                    <p:cond delay="0"/>
                                  </p:stCondLst>
                                  <p:childTnLst>
                                    <p:set>
                                      <p:cBhvr>
                                        <p:cTn id="7511" dur="1" fill="hold">
                                          <p:stCondLst>
                                            <p:cond delay="0"/>
                                          </p:stCondLst>
                                        </p:cTn>
                                        <p:tgtEl>
                                          <p:spTgt spid="1364">
                                            <p:txEl>
                                              <p:pRg st="101" end="139"/>
                                            </p:txEl>
                                          </p:spTgt>
                                        </p:tgtEl>
                                        <p:attrNameLst>
                                          <p:attrName>style.visibility</p:attrName>
                                        </p:attrNameLst>
                                      </p:cBhvr>
                                      <p:to>
                                        <p:strVal val="visible"/>
                                      </p:to>
                                    </p:set>
                                  </p:childTnLst>
                                </p:cTn>
                              </p:par>
                            </p:childTnLst>
                          </p:cTn>
                        </p:par>
                      </p:childTnLst>
                    </p:cTn>
                  </p:par>
                  <p:par>
                    <p:cTn id="7512" fill="hold">
                      <p:stCondLst>
                        <p:cond delay="indefinite"/>
                      </p:stCondLst>
                      <p:childTnLst>
                        <p:par>
                          <p:cTn id="7513" fill="hold">
                            <p:stCondLst>
                              <p:cond delay="0"/>
                            </p:stCondLst>
                            <p:childTnLst>
                              <p:par>
                                <p:cTn id="7514" nodeType="clickEffect" fill="hold" presetClass="entr" presetID="1">
                                  <p:stCondLst>
                                    <p:cond delay="0"/>
                                  </p:stCondLst>
                                  <p:childTnLst>
                                    <p:set>
                                      <p:cBhvr>
                                        <p:cTn id="7515" dur="1" fill="hold">
                                          <p:stCondLst>
                                            <p:cond delay="0"/>
                                          </p:stCondLst>
                                        </p:cTn>
                                        <p:tgtEl>
                                          <p:spTgt spid="1364">
                                            <p:txEl>
                                              <p:pRg st="140" end="185"/>
                                            </p:txEl>
                                          </p:spTgt>
                                        </p:tgtEl>
                                        <p:attrNameLst>
                                          <p:attrName>style.visibility</p:attrName>
                                        </p:attrNameLst>
                                      </p:cBhvr>
                                      <p:to>
                                        <p:strVal val="visible"/>
                                      </p:to>
                                    </p:set>
                                  </p:childTnLst>
                                </p:cTn>
                              </p:par>
                            </p:childTnLst>
                          </p:cTn>
                        </p:par>
                      </p:childTnLst>
                    </p:cTn>
                  </p:par>
                  <p:par>
                    <p:cTn id="7516" fill="hold">
                      <p:stCondLst>
                        <p:cond delay="indefinite"/>
                      </p:stCondLst>
                      <p:childTnLst>
                        <p:par>
                          <p:cTn id="7517" fill="hold">
                            <p:stCondLst>
                              <p:cond delay="0"/>
                            </p:stCondLst>
                            <p:childTnLst>
                              <p:par>
                                <p:cTn id="7518" nodeType="clickEffect" fill="hold" presetClass="entr" presetID="1">
                                  <p:stCondLst>
                                    <p:cond delay="0"/>
                                  </p:stCondLst>
                                  <p:childTnLst>
                                    <p:set>
                                      <p:cBhvr>
                                        <p:cTn id="7519" dur="1" fill="hold">
                                          <p:stCondLst>
                                            <p:cond delay="0"/>
                                          </p:stCondLst>
                                        </p:cTn>
                                        <p:tgtEl>
                                          <p:spTgt spid="1364">
                                            <p:txEl>
                                              <p:pRg st="185" end="230"/>
                                            </p:txEl>
                                          </p:spTgt>
                                        </p:tgtEl>
                                        <p:attrNameLst>
                                          <p:attrName>style.visibility</p:attrName>
                                        </p:attrNameLst>
                                      </p:cBhvr>
                                      <p:to>
                                        <p:strVal val="visible"/>
                                      </p:to>
                                    </p:set>
                                  </p:childTnLst>
                                </p:cTn>
                              </p:par>
                            </p:childTnLst>
                          </p:cTn>
                        </p:par>
                      </p:childTnLst>
                    </p:cTn>
                  </p:par>
                  <p:par>
                    <p:cTn id="7520" fill="hold">
                      <p:stCondLst>
                        <p:cond delay="indefinite"/>
                      </p:stCondLst>
                      <p:childTnLst>
                        <p:par>
                          <p:cTn id="7521" fill="hold">
                            <p:stCondLst>
                              <p:cond delay="0"/>
                            </p:stCondLst>
                            <p:childTnLst>
                              <p:par>
                                <p:cTn id="7522" nodeType="clickEffect" fill="hold" presetClass="entr" presetID="1">
                                  <p:stCondLst>
                                    <p:cond delay="0"/>
                                  </p:stCondLst>
                                  <p:childTnLst>
                                    <p:set>
                                      <p:cBhvr>
                                        <p:cTn id="7523" dur="1" fill="hold">
                                          <p:stCondLst>
                                            <p:cond delay="0"/>
                                          </p:stCondLst>
                                        </p:cTn>
                                        <p:tgtEl>
                                          <p:spTgt spid="1364">
                                            <p:txEl>
                                              <p:pRg st="230" end="289"/>
                                            </p:txEl>
                                          </p:spTgt>
                                        </p:tgtEl>
                                        <p:attrNameLst>
                                          <p:attrName>style.visibility</p:attrName>
                                        </p:attrNameLst>
                                      </p:cBhvr>
                                      <p:to>
                                        <p:strVal val="visible"/>
                                      </p:to>
                                    </p:set>
                                  </p:childTnLst>
                                </p:cTn>
                              </p:par>
                            </p:childTnLst>
                          </p:cTn>
                        </p:par>
                      </p:childTnLst>
                    </p:cTn>
                  </p:par>
                  <p:par>
                    <p:cTn id="7524" fill="hold">
                      <p:stCondLst>
                        <p:cond delay="indefinite"/>
                      </p:stCondLst>
                      <p:childTnLst>
                        <p:par>
                          <p:cTn id="7525" fill="hold">
                            <p:stCondLst>
                              <p:cond delay="0"/>
                            </p:stCondLst>
                            <p:childTnLst>
                              <p:par>
                                <p:cTn id="7526" nodeType="clickEffect" fill="hold" presetClass="entr" presetID="1">
                                  <p:stCondLst>
                                    <p:cond delay="0"/>
                                  </p:stCondLst>
                                  <p:childTnLst>
                                    <p:set>
                                      <p:cBhvr>
                                        <p:cTn id="7527" dur="1" fill="hold">
                                          <p:stCondLst>
                                            <p:cond delay="0"/>
                                          </p:stCondLst>
                                        </p:cTn>
                                        <p:tgtEl>
                                          <p:spTgt spid="1364">
                                            <p:txEl>
                                              <p:pRg st="289" end="430"/>
                                            </p:txEl>
                                          </p:spTgt>
                                        </p:tgtEl>
                                        <p:attrNameLst>
                                          <p:attrName>style.visibility</p:attrName>
                                        </p:attrNameLst>
                                      </p:cBhvr>
                                      <p:to>
                                        <p:strVal val="visible"/>
                                      </p:to>
                                    </p:set>
                                  </p:childTnLst>
                                </p:cTn>
                              </p:par>
                            </p:childTnLst>
                          </p:cTn>
                        </p:par>
                      </p:childTnLst>
                    </p:cTn>
                  </p:par>
                  <p:par>
                    <p:cTn id="7528" fill="hold">
                      <p:stCondLst>
                        <p:cond delay="indefinite"/>
                      </p:stCondLst>
                      <p:childTnLst>
                        <p:par>
                          <p:cTn id="7529" fill="hold">
                            <p:stCondLst>
                              <p:cond delay="0"/>
                            </p:stCondLst>
                            <p:childTnLst>
                              <p:par>
                                <p:cTn id="7530" nodeType="clickEffect" fill="hold" presetClass="entr" presetID="1">
                                  <p:stCondLst>
                                    <p:cond delay="0"/>
                                  </p:stCondLst>
                                  <p:childTnLst>
                                    <p:set>
                                      <p:cBhvr>
                                        <p:cTn id="7531" dur="1" fill="hold">
                                          <p:stCondLst>
                                            <p:cond delay="0"/>
                                          </p:stCondLst>
                                        </p:cTn>
                                        <p:tgtEl>
                                          <p:spTgt spid="1364">
                                            <p:txEl>
                                              <p:pRg st="430" end="550"/>
                                            </p:txEl>
                                          </p:spTgt>
                                        </p:tgtEl>
                                        <p:attrNameLst>
                                          <p:attrName>style.visibility</p:attrName>
                                        </p:attrNameLst>
                                      </p:cBhvr>
                                      <p:to>
                                        <p:strVal val="visible"/>
                                      </p:to>
                                    </p:set>
                                  </p:childTnLst>
                                </p:cTn>
                              </p:par>
                            </p:childTnLst>
                          </p:cTn>
                        </p:par>
                      </p:childTnLst>
                    </p:cTn>
                  </p:par>
                  <p:par>
                    <p:cTn id="7532" fill="hold">
                      <p:stCondLst>
                        <p:cond delay="indefinite"/>
                      </p:stCondLst>
                      <p:childTnLst>
                        <p:par>
                          <p:cTn id="7533" fill="hold">
                            <p:stCondLst>
                              <p:cond delay="0"/>
                            </p:stCondLst>
                            <p:childTnLst>
                              <p:par>
                                <p:cTn id="7534" nodeType="clickEffect" fill="hold" presetClass="entr" presetID="1">
                                  <p:stCondLst>
                                    <p:cond delay="0"/>
                                  </p:stCondLst>
                                  <p:childTnLst>
                                    <p:set>
                                      <p:cBhvr>
                                        <p:cTn id="7535" dur="1" fill="hold">
                                          <p:stCondLst>
                                            <p:cond delay="0"/>
                                          </p:stCondLst>
                                        </p:cTn>
                                        <p:tgtEl>
                                          <p:spTgt spid="1364">
                                            <p:txEl>
                                              <p:pRg st="550" end="599"/>
                                            </p:txEl>
                                          </p:spTgt>
                                        </p:tgtEl>
                                        <p:attrNameLst>
                                          <p:attrName>style.visibility</p:attrName>
                                        </p:attrNameLst>
                                      </p:cBhvr>
                                      <p:to>
                                        <p:strVal val="visible"/>
                                      </p:to>
                                    </p:set>
                                  </p:childTnLst>
                                </p:cTn>
                              </p:par>
                            </p:childTnLst>
                          </p:cTn>
                        </p:par>
                      </p:childTnLst>
                    </p:cTn>
                  </p:par>
                  <p:par>
                    <p:cTn id="7536" fill="hold">
                      <p:stCondLst>
                        <p:cond delay="indefinite"/>
                      </p:stCondLst>
                      <p:childTnLst>
                        <p:par>
                          <p:cTn id="7537" fill="hold">
                            <p:stCondLst>
                              <p:cond delay="0"/>
                            </p:stCondLst>
                            <p:childTnLst>
                              <p:par>
                                <p:cTn id="7538" nodeType="clickEffect" fill="hold" presetClass="entr" presetID="1">
                                  <p:stCondLst>
                                    <p:cond delay="0"/>
                                  </p:stCondLst>
                                  <p:childTnLst>
                                    <p:set>
                                      <p:cBhvr>
                                        <p:cTn id="7539" dur="1" fill="hold">
                                          <p:stCondLst>
                                            <p:cond delay="0"/>
                                          </p:stCondLst>
                                        </p:cTn>
                                        <p:tgtEl>
                                          <p:spTgt spid="1364">
                                            <p:txEl>
                                              <p:pRg st="600" end="63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3DAA9ED2-CB6F-4B54-8AFE-CE9D6235485B}" type="slidenum">
              <a:rPr b="0" lang="en-IN" sz="1600" spc="-1" strike="noStrike">
                <a:solidFill>
                  <a:srgbClr val="000000"/>
                </a:solidFill>
                <a:uFill>
                  <a:solidFill>
                    <a:srgbClr val="ffffff"/>
                  </a:solidFill>
                </a:uFill>
                <a:latin typeface="Trebuchet MS"/>
              </a:rPr>
              <a:t>&lt;number&gt;</a:t>
            </a:fld>
            <a:endParaRPr b="0" lang="en-IN" sz="1950" spc="-1" strike="noStrike">
              <a:solidFill>
                <a:srgbClr val="000000"/>
              </a:solidFill>
              <a:uFill>
                <a:solidFill>
                  <a:srgbClr val="ffffff"/>
                </a:solidFill>
              </a:uFill>
              <a:latin typeface="Times New Roman"/>
            </a:endParaRPr>
          </a:p>
        </p:txBody>
      </p:sp>
      <p:sp>
        <p:nvSpPr>
          <p:cNvPr id="1366"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rPr>
              <a:t>An improvement using hashing</a:t>
            </a:r>
            <a:endParaRPr b="0" lang="en-US" sz="2840" spc="-1" strike="noStrike">
              <a:solidFill>
                <a:srgbClr val="000000"/>
              </a:solidFill>
              <a:uFill>
                <a:solidFill>
                  <a:srgbClr val="ffffff"/>
                </a:solidFill>
              </a:uFill>
              <a:latin typeface="Trebuchet MS"/>
            </a:endParaRPr>
          </a:p>
        </p:txBody>
      </p:sp>
      <p:sp>
        <p:nvSpPr>
          <p:cNvPr id="1367" name="TextShape 3"/>
          <p:cNvSpPr txBox="1"/>
          <p:nvPr/>
        </p:nvSpPr>
        <p:spPr>
          <a:xfrm>
            <a:off x="534600" y="1111680"/>
            <a:ext cx="9041400" cy="5780520"/>
          </a:xfrm>
          <a:prstGeom prst="rect">
            <a:avLst/>
          </a:prstGeom>
          <a:noFill/>
          <a:ln>
            <a:noFill/>
          </a:ln>
        </p:spPr>
        <p:txBody>
          <a:bodyPr lIns="101880" rIns="101880" tIns="51120" bIns="51120"/>
          <a:p>
            <a:pPr marL="382680" indent="-382320">
              <a:lnSpc>
                <a:spcPct val="100000"/>
              </a:lnSpc>
              <a:buClr>
                <a:srgbClr val="000000"/>
              </a:buClr>
              <a:buFont typeface="Wingdings" charset="2"/>
              <a:buChar char=""/>
            </a:pPr>
            <a:r>
              <a:rPr b="1" lang="en-US" sz="2000" spc="-1" strike="noStrike">
                <a:solidFill>
                  <a:srgbClr val="000000"/>
                </a:solidFill>
                <a:uFill>
                  <a:solidFill>
                    <a:srgbClr val="ffffff"/>
                  </a:solidFill>
                </a:uFill>
                <a:latin typeface="Trebuchet MS"/>
              </a:rPr>
              <a:t>Notation</a:t>
            </a:r>
            <a:r>
              <a:rPr b="0" lang="en-US" sz="2000" spc="-1" strike="noStrike">
                <a:solidFill>
                  <a:srgbClr val="000000"/>
                </a:solidFill>
                <a:uFill>
                  <a:solidFill>
                    <a:srgbClr val="ffffff"/>
                  </a:solidFill>
                </a:uFill>
                <a:latin typeface="Trebuchet MS"/>
              </a:rPr>
              <a:t>: Let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 {0, 1, …,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1}</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Consider a hash function </a:t>
            </a:r>
            <a:r>
              <a:rPr b="0" i="1" lang="en-US" sz="2000" spc="-1" strike="noStrike">
                <a:solidFill>
                  <a:srgbClr val="000000"/>
                </a:solidFill>
                <a:uFill>
                  <a:solidFill>
                    <a:srgbClr val="ffffff"/>
                  </a:solidFill>
                </a:uFill>
                <a:latin typeface="Trebuchet MS"/>
              </a:rPr>
              <a:t>h</a:t>
            </a:r>
            <a:r>
              <a:rPr b="0" lang="en-US" sz="2000" spc="-1" strike="noStrike">
                <a:solidFill>
                  <a:srgbClr val="000000"/>
                </a:solidFill>
                <a:uFill>
                  <a:solidFill>
                    <a:srgbClr val="ffffff"/>
                  </a:solidFill>
                </a:uFill>
                <a:latin typeface="Trebuchet MS"/>
              </a:rPr>
              <a:t> : [</a:t>
            </a:r>
            <a:r>
              <a:rPr b="0" i="1" lang="en-US" sz="2000" spc="-1" strike="noStrike">
                <a:solidFill>
                  <a:srgbClr val="000000"/>
                </a:solidFill>
                <a:uFill>
                  <a:solidFill>
                    <a:srgbClr val="ffffff"/>
                  </a:solidFill>
                </a:uFill>
                <a:latin typeface="Trebuchet MS"/>
              </a:rPr>
              <a:t>n</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k</a:t>
            </a:r>
            <a:r>
              <a:rPr b="0" lang="en-US" sz="2000" spc="-1" strike="noStrike">
                <a:solidFill>
                  <a:srgbClr val="000000"/>
                </a:solidFill>
                <a:uFill>
                  <a:solidFill>
                    <a:srgbClr val="ffffff"/>
                  </a:solidFill>
                </a:uFill>
                <a:latin typeface="Trebuchet MS"/>
              </a:rPr>
              <a:t>], where </a:t>
            </a:r>
            <a:r>
              <a:rPr b="0" i="1" lang="en-US" sz="2000" spc="-1" strike="noStrike">
                <a:solidFill>
                  <a:srgbClr val="000000"/>
                </a:solidFill>
                <a:uFill>
                  <a:solidFill>
                    <a:srgbClr val="ffffff"/>
                  </a:solidFill>
                </a:uFill>
                <a:latin typeface="Trebuchet MS"/>
              </a:rPr>
              <a:t>k</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n</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Revised map-reduce algorithm:</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map each triple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lang="en-US" sz="2000" spc="-1" strike="noStrike">
                <a:solidFill>
                  <a:srgbClr val="000000"/>
                </a:solidFill>
                <a:uFill>
                  <a:solidFill>
                    <a:srgbClr val="ffffff"/>
                  </a:solidFill>
                </a:uFill>
                <a:latin typeface="Trebuchet MS"/>
              </a:rPr>
              <a:t>) to (</a:t>
            </a:r>
            <a:r>
              <a:rPr b="0" i="1" lang="en-US" sz="2000" spc="-1" strike="noStrike">
                <a:solidFill>
                  <a:srgbClr val="000000"/>
                </a:solidFill>
                <a:uFill>
                  <a:solidFill>
                    <a:srgbClr val="ffffff"/>
                  </a:solidFill>
                </a:uFill>
                <a:latin typeface="Trebuchet MS"/>
              </a:rPr>
              <a:t>p,</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lang="en-US" sz="2000" spc="-1" strike="noStrike">
                <a:solidFill>
                  <a:srgbClr val="000000"/>
                </a:solidFill>
                <a:uFill>
                  <a:solidFill>
                    <a:srgbClr val="ffffff"/>
                  </a:solidFill>
                </a:uFill>
                <a:latin typeface="Trebuchet MS"/>
              </a:rPr>
              <a:t>))  where </a:t>
            </a:r>
            <a:r>
              <a:rPr b="0" i="1" lang="en-US" sz="2000" spc="-1" strike="noStrike">
                <a:solidFill>
                  <a:srgbClr val="000000"/>
                </a:solidFill>
                <a:uFill>
                  <a:solidFill>
                    <a:srgbClr val="ffffff"/>
                  </a:solidFill>
                </a:uFill>
                <a:latin typeface="Trebuchet MS"/>
              </a:rPr>
              <a:t>p</a:t>
            </a:r>
            <a:r>
              <a:rPr b="0" lang="en-US" sz="2000" spc="-1" strike="noStrike">
                <a:solidFill>
                  <a:srgbClr val="000000"/>
                </a:solidFill>
                <a:uFill>
                  <a:solidFill>
                    <a:srgbClr val="ffffff"/>
                  </a:solidFill>
                </a:uFill>
                <a:latin typeface="Trebuchet MS"/>
              </a:rPr>
              <a:t> = </a:t>
            </a:r>
            <a:r>
              <a:rPr b="0" i="1" lang="en-US" sz="2000" spc="-1" strike="noStrike">
                <a:solidFill>
                  <a:srgbClr val="000000"/>
                </a:solidFill>
                <a:uFill>
                  <a:solidFill>
                    <a:srgbClr val="ffffff"/>
                  </a:solidFill>
                </a:uFill>
                <a:latin typeface="Trebuchet MS"/>
              </a:rPr>
              <a:t>h</a:t>
            </a:r>
            <a:r>
              <a:rPr b="0" lang="en-US" sz="2000" spc="-1" strike="noStrike">
                <a:solidFill>
                  <a:srgbClr val="000000"/>
                </a:solidFill>
                <a:uFill>
                  <a:solidFill>
                    <a:srgbClr val="ffffff"/>
                  </a:solidFill>
                </a:uFill>
                <a:latin typeface="Trebuchet MS"/>
              </a:rPr>
              <a:t>(</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map each pair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t>
            </a:r>
            <a:r>
              <a:rPr b="0" i="1" lang="en-US" sz="2000" spc="-1" strike="noStrike" baseline="-25000">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to </a:t>
            </a:r>
            <a:r>
              <a:rPr b="0" i="1" lang="en-US" sz="2000" spc="-1" strike="noStrike">
                <a:solidFill>
                  <a:srgbClr val="000000"/>
                </a:solidFill>
                <a:uFill>
                  <a:solidFill>
                    <a:srgbClr val="ffffff"/>
                  </a:solidFill>
                </a:uFill>
                <a:latin typeface="Trebuchet MS"/>
              </a:rPr>
              <a:t>k</a:t>
            </a:r>
            <a:r>
              <a:rPr b="0" lang="en-US" sz="2000" spc="-1" strike="noStrike">
                <a:solidFill>
                  <a:srgbClr val="000000"/>
                </a:solidFill>
                <a:uFill>
                  <a:solidFill>
                    <a:srgbClr val="ffffff"/>
                  </a:solidFill>
                </a:uFill>
                <a:latin typeface="Trebuchet MS"/>
              </a:rPr>
              <a:t> pairs: (</a:t>
            </a:r>
            <a:r>
              <a:rPr b="0" i="1" lang="en-US" sz="2000" spc="-1" strike="noStrike">
                <a:solidFill>
                  <a:srgbClr val="000000"/>
                </a:solidFill>
                <a:uFill>
                  <a:solidFill>
                    <a:srgbClr val="ffffff"/>
                  </a:solidFill>
                </a:uFill>
                <a:latin typeface="Trebuchet MS"/>
              </a:rPr>
              <a:t>p</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t>
            </a:r>
            <a:r>
              <a:rPr b="0" i="1" lang="en-US" sz="2000" spc="-1" strike="noStrike" baseline="-25000">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for every </a:t>
            </a:r>
            <a:r>
              <a:rPr b="0" i="1" lang="en-US" sz="2000" spc="-1" strike="noStrike">
                <a:solidFill>
                  <a:srgbClr val="000000"/>
                </a:solidFill>
                <a:uFill>
                  <a:solidFill>
                    <a:srgbClr val="ffffff"/>
                  </a:solidFill>
                </a:uFill>
                <a:latin typeface="Trebuchet MS"/>
              </a:rPr>
              <a:t>p</a:t>
            </a:r>
            <a:r>
              <a:rPr b="0" lang="en-US" sz="2000" spc="-1" strike="noStrike">
                <a:solidFill>
                  <a:srgbClr val="000000"/>
                </a:solidFill>
                <a:uFill>
                  <a:solidFill>
                    <a:srgbClr val="ffffff"/>
                  </a:solidFill>
                </a:uFill>
                <a:latin typeface="Trebuchet MS"/>
              </a:rPr>
              <a:t> </a:t>
            </a:r>
            <a:r>
              <a:rPr b="0" lang="en-US" sz="2000" spc="-1" strike="noStrike">
                <a:solidFill>
                  <a:srgbClr val="000000"/>
                </a:solidFill>
                <a:uFill>
                  <a:solidFill>
                    <a:srgbClr val="ffffff"/>
                  </a:solidFill>
                </a:uFill>
                <a:latin typeface="Symbol"/>
              </a:rPr>
              <a:t></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k</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in order to reduce (</a:t>
            </a:r>
            <a:r>
              <a:rPr b="0" i="1" lang="en-US" sz="2000" spc="-1" strike="noStrike">
                <a:solidFill>
                  <a:srgbClr val="000000"/>
                </a:solidFill>
                <a:uFill>
                  <a:solidFill>
                    <a:srgbClr val="ffffff"/>
                  </a:solidFill>
                </a:uFill>
                <a:latin typeface="Trebuchet MS"/>
              </a:rPr>
              <a:t>p</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L</a:t>
            </a:r>
            <a:r>
              <a:rPr b="0" i="1" lang="en-US" sz="2000" spc="-1" strike="noStrike" baseline="-25000">
                <a:solidFill>
                  <a:srgbClr val="000000"/>
                </a:solidFill>
                <a:uFill>
                  <a:solidFill>
                    <a:srgbClr val="ffffff"/>
                  </a:solidFill>
                </a:uFill>
                <a:latin typeface="Trebuchet MS"/>
              </a:rPr>
              <a:t>p</a:t>
            </a:r>
            <a:r>
              <a:rPr b="0" lang="en-US" sz="2000" spc="-1" strike="noStrike">
                <a:solidFill>
                  <a:srgbClr val="000000"/>
                </a:solidFill>
                <a:uFill>
                  <a:solidFill>
                    <a:srgbClr val="ffffff"/>
                  </a:solidFill>
                </a:uFill>
                <a:latin typeface="Trebuchet MS"/>
              </a:rPr>
              <a:t>), find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lang="en-US" sz="2000" spc="-1" strike="noStrike">
                <a:solidFill>
                  <a:srgbClr val="000000"/>
                </a:solidFill>
                <a:uFill>
                  <a:solidFill>
                    <a:srgbClr val="ffffff"/>
                  </a:solidFill>
                </a:uFill>
                <a:latin typeface="Trebuchet MS"/>
              </a:rPr>
              <a:t>) and (</a:t>
            </a:r>
            <a:r>
              <a:rPr b="0" i="1" lang="en-US" sz="2000" spc="-1" strike="noStrike">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v</a:t>
            </a:r>
            <a:r>
              <a:rPr b="0" i="1" lang="en-US" sz="2000" spc="-1" strike="noStrike" baseline="-25000">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in </a:t>
            </a:r>
            <a:r>
              <a:rPr b="0" i="1" lang="en-US" sz="2000" spc="-1" strike="noStrike">
                <a:solidFill>
                  <a:srgbClr val="000000"/>
                </a:solidFill>
                <a:uFill>
                  <a:solidFill>
                    <a:srgbClr val="ffffff"/>
                  </a:solidFill>
                </a:uFill>
                <a:latin typeface="Trebuchet MS"/>
              </a:rPr>
              <a:t>L</a:t>
            </a:r>
            <a:r>
              <a:rPr b="0" i="1" lang="en-US" sz="2000" spc="-1" strike="noStrike" baseline="-25000">
                <a:solidFill>
                  <a:srgbClr val="000000"/>
                </a:solidFill>
                <a:uFill>
                  <a:solidFill>
                    <a:srgbClr val="ffffff"/>
                  </a:solidFill>
                </a:uFill>
                <a:latin typeface="Trebuchet MS"/>
              </a:rPr>
              <a:t>p</a:t>
            </a:r>
            <a:r>
              <a:rPr b="0" lang="en-US" sz="2000" spc="-1" strike="noStrike">
                <a:solidFill>
                  <a:srgbClr val="000000"/>
                </a:solidFill>
                <a:uFill>
                  <a:solidFill>
                    <a:srgbClr val="ffffff"/>
                  </a:solidFill>
                </a:uFill>
                <a:latin typeface="Trebuchet MS"/>
              </a:rPr>
              <a:t>, compute </a:t>
            </a:r>
            <a:r>
              <a:rPr b="0" i="1" lang="en-US" sz="2000" spc="-1" strike="noStrike">
                <a:solidFill>
                  <a:srgbClr val="000000"/>
                </a:solidFill>
                <a:uFill>
                  <a:solidFill>
                    <a:srgbClr val="ffffff"/>
                  </a:solidFill>
                </a:uFill>
                <a:latin typeface="Trebuchet MS"/>
              </a:rPr>
              <a:t>a</a:t>
            </a:r>
            <a:r>
              <a:rPr b="0" i="1" lang="en-US" sz="2000" spc="-1" strike="noStrike" baseline="-25000">
                <a:solidFill>
                  <a:srgbClr val="000000"/>
                </a:solidFill>
                <a:uFill>
                  <a:solidFill>
                    <a:srgbClr val="ffffff"/>
                  </a:solidFill>
                </a:uFill>
                <a:latin typeface="Trebuchet MS"/>
              </a:rPr>
              <a:t>ij</a:t>
            </a:r>
            <a:r>
              <a:rPr b="0" i="1" lang="en-US" sz="2000" spc="-1" strike="noStrike">
                <a:solidFill>
                  <a:srgbClr val="000000"/>
                </a:solidFill>
                <a:uFill>
                  <a:solidFill>
                    <a:srgbClr val="ffffff"/>
                  </a:solidFill>
                </a:uFill>
                <a:latin typeface="Trebuchet MS"/>
              </a:rPr>
              <a:t>v</a:t>
            </a:r>
            <a:r>
              <a:rPr b="0" i="1" lang="en-US" sz="2000" spc="-1" strike="noStrike" baseline="-25000">
                <a:solidFill>
                  <a:srgbClr val="000000"/>
                </a:solidFill>
                <a:uFill>
                  <a:solidFill>
                    <a:srgbClr val="ffffff"/>
                  </a:solidFill>
                </a:uFill>
                <a:latin typeface="Trebuchet MS"/>
              </a:rPr>
              <a:t>j</a:t>
            </a:r>
            <a:r>
              <a:rPr b="0" lang="en-US" sz="2000" spc="-1" strike="noStrike">
                <a:solidFill>
                  <a:srgbClr val="000000"/>
                </a:solidFill>
                <a:uFill>
                  <a:solidFill>
                    <a:srgbClr val="ffffff"/>
                  </a:solidFill>
                </a:uFill>
                <a:latin typeface="Trebuchet MS"/>
              </a:rPr>
              <a:t>, add these up to produce the sum </a:t>
            </a:r>
            <a:r>
              <a:rPr b="0" i="1" lang="en-US" sz="2000" spc="-1" strike="noStrike">
                <a:solidFill>
                  <a:srgbClr val="000000"/>
                </a:solidFill>
                <a:uFill>
                  <a:solidFill>
                    <a:srgbClr val="ffffff"/>
                  </a:solidFill>
                </a:uFill>
                <a:latin typeface="Trebuchet MS"/>
              </a:rPr>
              <a:t>x</a:t>
            </a:r>
            <a:r>
              <a:rPr b="0" i="1" lang="en-US" sz="2000" spc="-1" strike="noStrike" baseline="-25000">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and lastly emit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a:t>
            </a:r>
            <a:r>
              <a:rPr b="0" i="1" lang="en-US" sz="2000" spc="-1" strike="noStrike">
                <a:solidFill>
                  <a:srgbClr val="000000"/>
                </a:solidFill>
                <a:uFill>
                  <a:solidFill>
                    <a:srgbClr val="ffffff"/>
                  </a:solidFill>
                </a:uFill>
                <a:latin typeface="Trebuchet MS"/>
              </a:rPr>
              <a:t>x</a:t>
            </a:r>
            <a:r>
              <a:rPr b="0" i="1" lang="en-US" sz="2000" spc="-1" strike="noStrike" baseline="-25000">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a:t>
            </a:r>
            <a:endParaRPr b="0" lang="en-US" sz="1950" spc="-1" strike="noStrike">
              <a:solidFill>
                <a:srgbClr val="000000"/>
              </a:solidFill>
              <a:uFill>
                <a:solidFill>
                  <a:srgbClr val="ffffff"/>
                </a:solidFill>
              </a:uFill>
              <a:latin typeface="Trebuchet MS"/>
            </a:endParaRPr>
          </a:p>
          <a:p>
            <a:pPr lvl="1" marL="826920" indent="-31716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rPr>
              <a:t>the master thread assembles and outputs vector </a:t>
            </a:r>
            <a:r>
              <a:rPr b="0" i="1" lang="en-US" sz="2000" spc="-1" strike="noStrike">
                <a:solidFill>
                  <a:srgbClr val="000000"/>
                </a:solidFill>
                <a:uFill>
                  <a:solidFill>
                    <a:srgbClr val="ffffff"/>
                  </a:solidFill>
                </a:uFill>
                <a:latin typeface="Trebuchet MS"/>
              </a:rPr>
              <a:t>x</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i="1" lang="en-US" sz="2000" spc="-1" strike="noStrike">
                <a:solidFill>
                  <a:srgbClr val="000000"/>
                </a:solidFill>
                <a:uFill>
                  <a:solidFill>
                    <a:srgbClr val="ffffff"/>
                  </a:solidFill>
                </a:uFill>
                <a:latin typeface="Trebuchet MS"/>
              </a:rPr>
              <a:t>Note</a:t>
            </a:r>
            <a:r>
              <a:rPr b="0" lang="en-US" sz="2000" spc="-1" strike="noStrike">
                <a:solidFill>
                  <a:srgbClr val="000000"/>
                </a:solidFill>
                <a:uFill>
                  <a:solidFill>
                    <a:srgbClr val="ffffff"/>
                  </a:solidFill>
                </a:uFill>
                <a:latin typeface="Trebuchet MS"/>
              </a:rPr>
              <a:t>: A good hash function will map  values of </a:t>
            </a:r>
            <a:r>
              <a:rPr b="0" i="1" lang="en-US" sz="2000" spc="-1" strike="noStrike">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to the same value </a:t>
            </a:r>
            <a:r>
              <a:rPr b="0" i="1" lang="en-US" sz="2000" spc="-1" strike="noStrike">
                <a:solidFill>
                  <a:srgbClr val="000000"/>
                </a:solidFill>
                <a:uFill>
                  <a:solidFill>
                    <a:srgbClr val="ffffff"/>
                  </a:solidFill>
                </a:uFill>
                <a:latin typeface="Trebuchet MS"/>
              </a:rPr>
              <a:t>p</a:t>
            </a:r>
            <a:r>
              <a:rPr b="0" lang="en-US" sz="2000" spc="-1" strike="noStrike">
                <a:solidFill>
                  <a:srgbClr val="000000"/>
                </a:solidFill>
                <a:uFill>
                  <a:solidFill>
                    <a:srgbClr val="ffffff"/>
                  </a:solidFill>
                </a:uFill>
                <a:latin typeface="Trebuchet MS"/>
              </a:rPr>
              <a:t>, and the sum </a:t>
            </a:r>
            <a:r>
              <a:rPr b="0" i="1" lang="en-US" sz="2000" spc="-1" strike="noStrike">
                <a:solidFill>
                  <a:srgbClr val="000000"/>
                </a:solidFill>
                <a:uFill>
                  <a:solidFill>
                    <a:srgbClr val="ffffff"/>
                  </a:solidFill>
                </a:uFill>
                <a:latin typeface="Trebuchet MS"/>
              </a:rPr>
              <a:t>x</a:t>
            </a:r>
            <a:r>
              <a:rPr b="0" i="1" lang="en-US" sz="2000" spc="-1" strike="noStrike" baseline="-25000">
                <a:solidFill>
                  <a:srgbClr val="000000"/>
                </a:solidFill>
                <a:uFill>
                  <a:solidFill>
                    <a:srgbClr val="ffffff"/>
                  </a:solidFill>
                </a:uFill>
                <a:latin typeface="Trebuchet MS"/>
              </a:rPr>
              <a:t>i</a:t>
            </a:r>
            <a:r>
              <a:rPr b="0" lang="en-US" sz="2000" spc="-1" strike="noStrike">
                <a:solidFill>
                  <a:srgbClr val="000000"/>
                </a:solidFill>
                <a:uFill>
                  <a:solidFill>
                    <a:srgbClr val="ffffff"/>
                  </a:solidFill>
                </a:uFill>
                <a:latin typeface="Trebuchet MS"/>
              </a:rPr>
              <a:t> will need to be computed in a hash-table to save space</a:t>
            </a:r>
            <a:endParaRPr b="0" lang="en-US" sz="1950" spc="-1" strike="noStrike">
              <a:solidFill>
                <a:srgbClr val="000000"/>
              </a:solidFill>
              <a:uFill>
                <a:solidFill>
                  <a:srgbClr val="ffffff"/>
                </a:solidFill>
              </a:uFill>
              <a:latin typeface="Trebuchet MS"/>
            </a:endParaRPr>
          </a:p>
          <a:p>
            <a:pPr>
              <a:lnSpc>
                <a:spcPct val="100000"/>
              </a:lnSpc>
            </a:pPr>
            <a:endParaRPr b="0" lang="en-US" sz="1950" spc="-1" strike="noStrike">
              <a:solidFill>
                <a:srgbClr val="000000"/>
              </a:solidFill>
              <a:uFill>
                <a:solidFill>
                  <a:srgbClr val="ffffff"/>
                </a:solidFill>
              </a:uFill>
              <a:latin typeface="Trebuchet MS"/>
            </a:endParaRPr>
          </a:p>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Analyze the communication cost for </a:t>
            </a:r>
            <a:endParaRPr b="0" lang="en-US" sz="1950" spc="-1" strike="noStrike">
              <a:solidFill>
                <a:srgbClr val="000000"/>
              </a:solidFill>
              <a:uFill>
                <a:solidFill>
                  <a:srgbClr val="ffffff"/>
                </a:solidFill>
              </a:uFill>
              <a:latin typeface="Trebuchet MS"/>
            </a:endParaRPr>
          </a:p>
        </p:txBody>
      </p:sp>
      <p:sp>
        <p:nvSpPr>
          <p:cNvPr id="1368" name="TextShape 4"/>
          <p:cNvSpPr txBox="1"/>
          <p:nvPr/>
        </p:nvSpPr>
        <p:spPr>
          <a:xfrm>
            <a:off x="534600" y="1111680"/>
            <a:ext cx="9041400" cy="5780520"/>
          </a:xfrm>
          <a:prstGeom prst="rect">
            <a:avLst/>
          </a:prstGeom>
          <a:blipFill>
            <a:blip r:embed="rId1"/>
            <a:stretch>
              <a:fillRect/>
            </a:stretch>
          </a:blipFill>
          <a:ln>
            <a:noFill/>
          </a:ln>
        </p:spPr>
        <p:txBody>
          <a:bodyPr lIns="101880" rIns="101880" tIns="51120" bIns="51120"/>
          <a:p>
            <a:pPr marL="382680" indent="-3823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rPr>
              <a:t> </a:t>
            </a:r>
            <a:endParaRPr b="0" lang="en-US" sz="1950" spc="-1" strike="noStrike">
              <a:solidFill>
                <a:srgbClr val="000000"/>
              </a:solidFill>
              <a:uFill>
                <a:solidFill>
                  <a:srgbClr val="ffffff"/>
                </a:solidFill>
              </a:uFill>
              <a:latin typeface="Trebuchet MS"/>
            </a:endParaRPr>
          </a:p>
        </p:txBody>
      </p:sp>
      <p:sp>
        <p:nvSpPr>
          <p:cNvPr id="1369" name="CustomShape 5"/>
          <p:cNvSpPr/>
          <p:nvPr/>
        </p:nvSpPr>
        <p:spPr>
          <a:xfrm>
            <a:off x="1782000" y="4630320"/>
            <a:ext cx="5060880" cy="2783160"/>
          </a:xfrm>
          <a:prstGeom prst="rect">
            <a:avLst/>
          </a:prstGeom>
          <a:solidFill>
            <a:srgbClr val="ffffcc"/>
          </a:solidFill>
          <a:ln w="28440">
            <a:solidFill>
              <a:srgbClr val="c00000"/>
            </a:solidFill>
            <a:round/>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uFill>
                  <a:solidFill>
                    <a:srgbClr val="ffffff"/>
                  </a:solidFill>
                </a:uFill>
                <a:latin typeface="Courier New"/>
              </a:rPr>
              <a:t>X = empty_hash()</a:t>
            </a:r>
            <a:endParaRPr b="0" lang="en-IN" sz="195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rPr>
              <a:t>for each (i, j, a</a:t>
            </a:r>
            <a:r>
              <a:rPr b="1" lang="en-IN" sz="1800" spc="-1" strike="noStrike" baseline="-25000">
                <a:solidFill>
                  <a:srgbClr val="000000"/>
                </a:solidFill>
                <a:uFill>
                  <a:solidFill>
                    <a:srgbClr val="ffffff"/>
                  </a:solidFill>
                </a:uFill>
                <a:latin typeface="Courier New"/>
              </a:rPr>
              <a:t>ij</a:t>
            </a:r>
            <a:r>
              <a:rPr b="1" lang="en-IN" sz="1800" spc="-1" strike="noStrike">
                <a:solidFill>
                  <a:srgbClr val="000000"/>
                </a:solidFill>
                <a:uFill>
                  <a:solidFill>
                    <a:srgbClr val="ffffff"/>
                  </a:solidFill>
                </a:uFill>
                <a:latin typeface="Courier New"/>
              </a:rPr>
              <a:t>) in L</a:t>
            </a:r>
            <a:r>
              <a:rPr b="1" lang="en-IN" sz="1800" spc="-1" strike="noStrike" baseline="-25000">
                <a:solidFill>
                  <a:srgbClr val="000000"/>
                </a:solidFill>
                <a:uFill>
                  <a:solidFill>
                    <a:srgbClr val="ffffff"/>
                  </a:solidFill>
                </a:uFill>
                <a:latin typeface="Courier New"/>
              </a:rPr>
              <a:t>p</a:t>
            </a:r>
            <a:endParaRPr b="0" lang="en-IN" sz="195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rPr>
              <a:t>  </a:t>
            </a:r>
            <a:r>
              <a:rPr b="1" lang="en-IN" sz="1800" spc="-1" strike="noStrike">
                <a:solidFill>
                  <a:srgbClr val="000000"/>
                </a:solidFill>
                <a:uFill>
                  <a:solidFill>
                    <a:srgbClr val="ffffff"/>
                  </a:solidFill>
                </a:uFill>
                <a:latin typeface="Courier New"/>
              </a:rPr>
              <a:t>for each (j, v</a:t>
            </a:r>
            <a:r>
              <a:rPr b="1" lang="en-IN" sz="1800" spc="-1" strike="noStrike" baseline="-25000">
                <a:solidFill>
                  <a:srgbClr val="000000"/>
                </a:solidFill>
                <a:uFill>
                  <a:solidFill>
                    <a:srgbClr val="ffffff"/>
                  </a:solidFill>
                </a:uFill>
                <a:latin typeface="Courier New"/>
              </a:rPr>
              <a:t>j</a:t>
            </a:r>
            <a:r>
              <a:rPr b="1" lang="en-IN" sz="1800" spc="-1" strike="noStrike">
                <a:solidFill>
                  <a:srgbClr val="000000"/>
                </a:solidFill>
                <a:uFill>
                  <a:solidFill>
                    <a:srgbClr val="ffffff"/>
                  </a:solidFill>
                </a:uFill>
                <a:latin typeface="Courier New"/>
              </a:rPr>
              <a:t>) in L</a:t>
            </a:r>
            <a:r>
              <a:rPr b="1" lang="en-IN" sz="1800" spc="-1" strike="noStrike" baseline="-25000">
                <a:solidFill>
                  <a:srgbClr val="000000"/>
                </a:solidFill>
                <a:uFill>
                  <a:solidFill>
                    <a:srgbClr val="ffffff"/>
                  </a:solidFill>
                </a:uFill>
                <a:latin typeface="Courier New"/>
              </a:rPr>
              <a:t>p</a:t>
            </a:r>
            <a:r>
              <a:rPr b="1" lang="en-IN" sz="1800" spc="-1" strike="noStrike">
                <a:solidFill>
                  <a:srgbClr val="000000"/>
                </a:solidFill>
                <a:uFill>
                  <a:solidFill>
                    <a:srgbClr val="ffffff"/>
                  </a:solidFill>
                </a:uFill>
                <a:latin typeface="Courier New"/>
              </a:rPr>
              <a:t> {</a:t>
            </a:r>
            <a:endParaRPr b="0" lang="en-IN" sz="195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rPr>
              <a:t>    </a:t>
            </a:r>
            <a:r>
              <a:rPr b="1" lang="en-IN" sz="1800" spc="-1" strike="noStrike">
                <a:solidFill>
                  <a:srgbClr val="000000"/>
                </a:solidFill>
                <a:uFill>
                  <a:solidFill>
                    <a:srgbClr val="ffffff"/>
                  </a:solidFill>
                </a:uFill>
                <a:latin typeface="Courier New"/>
              </a:rPr>
              <a:t>if X contains value x</a:t>
            </a:r>
            <a:r>
              <a:rPr b="1" lang="en-IN" sz="1800" spc="-1" strike="noStrike" baseline="-25000">
                <a:solidFill>
                  <a:srgbClr val="000000"/>
                </a:solidFill>
                <a:uFill>
                  <a:solidFill>
                    <a:srgbClr val="ffffff"/>
                  </a:solidFill>
                </a:uFill>
                <a:latin typeface="Courier New"/>
              </a:rPr>
              <a:t>i</a:t>
            </a:r>
            <a:r>
              <a:rPr b="1" lang="en-IN" sz="1800" spc="-1" strike="noStrike">
                <a:solidFill>
                  <a:srgbClr val="000000"/>
                </a:solidFill>
                <a:uFill>
                  <a:solidFill>
                    <a:srgbClr val="ffffff"/>
                  </a:solidFill>
                </a:uFill>
                <a:latin typeface="Courier New"/>
              </a:rPr>
              <a:t> for key i</a:t>
            </a:r>
            <a:endParaRPr b="0" lang="en-IN" sz="195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rPr>
              <a:t>      </a:t>
            </a:r>
            <a:r>
              <a:rPr b="1" lang="en-IN" sz="1800" spc="-1" strike="noStrike">
                <a:solidFill>
                  <a:srgbClr val="000000"/>
                </a:solidFill>
                <a:uFill>
                  <a:solidFill>
                    <a:srgbClr val="ffffff"/>
                  </a:solidFill>
                </a:uFill>
                <a:latin typeface="Courier New"/>
              </a:rPr>
              <a:t>insert (i, x</a:t>
            </a:r>
            <a:r>
              <a:rPr b="1" lang="en-IN" sz="1800" spc="-1" strike="noStrike" baseline="-25000">
                <a:solidFill>
                  <a:srgbClr val="000000"/>
                </a:solidFill>
                <a:uFill>
                  <a:solidFill>
                    <a:srgbClr val="ffffff"/>
                  </a:solidFill>
                </a:uFill>
                <a:latin typeface="Courier New"/>
              </a:rPr>
              <a:t>i</a:t>
            </a:r>
            <a:r>
              <a:rPr b="1" lang="en-IN" sz="1800" spc="-1" strike="noStrike">
                <a:solidFill>
                  <a:srgbClr val="000000"/>
                </a:solidFill>
                <a:uFill>
                  <a:solidFill>
                    <a:srgbClr val="ffffff"/>
                  </a:solidFill>
                </a:uFill>
                <a:latin typeface="Courier New"/>
              </a:rPr>
              <a:t> + a</a:t>
            </a:r>
            <a:r>
              <a:rPr b="1" lang="en-IN" sz="1800" spc="-1" strike="noStrike" baseline="-25000">
                <a:solidFill>
                  <a:srgbClr val="000000"/>
                </a:solidFill>
                <a:uFill>
                  <a:solidFill>
                    <a:srgbClr val="ffffff"/>
                  </a:solidFill>
                </a:uFill>
                <a:latin typeface="Courier New"/>
              </a:rPr>
              <a:t>ij</a:t>
            </a:r>
            <a:r>
              <a:rPr b="1" lang="en-IN" sz="1800" spc="-1" strike="noStrike">
                <a:solidFill>
                  <a:srgbClr val="000000"/>
                </a:solidFill>
                <a:uFill>
                  <a:solidFill>
                    <a:srgbClr val="ffffff"/>
                  </a:solidFill>
                </a:uFill>
                <a:latin typeface="Courier New"/>
              </a:rPr>
              <a:t>*v</a:t>
            </a:r>
            <a:r>
              <a:rPr b="1" lang="en-IN" sz="1800" spc="-1" strike="noStrike" baseline="-25000">
                <a:solidFill>
                  <a:srgbClr val="000000"/>
                </a:solidFill>
                <a:uFill>
                  <a:solidFill>
                    <a:srgbClr val="ffffff"/>
                  </a:solidFill>
                </a:uFill>
                <a:latin typeface="Courier New"/>
              </a:rPr>
              <a:t>j</a:t>
            </a:r>
            <a:r>
              <a:rPr b="1" lang="en-IN" sz="1800" spc="-1" strike="noStrike">
                <a:solidFill>
                  <a:srgbClr val="000000"/>
                </a:solidFill>
                <a:uFill>
                  <a:solidFill>
                    <a:srgbClr val="ffffff"/>
                  </a:solidFill>
                </a:uFill>
                <a:latin typeface="Courier New"/>
              </a:rPr>
              <a:t>) into X</a:t>
            </a:r>
            <a:endParaRPr b="0" lang="en-IN" sz="195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rPr>
              <a:t>    </a:t>
            </a:r>
            <a:r>
              <a:rPr b="1" lang="en-IN" sz="1800" spc="-1" strike="noStrike">
                <a:solidFill>
                  <a:srgbClr val="000000"/>
                </a:solidFill>
                <a:uFill>
                  <a:solidFill>
                    <a:srgbClr val="ffffff"/>
                  </a:solidFill>
                </a:uFill>
                <a:latin typeface="Courier New"/>
              </a:rPr>
              <a:t>else</a:t>
            </a:r>
            <a:endParaRPr b="0" lang="en-IN" sz="195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rPr>
              <a:t>      </a:t>
            </a:r>
            <a:r>
              <a:rPr b="1" lang="en-IN" sz="1800" spc="-1" strike="noStrike">
                <a:solidFill>
                  <a:srgbClr val="000000"/>
                </a:solidFill>
                <a:uFill>
                  <a:solidFill>
                    <a:srgbClr val="ffffff"/>
                  </a:solidFill>
                </a:uFill>
                <a:latin typeface="Courier New"/>
              </a:rPr>
              <a:t>insert (i, a</a:t>
            </a:r>
            <a:r>
              <a:rPr b="1" lang="en-IN" sz="1800" spc="-1" strike="noStrike" baseline="-25000">
                <a:solidFill>
                  <a:srgbClr val="000000"/>
                </a:solidFill>
                <a:uFill>
                  <a:solidFill>
                    <a:srgbClr val="ffffff"/>
                  </a:solidFill>
                </a:uFill>
                <a:latin typeface="Courier New"/>
              </a:rPr>
              <a:t>ij</a:t>
            </a:r>
            <a:r>
              <a:rPr b="1" lang="en-IN" sz="1800" spc="-1" strike="noStrike">
                <a:solidFill>
                  <a:srgbClr val="000000"/>
                </a:solidFill>
                <a:uFill>
                  <a:solidFill>
                    <a:srgbClr val="ffffff"/>
                  </a:solidFill>
                </a:uFill>
                <a:latin typeface="Courier New"/>
              </a:rPr>
              <a:t>*v</a:t>
            </a:r>
            <a:r>
              <a:rPr b="1" lang="en-IN" sz="1800" spc="-1" strike="noStrike" baseline="-25000">
                <a:solidFill>
                  <a:srgbClr val="000000"/>
                </a:solidFill>
                <a:uFill>
                  <a:solidFill>
                    <a:srgbClr val="ffffff"/>
                  </a:solidFill>
                </a:uFill>
                <a:latin typeface="Courier New"/>
              </a:rPr>
              <a:t>j</a:t>
            </a:r>
            <a:r>
              <a:rPr b="1" lang="en-IN" sz="1800" spc="-1" strike="noStrike">
                <a:solidFill>
                  <a:srgbClr val="000000"/>
                </a:solidFill>
                <a:uFill>
                  <a:solidFill>
                    <a:srgbClr val="ffffff"/>
                  </a:solidFill>
                </a:uFill>
                <a:latin typeface="Courier New"/>
              </a:rPr>
              <a:t>) into X</a:t>
            </a:r>
            <a:endParaRPr b="0" lang="en-IN" sz="195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rPr>
              <a:t>  </a:t>
            </a:r>
            <a:r>
              <a:rPr b="1" lang="en-IN" sz="1800" spc="-1" strike="noStrike">
                <a:solidFill>
                  <a:srgbClr val="000000"/>
                </a:solidFill>
                <a:uFill>
                  <a:solidFill>
                    <a:srgbClr val="ffffff"/>
                  </a:solidFill>
                </a:uFill>
                <a:latin typeface="Courier New"/>
              </a:rPr>
              <a:t>}</a:t>
            </a:r>
            <a:endParaRPr b="0" lang="en-IN" sz="195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rPr>
              <a:t>emit all (i, x</a:t>
            </a:r>
            <a:r>
              <a:rPr b="1" lang="en-IN" sz="1800" spc="-1" strike="noStrike" baseline="-25000">
                <a:solidFill>
                  <a:srgbClr val="000000"/>
                </a:solidFill>
                <a:uFill>
                  <a:solidFill>
                    <a:srgbClr val="ffffff"/>
                  </a:solidFill>
                </a:uFill>
                <a:latin typeface="Courier New"/>
              </a:rPr>
              <a:t>i</a:t>
            </a:r>
            <a:r>
              <a:rPr b="1" lang="en-IN" sz="1800" spc="-1" strike="noStrike">
                <a:solidFill>
                  <a:srgbClr val="000000"/>
                </a:solidFill>
                <a:uFill>
                  <a:solidFill>
                    <a:srgbClr val="ffffff"/>
                  </a:solidFill>
                </a:uFill>
                <a:latin typeface="Courier New"/>
              </a:rPr>
              <a:t>) pairs in X</a:t>
            </a:r>
            <a:endParaRPr b="0" lang="en-IN" sz="1950" spc="-1" strike="noStrike">
              <a:solidFill>
                <a:srgbClr val="000000"/>
              </a:solidFill>
              <a:uFill>
                <a:solidFill>
                  <a:srgbClr val="ffffff"/>
                </a:solidFill>
              </a:uFill>
              <a:latin typeface="Arial"/>
            </a:endParaRPr>
          </a:p>
        </p:txBody>
      </p:sp>
    </p:spTree>
  </p:cSld>
  <p:timing>
    <p:tnLst>
      <p:par>
        <p:cTn id="7540" dur="indefinite" restart="never" nodeType="tmRoot">
          <p:childTnLst>
            <p:seq>
              <p:cTn id="7541" dur="indefinite" nodeType="mainSeq">
                <p:childTnLst>
                  <p:par>
                    <p:cTn id="7542" fill="hold">
                      <p:stCondLst>
                        <p:cond delay="indefinite"/>
                      </p:stCondLst>
                      <p:childTnLst>
                        <p:par>
                          <p:cTn id="7543" fill="hold">
                            <p:stCondLst>
                              <p:cond delay="0"/>
                            </p:stCondLst>
                            <p:childTnLst>
                              <p:par>
                                <p:cTn id="7544" nodeType="clickEffect" fill="hold" presetClass="entr" presetID="1">
                                  <p:stCondLst>
                                    <p:cond delay="0"/>
                                  </p:stCondLst>
                                  <p:childTnLst>
                                    <p:set>
                                      <p:cBhvr>
                                        <p:cTn id="7545" dur="1" fill="hold">
                                          <p:stCondLst>
                                            <p:cond delay="0"/>
                                          </p:stCondLst>
                                        </p:cTn>
                                        <p:tgtEl>
                                          <p:spTgt spid="1368">
                                            <p:txEl>
                                              <p:pRg st="0" end="2"/>
                                            </p:txEl>
                                          </p:spTgt>
                                        </p:tgtEl>
                                        <p:attrNameLst>
                                          <p:attrName>style.visibility</p:attrName>
                                        </p:attrNameLst>
                                      </p:cBhvr>
                                      <p:to>
                                        <p:strVal val="visible"/>
                                      </p:to>
                                    </p:set>
                                  </p:childTnLst>
                                </p:cTn>
                              </p:par>
                            </p:childTnLst>
                          </p:cTn>
                        </p:par>
                      </p:childTnLst>
                    </p:cTn>
                  </p:par>
                  <p:par>
                    <p:cTn id="7546" fill="hold">
                      <p:stCondLst>
                        <p:cond delay="indefinite"/>
                      </p:stCondLst>
                      <p:childTnLst>
                        <p:par>
                          <p:cTn id="7547" fill="hold">
                            <p:stCondLst>
                              <p:cond delay="0"/>
                            </p:stCondLst>
                            <p:childTnLst>
                              <p:par>
                                <p:cTn id="7548" nodeType="clickEffect" fill="hold" presetClass="entr" presetID="1">
                                  <p:stCondLst>
                                    <p:cond delay="0"/>
                                  </p:stCondLst>
                                  <p:childTnLst>
                                    <p:set>
                                      <p:cBhvr>
                                        <p:cTn id="7549" dur="1" fill="hold">
                                          <p:stCondLst>
                                            <p:cond delay="0"/>
                                          </p:stCondLst>
                                        </p:cTn>
                                        <p:tgtEl>
                                          <p:spTgt spid="1368">
                                            <p:txEl>
                                              <p:pRg st="2" end="2"/>
                                            </p:txEl>
                                          </p:spTgt>
                                        </p:tgtEl>
                                        <p:attrNameLst>
                                          <p:attrName>style.visibility</p:attrName>
                                        </p:attrNameLst>
                                      </p:cBhvr>
                                      <p:to>
                                        <p:strVal val="visible"/>
                                      </p:to>
                                    </p:set>
                                  </p:childTnLst>
                                </p:cTn>
                              </p:par>
                            </p:childTnLst>
                          </p:cTn>
                        </p:par>
                      </p:childTnLst>
                    </p:cTn>
                  </p:par>
                  <p:par>
                    <p:cTn id="7550" fill="hold">
                      <p:stCondLst>
                        <p:cond delay="indefinite"/>
                      </p:stCondLst>
                      <p:childTnLst>
                        <p:par>
                          <p:cTn id="7551" fill="hold">
                            <p:stCondLst>
                              <p:cond delay="0"/>
                            </p:stCondLst>
                            <p:childTnLst>
                              <p:par>
                                <p:cTn id="7552" nodeType="clickEffect" fill="hold" presetClass="entr" presetID="1">
                                  <p:stCondLst>
                                    <p:cond delay="0"/>
                                  </p:stCondLst>
                                  <p:childTnLst>
                                    <p:set>
                                      <p:cBhvr>
                                        <p:cTn id="7553" dur="1" fill="hold">
                                          <p:stCondLst>
                                            <p:cond delay="0"/>
                                          </p:stCondLst>
                                        </p:cTn>
                                        <p:tgtEl>
                                          <p:spTgt spid="1368">
                                            <p:txEl>
                                              <p:pRg st="2" end="2"/>
                                            </p:txEl>
                                          </p:spTgt>
                                        </p:tgtEl>
                                        <p:attrNameLst>
                                          <p:attrName>style.visibility</p:attrName>
                                        </p:attrNameLst>
                                      </p:cBhvr>
                                      <p:to>
                                        <p:strVal val="visible"/>
                                      </p:to>
                                    </p:set>
                                  </p:childTnLst>
                                </p:cTn>
                              </p:par>
                            </p:childTnLst>
                          </p:cTn>
                        </p:par>
                      </p:childTnLst>
                    </p:cTn>
                  </p:par>
                  <p:par>
                    <p:cTn id="7554" fill="hold">
                      <p:stCondLst>
                        <p:cond delay="indefinite"/>
                      </p:stCondLst>
                      <p:childTnLst>
                        <p:par>
                          <p:cTn id="7555" fill="hold">
                            <p:stCondLst>
                              <p:cond delay="0"/>
                            </p:stCondLst>
                            <p:childTnLst>
                              <p:par>
                                <p:cTn id="7556" nodeType="clickEffect" fill="hold" presetClass="entr" presetID="1">
                                  <p:stCondLst>
                                    <p:cond delay="0"/>
                                  </p:stCondLst>
                                  <p:childTnLst>
                                    <p:set>
                                      <p:cBhvr>
                                        <p:cTn id="7557" dur="1" fill="hold">
                                          <p:stCondLst>
                                            <p:cond delay="0"/>
                                          </p:stCondLst>
                                        </p:cTn>
                                        <p:tgtEl>
                                          <p:spTgt spid="1368">
                                            <p:txEl>
                                              <p:pRg st="2" end="2"/>
                                            </p:txEl>
                                          </p:spTgt>
                                        </p:tgtEl>
                                        <p:attrNameLst>
                                          <p:attrName>style.visibility</p:attrName>
                                        </p:attrNameLst>
                                      </p:cBhvr>
                                      <p:to>
                                        <p:strVal val="visible"/>
                                      </p:to>
                                    </p:set>
                                  </p:childTnLst>
                                </p:cTn>
                              </p:par>
                            </p:childTnLst>
                          </p:cTn>
                        </p:par>
                      </p:childTnLst>
                    </p:cTn>
                  </p:par>
                  <p:par>
                    <p:cTn id="7558" fill="hold">
                      <p:stCondLst>
                        <p:cond delay="indefinite"/>
                      </p:stCondLst>
                      <p:childTnLst>
                        <p:par>
                          <p:cTn id="7559" fill="hold">
                            <p:stCondLst>
                              <p:cond delay="0"/>
                            </p:stCondLst>
                            <p:childTnLst>
                              <p:par>
                                <p:cTn id="7560" nodeType="clickEffect" fill="hold" presetClass="entr" presetID="1">
                                  <p:stCondLst>
                                    <p:cond delay="0"/>
                                  </p:stCondLst>
                                  <p:childTnLst>
                                    <p:set>
                                      <p:cBhvr>
                                        <p:cTn id="7561" dur="1" fill="hold">
                                          <p:stCondLst>
                                            <p:cond delay="0"/>
                                          </p:stCondLst>
                                        </p:cTn>
                                        <p:tgtEl>
                                          <p:spTgt spid="1368">
                                            <p:txEl>
                                              <p:pRg st="2" end="2"/>
                                            </p:txEl>
                                          </p:spTgt>
                                        </p:tgtEl>
                                        <p:attrNameLst>
                                          <p:attrName>style.visibility</p:attrName>
                                        </p:attrNameLst>
                                      </p:cBhvr>
                                      <p:to>
                                        <p:strVal val="visible"/>
                                      </p:to>
                                    </p:set>
                                  </p:childTnLst>
                                </p:cTn>
                              </p:par>
                            </p:childTnLst>
                          </p:cTn>
                        </p:par>
                      </p:childTnLst>
                    </p:cTn>
                  </p:par>
                  <p:par>
                    <p:cTn id="7562" fill="hold">
                      <p:stCondLst>
                        <p:cond delay="indefinite"/>
                      </p:stCondLst>
                      <p:childTnLst>
                        <p:par>
                          <p:cTn id="7563" fill="hold">
                            <p:stCondLst>
                              <p:cond delay="0"/>
                            </p:stCondLst>
                            <p:childTnLst>
                              <p:par>
                                <p:cTn id="7564" nodeType="clickEffect" fill="hold" presetClass="entr" presetID="1">
                                  <p:stCondLst>
                                    <p:cond delay="0"/>
                                  </p:stCondLst>
                                  <p:childTnLst>
                                    <p:set>
                                      <p:cBhvr>
                                        <p:cTn id="7565" dur="1" fill="hold">
                                          <p:stCondLst>
                                            <p:cond delay="0"/>
                                          </p:stCondLst>
                                        </p:cTn>
                                        <p:tgtEl>
                                          <p:spTgt spid="1368">
                                            <p:txEl>
                                              <p:pRg st="2" end="2"/>
                                            </p:txEl>
                                          </p:spTgt>
                                        </p:tgtEl>
                                        <p:attrNameLst>
                                          <p:attrName>style.visibility</p:attrName>
                                        </p:attrNameLst>
                                      </p:cBhvr>
                                      <p:to>
                                        <p:strVal val="visible"/>
                                      </p:to>
                                    </p:set>
                                  </p:childTnLst>
                                </p:cTn>
                              </p:par>
                            </p:childTnLst>
                          </p:cTn>
                        </p:par>
                      </p:childTnLst>
                    </p:cTn>
                  </p:par>
                  <p:par>
                    <p:cTn id="7566" fill="hold">
                      <p:stCondLst>
                        <p:cond delay="indefinite"/>
                      </p:stCondLst>
                      <p:childTnLst>
                        <p:par>
                          <p:cTn id="7567" fill="hold">
                            <p:stCondLst>
                              <p:cond delay="0"/>
                            </p:stCondLst>
                            <p:childTnLst>
                              <p:par>
                                <p:cTn id="7568" nodeType="clickEffect" fill="hold" presetClass="entr" presetID="1">
                                  <p:stCondLst>
                                    <p:cond delay="0"/>
                                  </p:stCondLst>
                                  <p:childTnLst>
                                    <p:set>
                                      <p:cBhvr>
                                        <p:cTn id="7569" dur="1" fill="hold">
                                          <p:stCondLst>
                                            <p:cond delay="0"/>
                                          </p:stCondLst>
                                        </p:cTn>
                                        <p:tgtEl>
                                          <p:spTgt spid="1368">
                                            <p:txEl>
                                              <p:pRg st="2" end="2"/>
                                            </p:txEl>
                                          </p:spTgt>
                                        </p:tgtEl>
                                        <p:attrNameLst>
                                          <p:attrName>style.visibility</p:attrName>
                                        </p:attrNameLst>
                                      </p:cBhvr>
                                      <p:to>
                                        <p:strVal val="visible"/>
                                      </p:to>
                                    </p:set>
                                  </p:childTnLst>
                                </p:cTn>
                              </p:par>
                            </p:childTnLst>
                          </p:cTn>
                        </p:par>
                      </p:childTnLst>
                    </p:cTn>
                  </p:par>
                  <p:par>
                    <p:cTn id="7570" fill="hold">
                      <p:stCondLst>
                        <p:cond delay="indefinite"/>
                      </p:stCondLst>
                      <p:childTnLst>
                        <p:par>
                          <p:cTn id="7571" fill="hold">
                            <p:stCondLst>
                              <p:cond delay="0"/>
                            </p:stCondLst>
                            <p:childTnLst>
                              <p:par>
                                <p:cTn id="7572" nodeType="clickEffect" fill="hold" presetClass="entr" presetID="1">
                                  <p:stCondLst>
                                    <p:cond delay="0"/>
                                  </p:stCondLst>
                                  <p:childTnLst>
                                    <p:set>
                                      <p:cBhvr>
                                        <p:cTn id="7573" dur="1" fill="hold">
                                          <p:stCondLst>
                                            <p:cond delay="0"/>
                                          </p:stCondLst>
                                        </p:cTn>
                                        <p:tgtEl>
                                          <p:spTgt spid="1368">
                                            <p:txEl>
                                              <p:pRg st="2" end="2"/>
                                            </p:txEl>
                                          </p:spTgt>
                                        </p:tgtEl>
                                        <p:attrNameLst>
                                          <p:attrName>style.visibility</p:attrName>
                                        </p:attrNameLst>
                                      </p:cBhvr>
                                      <p:to>
                                        <p:strVal val="visible"/>
                                      </p:to>
                                    </p:set>
                                  </p:childTnLst>
                                </p:cTn>
                              </p:par>
                            </p:childTnLst>
                          </p:cTn>
                        </p:par>
                      </p:childTnLst>
                    </p:cTn>
                  </p:par>
                  <p:par>
                    <p:cTn id="7574" fill="hold">
                      <p:stCondLst>
                        <p:cond delay="indefinite"/>
                      </p:stCondLst>
                      <p:childTnLst>
                        <p:par>
                          <p:cTn id="7575" fill="hold">
                            <p:stCondLst>
                              <p:cond delay="0"/>
                            </p:stCondLst>
                            <p:childTnLst>
                              <p:par>
                                <p:cTn id="7576" nodeType="clickEffect" fill="hold" presetClass="entr" presetID="1">
                                  <p:stCondLst>
                                    <p:cond delay="0"/>
                                  </p:stCondLst>
                                  <p:childTnLst>
                                    <p:set>
                                      <p:cBhvr>
                                        <p:cTn id="7577" dur="1" fill="hold">
                                          <p:stCondLst>
                                            <p:cond delay="0"/>
                                          </p:stCondLst>
                                        </p:cTn>
                                        <p:tgtEl>
                                          <p:spTgt spid="1369"/>
                                        </p:tgtEl>
                                        <p:attrNameLst>
                                          <p:attrName>style.visibility</p:attrName>
                                        </p:attrNameLst>
                                      </p:cBhvr>
                                      <p:to>
                                        <p:strVal val="visible"/>
                                      </p:to>
                                    </p:set>
                                  </p:childTnLst>
                                </p:cTn>
                              </p:par>
                              <p:par>
                                <p:cTn id="7578" nodeType="withEffect" fill="hold" presetClass="entr" presetID="1">
                                  <p:stCondLst>
                                    <p:cond delay="0"/>
                                  </p:stCondLst>
                                  <p:childTnLst>
                                    <p:set>
                                      <p:cBhvr>
                                        <p:cTn id="7579" dur="1" fill="hold">
                                          <p:stCondLst>
                                            <p:cond delay="0"/>
                                          </p:stCondLst>
                                        </p:cTn>
                                        <p:tgtEl>
                                          <p:spTgt spid="1369">
                                            <p:txEl>
                                              <p:pRg st="0" end="17"/>
                                            </p:txEl>
                                          </p:spTgt>
                                        </p:tgtEl>
                                        <p:attrNameLst>
                                          <p:attrName>style.visibility</p:attrName>
                                        </p:attrNameLst>
                                      </p:cBhvr>
                                      <p:to>
                                        <p:strVal val="visible"/>
                                      </p:to>
                                    </p:set>
                                  </p:childTnLst>
                                </p:cTn>
                              </p:par>
                            </p:childTnLst>
                          </p:cTn>
                        </p:par>
                      </p:childTnLst>
                    </p:cTn>
                  </p:par>
                  <p:par>
                    <p:cTn id="7580" fill="hold">
                      <p:stCondLst>
                        <p:cond delay="indefinite"/>
                      </p:stCondLst>
                      <p:childTnLst>
                        <p:par>
                          <p:cTn id="7581" fill="hold">
                            <p:stCondLst>
                              <p:cond delay="0"/>
                            </p:stCondLst>
                            <p:childTnLst>
                              <p:par>
                                <p:cTn id="7582" nodeType="clickEffect" fill="hold" presetClass="entr" presetID="1">
                                  <p:stCondLst>
                                    <p:cond delay="0"/>
                                  </p:stCondLst>
                                  <p:childTnLst>
                                    <p:set>
                                      <p:cBhvr>
                                        <p:cTn id="7583" dur="1" fill="hold">
                                          <p:stCondLst>
                                            <p:cond delay="0"/>
                                          </p:stCondLst>
                                        </p:cTn>
                                        <p:tgtEl>
                                          <p:spTgt spid="1369">
                                            <p:txEl>
                                              <p:pRg st="17" end="44"/>
                                            </p:txEl>
                                          </p:spTgt>
                                        </p:tgtEl>
                                        <p:attrNameLst>
                                          <p:attrName>style.visibility</p:attrName>
                                        </p:attrNameLst>
                                      </p:cBhvr>
                                      <p:to>
                                        <p:strVal val="visible"/>
                                      </p:to>
                                    </p:set>
                                  </p:childTnLst>
                                </p:cTn>
                              </p:par>
                            </p:childTnLst>
                          </p:cTn>
                        </p:par>
                      </p:childTnLst>
                    </p:cTn>
                  </p:par>
                  <p:par>
                    <p:cTn id="7584" fill="hold">
                      <p:stCondLst>
                        <p:cond delay="indefinite"/>
                      </p:stCondLst>
                      <p:childTnLst>
                        <p:par>
                          <p:cTn id="7585" fill="hold">
                            <p:stCondLst>
                              <p:cond delay="0"/>
                            </p:stCondLst>
                            <p:childTnLst>
                              <p:par>
                                <p:cTn id="7586" nodeType="clickEffect" fill="hold" presetClass="entr" presetID="1">
                                  <p:stCondLst>
                                    <p:cond delay="0"/>
                                  </p:stCondLst>
                                  <p:childTnLst>
                                    <p:set>
                                      <p:cBhvr>
                                        <p:cTn id="7587" dur="1" fill="hold">
                                          <p:stCondLst>
                                            <p:cond delay="0"/>
                                          </p:stCondLst>
                                        </p:cTn>
                                        <p:tgtEl>
                                          <p:spTgt spid="1369">
                                            <p:txEl>
                                              <p:pRg st="44" end="71"/>
                                            </p:txEl>
                                          </p:spTgt>
                                        </p:tgtEl>
                                        <p:attrNameLst>
                                          <p:attrName>style.visibility</p:attrName>
                                        </p:attrNameLst>
                                      </p:cBhvr>
                                      <p:to>
                                        <p:strVal val="visible"/>
                                      </p:to>
                                    </p:set>
                                  </p:childTnLst>
                                </p:cTn>
                              </p:par>
                              <p:par>
                                <p:cTn id="7588" nodeType="withEffect" fill="hold" presetClass="entr" presetID="1">
                                  <p:stCondLst>
                                    <p:cond delay="0"/>
                                  </p:stCondLst>
                                  <p:childTnLst>
                                    <p:set>
                                      <p:cBhvr>
                                        <p:cTn id="7589" dur="1" fill="hold">
                                          <p:stCondLst>
                                            <p:cond delay="0"/>
                                          </p:stCondLst>
                                        </p:cTn>
                                        <p:tgtEl>
                                          <p:spTgt spid="1369">
                                            <p:txEl>
                                              <p:pRg st="186" end="190"/>
                                            </p:txEl>
                                          </p:spTgt>
                                        </p:tgtEl>
                                        <p:attrNameLst>
                                          <p:attrName>style.visibility</p:attrName>
                                        </p:attrNameLst>
                                      </p:cBhvr>
                                      <p:to>
                                        <p:strVal val="visible"/>
                                      </p:to>
                                    </p:set>
                                  </p:childTnLst>
                                </p:cTn>
                              </p:par>
                            </p:childTnLst>
                          </p:cTn>
                        </p:par>
                      </p:childTnLst>
                    </p:cTn>
                  </p:par>
                  <p:par>
                    <p:cTn id="7590" fill="hold">
                      <p:stCondLst>
                        <p:cond delay="indefinite"/>
                      </p:stCondLst>
                      <p:childTnLst>
                        <p:par>
                          <p:cTn id="7591" fill="hold">
                            <p:stCondLst>
                              <p:cond delay="0"/>
                            </p:stCondLst>
                            <p:childTnLst>
                              <p:par>
                                <p:cTn id="7592" nodeType="clickEffect" fill="hold" presetClass="entr" presetID="1">
                                  <p:stCondLst>
                                    <p:cond delay="0"/>
                                  </p:stCondLst>
                                  <p:childTnLst>
                                    <p:set>
                                      <p:cBhvr>
                                        <p:cTn id="7593" dur="1" fill="hold">
                                          <p:stCondLst>
                                            <p:cond delay="0"/>
                                          </p:stCondLst>
                                        </p:cTn>
                                        <p:tgtEl>
                                          <p:spTgt spid="1369">
                                            <p:txEl>
                                              <p:pRg st="71" end="108"/>
                                            </p:txEl>
                                          </p:spTgt>
                                        </p:tgtEl>
                                        <p:attrNameLst>
                                          <p:attrName>style.visibility</p:attrName>
                                        </p:attrNameLst>
                                      </p:cBhvr>
                                      <p:to>
                                        <p:strVal val="visible"/>
                                      </p:to>
                                    </p:set>
                                  </p:childTnLst>
                                </p:cTn>
                              </p:par>
                            </p:childTnLst>
                          </p:cTn>
                        </p:par>
                      </p:childTnLst>
                    </p:cTn>
                  </p:par>
                  <p:par>
                    <p:cTn id="7594" fill="hold">
                      <p:stCondLst>
                        <p:cond delay="indefinite"/>
                      </p:stCondLst>
                      <p:childTnLst>
                        <p:par>
                          <p:cTn id="7595" fill="hold">
                            <p:stCondLst>
                              <p:cond delay="0"/>
                            </p:stCondLst>
                            <p:childTnLst>
                              <p:par>
                                <p:cTn id="7596" nodeType="clickEffect" fill="hold" presetClass="entr" presetID="1">
                                  <p:stCondLst>
                                    <p:cond delay="0"/>
                                  </p:stCondLst>
                                  <p:childTnLst>
                                    <p:set>
                                      <p:cBhvr>
                                        <p:cTn id="7597" dur="1" fill="hold">
                                          <p:stCondLst>
                                            <p:cond delay="0"/>
                                          </p:stCondLst>
                                        </p:cTn>
                                        <p:tgtEl>
                                          <p:spTgt spid="1369">
                                            <p:txEl>
                                              <p:pRg st="108" end="145"/>
                                            </p:txEl>
                                          </p:spTgt>
                                        </p:tgtEl>
                                        <p:attrNameLst>
                                          <p:attrName>style.visibility</p:attrName>
                                        </p:attrNameLst>
                                      </p:cBhvr>
                                      <p:to>
                                        <p:strVal val="visible"/>
                                      </p:to>
                                    </p:set>
                                  </p:childTnLst>
                                </p:cTn>
                              </p:par>
                            </p:childTnLst>
                          </p:cTn>
                        </p:par>
                      </p:childTnLst>
                    </p:cTn>
                  </p:par>
                  <p:par>
                    <p:cTn id="7598" fill="hold">
                      <p:stCondLst>
                        <p:cond delay="indefinite"/>
                      </p:stCondLst>
                      <p:childTnLst>
                        <p:par>
                          <p:cTn id="7599" fill="hold">
                            <p:stCondLst>
                              <p:cond delay="0"/>
                            </p:stCondLst>
                            <p:childTnLst>
                              <p:par>
                                <p:cTn id="7600" nodeType="clickEffect" fill="hold" presetClass="entr" presetID="1">
                                  <p:stCondLst>
                                    <p:cond delay="0"/>
                                  </p:stCondLst>
                                  <p:childTnLst>
                                    <p:set>
                                      <p:cBhvr>
                                        <p:cTn id="7601" dur="1" fill="hold">
                                          <p:stCondLst>
                                            <p:cond delay="0"/>
                                          </p:stCondLst>
                                        </p:cTn>
                                        <p:tgtEl>
                                          <p:spTgt spid="1369">
                                            <p:txEl>
                                              <p:pRg st="145" end="154"/>
                                            </p:txEl>
                                          </p:spTgt>
                                        </p:tgtEl>
                                        <p:attrNameLst>
                                          <p:attrName>style.visibility</p:attrName>
                                        </p:attrNameLst>
                                      </p:cBhvr>
                                      <p:to>
                                        <p:strVal val="visible"/>
                                      </p:to>
                                    </p:set>
                                  </p:childTnLst>
                                </p:cTn>
                              </p:par>
                            </p:childTnLst>
                          </p:cTn>
                        </p:par>
                      </p:childTnLst>
                    </p:cTn>
                  </p:par>
                  <p:par>
                    <p:cTn id="7602" fill="hold">
                      <p:stCondLst>
                        <p:cond delay="indefinite"/>
                      </p:stCondLst>
                      <p:childTnLst>
                        <p:par>
                          <p:cTn id="7603" fill="hold">
                            <p:stCondLst>
                              <p:cond delay="0"/>
                            </p:stCondLst>
                            <p:childTnLst>
                              <p:par>
                                <p:cTn id="7604" nodeType="clickEffect" fill="hold" presetClass="entr" presetID="1">
                                  <p:stCondLst>
                                    <p:cond delay="0"/>
                                  </p:stCondLst>
                                  <p:childTnLst>
                                    <p:set>
                                      <p:cBhvr>
                                        <p:cTn id="7605" dur="1" fill="hold">
                                          <p:stCondLst>
                                            <p:cond delay="0"/>
                                          </p:stCondLst>
                                        </p:cTn>
                                        <p:tgtEl>
                                          <p:spTgt spid="1369">
                                            <p:txEl>
                                              <p:pRg st="154" end="186"/>
                                            </p:txEl>
                                          </p:spTgt>
                                        </p:tgtEl>
                                        <p:attrNameLst>
                                          <p:attrName>style.visibility</p:attrName>
                                        </p:attrNameLst>
                                      </p:cBhvr>
                                      <p:to>
                                        <p:strVal val="visible"/>
                                      </p:to>
                                    </p:set>
                                  </p:childTnLst>
                                </p:cTn>
                              </p:par>
                            </p:childTnLst>
                          </p:cTn>
                        </p:par>
                      </p:childTnLst>
                    </p:cTn>
                  </p:par>
                  <p:par>
                    <p:cTn id="7606" fill="hold">
                      <p:stCondLst>
                        <p:cond delay="indefinite"/>
                      </p:stCondLst>
                      <p:childTnLst>
                        <p:par>
                          <p:cTn id="7607" fill="hold">
                            <p:stCondLst>
                              <p:cond delay="0"/>
                            </p:stCondLst>
                            <p:childTnLst>
                              <p:par>
                                <p:cTn id="7608" nodeType="clickEffect" fill="hold" presetClass="entr" presetID="1">
                                  <p:stCondLst>
                                    <p:cond delay="0"/>
                                  </p:stCondLst>
                                  <p:childTnLst>
                                    <p:set>
                                      <p:cBhvr>
                                        <p:cTn id="7609" dur="1" fill="hold">
                                          <p:stCondLst>
                                            <p:cond delay="0"/>
                                          </p:stCondLst>
                                        </p:cTn>
                                        <p:tgtEl>
                                          <p:spTgt spid="1369">
                                            <p:txEl>
                                              <p:pRg st="190" end="218"/>
                                            </p:txEl>
                                          </p:spTgt>
                                        </p:tgtEl>
                                        <p:attrNameLst>
                                          <p:attrName>style.visibility</p:attrName>
                                        </p:attrNameLst>
                                      </p:cBhvr>
                                      <p:to>
                                        <p:strVal val="visible"/>
                                      </p:to>
                                    </p:set>
                                  </p:childTnLst>
                                </p:cTn>
                              </p:par>
                            </p:childTnLst>
                          </p:cTn>
                        </p:par>
                      </p:childTnLst>
                    </p:cTn>
                  </p:par>
                  <p:par>
                    <p:cTn id="7610" fill="hold">
                      <p:stCondLst>
                        <p:cond delay="indefinite"/>
                      </p:stCondLst>
                      <p:childTnLst>
                        <p:par>
                          <p:cTn id="7611" fill="hold">
                            <p:stCondLst>
                              <p:cond delay="0"/>
                            </p:stCondLst>
                            <p:childTnLst>
                              <p:par>
                                <p:cTn id="7612" nodeType="clickEffect" fill="hold" presetClass="exit" presetID="10">
                                  <p:stCondLst>
                                    <p:cond delay="0"/>
                                  </p:stCondLst>
                                  <p:childTnLst>
                                    <p:animEffect filter="fade" transition="in">
                                      <p:cBhvr additive="repl">
                                        <p:cTn id="7613" dur="500"/>
                                        <p:tgtEl>
                                          <p:spTgt spid="1369">
                                            <p:txEl>
                                              <p:pRg st="0" end="17"/>
                                            </p:txEl>
                                          </p:spTgt>
                                        </p:tgtEl>
                                      </p:cBhvr>
                                    </p:animEffect>
                                    <p:set>
                                      <p:cBhvr>
                                        <p:cTn id="7614" dur="1" fill="hold">
                                          <p:stCondLst>
                                            <p:cond delay="499"/>
                                          </p:stCondLst>
                                        </p:cTn>
                                        <p:tgtEl>
                                          <p:spTgt spid="1369">
                                            <p:txEl>
                                              <p:pRg st="0" end="17"/>
                                            </p:txEl>
                                          </p:spTgt>
                                        </p:tgtEl>
                                        <p:attrNameLst>
                                          <p:attrName>style.visibility</p:attrName>
                                        </p:attrNameLst>
                                      </p:cBhvr>
                                      <p:to>
                                        <p:strVal val="hidden"/>
                                      </p:to>
                                    </p:set>
                                  </p:childTnLst>
                                </p:cTn>
                              </p:par>
                              <p:par>
                                <p:cTn id="7615" nodeType="withEffect" fill="hold" presetClass="exit" presetID="10">
                                  <p:stCondLst>
                                    <p:cond delay="0"/>
                                  </p:stCondLst>
                                  <p:childTnLst>
                                    <p:animEffect filter="fade" transition="in">
                                      <p:cBhvr additive="repl">
                                        <p:cTn id="7616" dur="500"/>
                                        <p:tgtEl>
                                          <p:spTgt spid="1369">
                                            <p:txEl>
                                              <p:pRg st="17" end="44"/>
                                            </p:txEl>
                                          </p:spTgt>
                                        </p:tgtEl>
                                      </p:cBhvr>
                                    </p:animEffect>
                                    <p:set>
                                      <p:cBhvr>
                                        <p:cTn id="7617" dur="1" fill="hold">
                                          <p:stCondLst>
                                            <p:cond delay="499"/>
                                          </p:stCondLst>
                                        </p:cTn>
                                        <p:tgtEl>
                                          <p:spTgt spid="1369">
                                            <p:txEl>
                                              <p:pRg st="17" end="44"/>
                                            </p:txEl>
                                          </p:spTgt>
                                        </p:tgtEl>
                                        <p:attrNameLst>
                                          <p:attrName>style.visibility</p:attrName>
                                        </p:attrNameLst>
                                      </p:cBhvr>
                                      <p:to>
                                        <p:strVal val="hidden"/>
                                      </p:to>
                                    </p:set>
                                  </p:childTnLst>
                                </p:cTn>
                              </p:par>
                              <p:par>
                                <p:cTn id="7618" nodeType="withEffect" fill="hold" presetClass="exit" presetID="10">
                                  <p:stCondLst>
                                    <p:cond delay="0"/>
                                  </p:stCondLst>
                                  <p:childTnLst>
                                    <p:animEffect filter="fade" transition="in">
                                      <p:cBhvr additive="repl">
                                        <p:cTn id="7619" dur="500"/>
                                        <p:tgtEl>
                                          <p:spTgt spid="1369">
                                            <p:txEl>
                                              <p:pRg st="44" end="71"/>
                                            </p:txEl>
                                          </p:spTgt>
                                        </p:tgtEl>
                                      </p:cBhvr>
                                    </p:animEffect>
                                    <p:set>
                                      <p:cBhvr>
                                        <p:cTn id="7620" dur="1" fill="hold">
                                          <p:stCondLst>
                                            <p:cond delay="499"/>
                                          </p:stCondLst>
                                        </p:cTn>
                                        <p:tgtEl>
                                          <p:spTgt spid="1369">
                                            <p:txEl>
                                              <p:pRg st="44" end="71"/>
                                            </p:txEl>
                                          </p:spTgt>
                                        </p:tgtEl>
                                        <p:attrNameLst>
                                          <p:attrName>style.visibility</p:attrName>
                                        </p:attrNameLst>
                                      </p:cBhvr>
                                      <p:to>
                                        <p:strVal val="hidden"/>
                                      </p:to>
                                    </p:set>
                                  </p:childTnLst>
                                </p:cTn>
                              </p:par>
                              <p:par>
                                <p:cTn id="7621" nodeType="withEffect" fill="hold" presetClass="exit" presetID="10">
                                  <p:stCondLst>
                                    <p:cond delay="0"/>
                                  </p:stCondLst>
                                  <p:childTnLst>
                                    <p:animEffect filter="fade" transition="in">
                                      <p:cBhvr additive="repl">
                                        <p:cTn id="7622" dur="500"/>
                                        <p:tgtEl>
                                          <p:spTgt spid="1369">
                                            <p:txEl>
                                              <p:pRg st="71" end="108"/>
                                            </p:txEl>
                                          </p:spTgt>
                                        </p:tgtEl>
                                      </p:cBhvr>
                                    </p:animEffect>
                                    <p:set>
                                      <p:cBhvr>
                                        <p:cTn id="7623" dur="1" fill="hold">
                                          <p:stCondLst>
                                            <p:cond delay="499"/>
                                          </p:stCondLst>
                                        </p:cTn>
                                        <p:tgtEl>
                                          <p:spTgt spid="1369">
                                            <p:txEl>
                                              <p:pRg st="71" end="108"/>
                                            </p:txEl>
                                          </p:spTgt>
                                        </p:tgtEl>
                                        <p:attrNameLst>
                                          <p:attrName>style.visibility</p:attrName>
                                        </p:attrNameLst>
                                      </p:cBhvr>
                                      <p:to>
                                        <p:strVal val="hidden"/>
                                      </p:to>
                                    </p:set>
                                  </p:childTnLst>
                                </p:cTn>
                              </p:par>
                              <p:par>
                                <p:cTn id="7624" nodeType="withEffect" fill="hold" presetClass="exit" presetID="10">
                                  <p:stCondLst>
                                    <p:cond delay="0"/>
                                  </p:stCondLst>
                                  <p:childTnLst>
                                    <p:animEffect filter="fade" transition="in">
                                      <p:cBhvr additive="repl">
                                        <p:cTn id="7625" dur="500"/>
                                        <p:tgtEl>
                                          <p:spTgt spid="1369">
                                            <p:txEl>
                                              <p:pRg st="108" end="145"/>
                                            </p:txEl>
                                          </p:spTgt>
                                        </p:tgtEl>
                                      </p:cBhvr>
                                    </p:animEffect>
                                    <p:set>
                                      <p:cBhvr>
                                        <p:cTn id="7626" dur="1" fill="hold">
                                          <p:stCondLst>
                                            <p:cond delay="499"/>
                                          </p:stCondLst>
                                        </p:cTn>
                                        <p:tgtEl>
                                          <p:spTgt spid="1369">
                                            <p:txEl>
                                              <p:pRg st="108" end="145"/>
                                            </p:txEl>
                                          </p:spTgt>
                                        </p:tgtEl>
                                        <p:attrNameLst>
                                          <p:attrName>style.visibility</p:attrName>
                                        </p:attrNameLst>
                                      </p:cBhvr>
                                      <p:to>
                                        <p:strVal val="hidden"/>
                                      </p:to>
                                    </p:set>
                                  </p:childTnLst>
                                </p:cTn>
                              </p:par>
                              <p:par>
                                <p:cTn id="7627" nodeType="withEffect" fill="hold" presetClass="exit" presetID="10">
                                  <p:stCondLst>
                                    <p:cond delay="0"/>
                                  </p:stCondLst>
                                  <p:childTnLst>
                                    <p:animEffect filter="fade" transition="in">
                                      <p:cBhvr additive="repl">
                                        <p:cTn id="7628" dur="500"/>
                                        <p:tgtEl>
                                          <p:spTgt spid="1369">
                                            <p:txEl>
                                              <p:pRg st="145" end="154"/>
                                            </p:txEl>
                                          </p:spTgt>
                                        </p:tgtEl>
                                      </p:cBhvr>
                                    </p:animEffect>
                                    <p:set>
                                      <p:cBhvr>
                                        <p:cTn id="7629" dur="1" fill="hold">
                                          <p:stCondLst>
                                            <p:cond delay="499"/>
                                          </p:stCondLst>
                                        </p:cTn>
                                        <p:tgtEl>
                                          <p:spTgt spid="1369">
                                            <p:txEl>
                                              <p:pRg st="145" end="154"/>
                                            </p:txEl>
                                          </p:spTgt>
                                        </p:tgtEl>
                                        <p:attrNameLst>
                                          <p:attrName>style.visibility</p:attrName>
                                        </p:attrNameLst>
                                      </p:cBhvr>
                                      <p:to>
                                        <p:strVal val="hidden"/>
                                      </p:to>
                                    </p:set>
                                  </p:childTnLst>
                                </p:cTn>
                              </p:par>
                              <p:par>
                                <p:cTn id="7630" nodeType="withEffect" fill="hold" presetClass="exit" presetID="10">
                                  <p:stCondLst>
                                    <p:cond delay="0"/>
                                  </p:stCondLst>
                                  <p:childTnLst>
                                    <p:animEffect filter="fade" transition="in">
                                      <p:cBhvr additive="repl">
                                        <p:cTn id="7631" dur="500"/>
                                        <p:tgtEl>
                                          <p:spTgt spid="1369">
                                            <p:txEl>
                                              <p:pRg st="154" end="186"/>
                                            </p:txEl>
                                          </p:spTgt>
                                        </p:tgtEl>
                                      </p:cBhvr>
                                    </p:animEffect>
                                    <p:set>
                                      <p:cBhvr>
                                        <p:cTn id="7632" dur="1" fill="hold">
                                          <p:stCondLst>
                                            <p:cond delay="499"/>
                                          </p:stCondLst>
                                        </p:cTn>
                                        <p:tgtEl>
                                          <p:spTgt spid="1369">
                                            <p:txEl>
                                              <p:pRg st="154" end="186"/>
                                            </p:txEl>
                                          </p:spTgt>
                                        </p:tgtEl>
                                        <p:attrNameLst>
                                          <p:attrName>style.visibility</p:attrName>
                                        </p:attrNameLst>
                                      </p:cBhvr>
                                      <p:to>
                                        <p:strVal val="hidden"/>
                                      </p:to>
                                    </p:set>
                                  </p:childTnLst>
                                </p:cTn>
                              </p:par>
                              <p:par>
                                <p:cTn id="7633" nodeType="withEffect" fill="hold" presetClass="exit" presetID="10">
                                  <p:stCondLst>
                                    <p:cond delay="0"/>
                                  </p:stCondLst>
                                  <p:childTnLst>
                                    <p:animEffect filter="fade" transition="in">
                                      <p:cBhvr additive="repl">
                                        <p:cTn id="7634" dur="500"/>
                                        <p:tgtEl>
                                          <p:spTgt spid="1369">
                                            <p:txEl>
                                              <p:pRg st="186" end="190"/>
                                            </p:txEl>
                                          </p:spTgt>
                                        </p:tgtEl>
                                      </p:cBhvr>
                                    </p:animEffect>
                                    <p:set>
                                      <p:cBhvr>
                                        <p:cTn id="7635" dur="1" fill="hold">
                                          <p:stCondLst>
                                            <p:cond delay="499"/>
                                          </p:stCondLst>
                                        </p:cTn>
                                        <p:tgtEl>
                                          <p:spTgt spid="1369">
                                            <p:txEl>
                                              <p:pRg st="186" end="190"/>
                                            </p:txEl>
                                          </p:spTgt>
                                        </p:tgtEl>
                                        <p:attrNameLst>
                                          <p:attrName>style.visibility</p:attrName>
                                        </p:attrNameLst>
                                      </p:cBhvr>
                                      <p:to>
                                        <p:strVal val="hidden"/>
                                      </p:to>
                                    </p:set>
                                  </p:childTnLst>
                                </p:cTn>
                              </p:par>
                              <p:par>
                                <p:cTn id="7636" nodeType="withEffect" fill="hold" presetClass="exit" presetID="10">
                                  <p:stCondLst>
                                    <p:cond delay="0"/>
                                  </p:stCondLst>
                                  <p:childTnLst>
                                    <p:animEffect filter="fade" transition="in">
                                      <p:cBhvr additive="repl">
                                        <p:cTn id="7637" dur="500"/>
                                        <p:tgtEl>
                                          <p:spTgt spid="1369">
                                            <p:txEl>
                                              <p:pRg st="190" end="218"/>
                                            </p:txEl>
                                          </p:spTgt>
                                        </p:tgtEl>
                                      </p:cBhvr>
                                    </p:animEffect>
                                    <p:set>
                                      <p:cBhvr>
                                        <p:cTn id="7638" dur="1" fill="hold">
                                          <p:stCondLst>
                                            <p:cond delay="499"/>
                                          </p:stCondLst>
                                        </p:cTn>
                                        <p:tgtEl>
                                          <p:spTgt spid="1369">
                                            <p:txEl>
                                              <p:pRg st="190" end="218"/>
                                            </p:txEl>
                                          </p:spTgt>
                                        </p:tgtEl>
                                        <p:attrNameLst>
                                          <p:attrName>style.visibility</p:attrName>
                                        </p:attrNameLst>
                                      </p:cBhvr>
                                      <p:to>
                                        <p:strVal val="hidden"/>
                                      </p:to>
                                    </p:set>
                                  </p:childTnLst>
                                </p:cTn>
                              </p:par>
                              <p:par>
                                <p:cTn id="7639" nodeType="withEffect" fill="hold" presetClass="exit" presetID="10">
                                  <p:stCondLst>
                                    <p:cond delay="0"/>
                                  </p:stCondLst>
                                  <p:childTnLst>
                                    <p:animEffect filter="fade" transition="in">
                                      <p:cBhvr additive="repl">
                                        <p:cTn id="7640" dur="500"/>
                                        <p:tgtEl>
                                          <p:spTgt spid="1369"/>
                                        </p:tgtEl>
                                      </p:cBhvr>
                                    </p:animEffect>
                                    <p:set>
                                      <p:cBhvr>
                                        <p:cTn id="7641" dur="1" fill="hold">
                                          <p:stCondLst>
                                            <p:cond delay="499"/>
                                          </p:stCondLst>
                                        </p:cTn>
                                        <p:tgtEl>
                                          <p:spTgt spid="1369"/>
                                        </p:tgtEl>
                                        <p:attrNameLst>
                                          <p:attrName>style.visibility</p:attrName>
                                        </p:attrNameLst>
                                      </p:cBhvr>
                                      <p:to>
                                        <p:strVal val="hidden"/>
                                      </p:to>
                                    </p:set>
                                  </p:childTnLst>
                                </p:cTn>
                              </p:par>
                            </p:childTnLst>
                          </p:cTn>
                        </p:par>
                      </p:childTnLst>
                    </p:cTn>
                  </p:par>
                  <p:par>
                    <p:cTn id="7642" fill="hold">
                      <p:stCondLst>
                        <p:cond delay="indefinite"/>
                      </p:stCondLst>
                      <p:childTnLst>
                        <p:par>
                          <p:cTn id="7643" fill="hold">
                            <p:stCondLst>
                              <p:cond delay="0"/>
                            </p:stCondLst>
                            <p:childTnLst>
                              <p:par>
                                <p:cTn id="7644" nodeType="clickEffect" fill="hold" presetClass="entr" presetID="1">
                                  <p:stCondLst>
                                    <p:cond delay="0"/>
                                  </p:stCondLst>
                                  <p:childTnLst>
                                    <p:set>
                                      <p:cBhvr>
                                        <p:cTn id="7645" dur="1" fill="hold">
                                          <p:stCondLst>
                                            <p:cond delay="0"/>
                                          </p:stCondLst>
                                        </p:cTn>
                                        <p:tgtEl>
                                          <p:spTgt spid="1368">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0" name="TextShape 1"/>
          <p:cNvSpPr txBox="1"/>
          <p:nvPr/>
        </p:nvSpPr>
        <p:spPr>
          <a:xfrm>
            <a:off x="7484040" y="6966720"/>
            <a:ext cx="2099880" cy="503280"/>
          </a:xfrm>
          <a:prstGeom prst="rect">
            <a:avLst/>
          </a:prstGeom>
          <a:noFill/>
          <a:ln>
            <a:noFill/>
          </a:ln>
        </p:spPr>
        <p:txBody>
          <a:bodyPr lIns="101880" rIns="101880" tIns="51120" bIns="51120"/>
          <a:p>
            <a:pPr algn="r">
              <a:lnSpc>
                <a:spcPct val="100000"/>
              </a:lnSpc>
            </a:pPr>
            <a:fld id="{E9EEAE81-9D30-4388-9297-D1DAEEA4F489}" type="slidenum">
              <a:rPr b="0" lang="en-IN" sz="1600" spc="-1" strike="noStrike">
                <a:solidFill>
                  <a:srgbClr val="000000"/>
                </a:solidFill>
                <a:uFill>
                  <a:solidFill>
                    <a:srgbClr val="ffffff"/>
                  </a:solidFill>
                </a:uFill>
                <a:latin typeface="Trebuchet MS"/>
                <a:ea typeface="ＭＳ Ｐゴシック"/>
              </a:rPr>
              <a:t>&lt;number&gt;</a:t>
            </a:fld>
            <a:endParaRPr b="0" lang="en-IN" sz="1950" spc="-1" strike="noStrike">
              <a:solidFill>
                <a:srgbClr val="000000"/>
              </a:solidFill>
              <a:uFill>
                <a:solidFill>
                  <a:srgbClr val="ffffff"/>
                </a:solidFill>
              </a:uFill>
              <a:latin typeface="Times New Roman"/>
            </a:endParaRPr>
          </a:p>
        </p:txBody>
      </p:sp>
      <p:sp>
        <p:nvSpPr>
          <p:cNvPr id="1371" name="TextShape 2"/>
          <p:cNvSpPr txBox="1"/>
          <p:nvPr/>
        </p:nvSpPr>
        <p:spPr>
          <a:xfrm>
            <a:off x="534600" y="444600"/>
            <a:ext cx="9071640" cy="504720"/>
          </a:xfrm>
          <a:prstGeom prst="rect">
            <a:avLst/>
          </a:prstGeom>
          <a:noFill/>
          <a:ln>
            <a:noFill/>
          </a:ln>
        </p:spPr>
        <p:txBody>
          <a:bodyPr lIns="101880" rIns="101880" tIns="51120" bIns="51120" anchor="ctr"/>
          <a:p>
            <a:pPr algn="ctr">
              <a:lnSpc>
                <a:spcPct val="100000"/>
              </a:lnSpc>
            </a:pPr>
            <a:r>
              <a:rPr b="1" lang="en-US" sz="2700" spc="-1" strike="noStrike">
                <a:solidFill>
                  <a:srgbClr val="000000"/>
                </a:solidFill>
                <a:uFill>
                  <a:solidFill>
                    <a:srgbClr val="ffffff"/>
                  </a:solidFill>
                </a:uFill>
                <a:latin typeface="Trebuchet MS"/>
                <a:ea typeface="ＭＳ Ｐゴシック"/>
              </a:rPr>
              <a:t>Graph Isomorphism</a:t>
            </a:r>
            <a:endParaRPr b="0" lang="en-US" sz="2840" spc="-1" strike="noStrike">
              <a:solidFill>
                <a:srgbClr val="000000"/>
              </a:solidFill>
              <a:uFill>
                <a:solidFill>
                  <a:srgbClr val="ffffff"/>
                </a:solidFill>
              </a:uFill>
              <a:latin typeface="Trebuchet MS"/>
            </a:endParaRPr>
          </a:p>
        </p:txBody>
      </p:sp>
      <p:sp>
        <p:nvSpPr>
          <p:cNvPr id="1372" name="TextShape 3"/>
          <p:cNvSpPr txBox="1"/>
          <p:nvPr/>
        </p:nvSpPr>
        <p:spPr>
          <a:xfrm>
            <a:off x="534600" y="1111680"/>
            <a:ext cx="9041400" cy="5780520"/>
          </a:xfrm>
          <a:prstGeom prst="rect">
            <a:avLst/>
          </a:prstGeom>
          <a:noFill/>
          <a:ln>
            <a:noFill/>
          </a:ln>
        </p:spPr>
        <p:txBody>
          <a:bodyPr lIns="101880" rIns="101880" tIns="51120" bIns="51120"/>
          <a:p>
            <a:pPr>
              <a:lnSpc>
                <a:spcPct val="100000"/>
              </a:lnSpc>
            </a:pPr>
            <a:endParaRPr b="0" lang="en-US" sz="1950" spc="-1" strike="noStrike">
              <a:solidFill>
                <a:srgbClr val="000000"/>
              </a:solidFill>
              <a:uFill>
                <a:solidFill>
                  <a:srgbClr val="ffffff"/>
                </a:solidFill>
              </a:uFill>
              <a:latin typeface="Trebuchet MS"/>
            </a:endParaRPr>
          </a:p>
          <a:p>
            <a:pPr marL="407880" indent="-342720">
              <a:lnSpc>
                <a:spcPct val="100000"/>
              </a:lnSpc>
              <a:buClr>
                <a:srgbClr val="000000"/>
              </a:buClr>
              <a:buFont typeface="Wingdings" charset="2"/>
              <a:buChar char=""/>
            </a:pPr>
            <a:r>
              <a:rPr b="0" lang="en-US" sz="2000" spc="-1" strike="noStrike">
                <a:solidFill>
                  <a:srgbClr val="000000"/>
                </a:solidFill>
                <a:uFill>
                  <a:solidFill>
                    <a:srgbClr val="ffffff"/>
                  </a:solidFill>
                </a:uFill>
                <a:latin typeface="Trebuchet MS"/>
                <a:ea typeface="ＭＳ Ｐゴシック"/>
              </a:rPr>
              <a:t>Are these two graphs </a:t>
            </a:r>
            <a:r>
              <a:rPr b="0" lang="en-US" sz="2000" spc="-1" strike="noStrike">
                <a:solidFill>
                  <a:srgbClr val="3333ff"/>
                </a:solidFill>
                <a:uFill>
                  <a:solidFill>
                    <a:srgbClr val="ffffff"/>
                  </a:solidFill>
                </a:uFill>
                <a:latin typeface="Trebuchet MS"/>
                <a:ea typeface="ＭＳ Ｐゴシック"/>
              </a:rPr>
              <a:t>isomorphic</a:t>
            </a:r>
            <a:r>
              <a:rPr b="0" lang="en-US" sz="2000" spc="-1" strike="noStrike">
                <a:solidFill>
                  <a:srgbClr val="000000"/>
                </a:solidFill>
                <a:uFill>
                  <a:solidFill>
                    <a:srgbClr val="ffffff"/>
                  </a:solidFill>
                </a:uFill>
                <a:latin typeface="Trebuchet MS"/>
                <a:ea typeface="ＭＳ Ｐゴシック"/>
              </a:rPr>
              <a:t>?</a:t>
            </a:r>
            <a:endParaRPr b="0" lang="en-US" sz="1950" spc="-1" strike="noStrike">
              <a:solidFill>
                <a:srgbClr val="000000"/>
              </a:solidFill>
              <a:uFill>
                <a:solidFill>
                  <a:srgbClr val="ffffff"/>
                </a:solidFill>
              </a:uFill>
              <a:latin typeface="Trebuchet MS"/>
            </a:endParaRPr>
          </a:p>
          <a:p>
            <a:pPr lvl="1" marL="852480" indent="-34272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The problem is easy when the graph is labeled</a:t>
            </a:r>
            <a:endParaRPr b="0" lang="en-US" sz="1950" spc="-1" strike="noStrike">
              <a:solidFill>
                <a:srgbClr val="000000"/>
              </a:solidFill>
              <a:uFill>
                <a:solidFill>
                  <a:srgbClr val="ffffff"/>
                </a:solidFill>
              </a:uFill>
              <a:latin typeface="Trebuchet MS"/>
            </a:endParaRPr>
          </a:p>
          <a:p>
            <a:pPr lvl="1" marL="852480" indent="-342720">
              <a:lnSpc>
                <a:spcPct val="100000"/>
              </a:lnSpc>
              <a:buClr>
                <a:srgbClr val="000000"/>
              </a:buClr>
              <a:buFont typeface="StarSymbol"/>
              <a:buChar char="—"/>
            </a:pPr>
            <a:r>
              <a:rPr b="0" lang="en-US" sz="2000" spc="-1" strike="noStrike">
                <a:solidFill>
                  <a:srgbClr val="000000"/>
                </a:solidFill>
                <a:uFill>
                  <a:solidFill>
                    <a:srgbClr val="ffffff"/>
                  </a:solidFill>
                </a:uFill>
                <a:latin typeface="Trebuchet MS"/>
                <a:ea typeface="ＭＳ Ｐゴシック"/>
              </a:rPr>
              <a:t>Is the problem hard when the graph is unlabeled?</a:t>
            </a:r>
            <a:endParaRPr b="0" lang="en-US" sz="1950" spc="-1" strike="noStrike">
              <a:solidFill>
                <a:srgbClr val="000000"/>
              </a:solidFill>
              <a:uFill>
                <a:solidFill>
                  <a:srgbClr val="ffffff"/>
                </a:solidFill>
              </a:uFill>
              <a:latin typeface="Trebuchet MS"/>
            </a:endParaRPr>
          </a:p>
        </p:txBody>
      </p:sp>
      <p:sp>
        <p:nvSpPr>
          <p:cNvPr id="1373" name="CustomShape 4"/>
          <p:cNvSpPr/>
          <p:nvPr/>
        </p:nvSpPr>
        <p:spPr>
          <a:xfrm>
            <a:off x="2672640" y="311292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74" name="CustomShape 5"/>
          <p:cNvSpPr/>
          <p:nvPr/>
        </p:nvSpPr>
        <p:spPr>
          <a:xfrm>
            <a:off x="3436560" y="311292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75" name="CustomShape 6"/>
          <p:cNvSpPr/>
          <p:nvPr/>
        </p:nvSpPr>
        <p:spPr>
          <a:xfrm>
            <a:off x="2672640" y="385668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76" name="CustomShape 7"/>
          <p:cNvSpPr/>
          <p:nvPr/>
        </p:nvSpPr>
        <p:spPr>
          <a:xfrm>
            <a:off x="3436560" y="385668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77" name="CustomShape 8"/>
          <p:cNvSpPr/>
          <p:nvPr/>
        </p:nvSpPr>
        <p:spPr>
          <a:xfrm>
            <a:off x="2672640" y="467208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78" name="CustomShape 9"/>
          <p:cNvSpPr/>
          <p:nvPr/>
        </p:nvSpPr>
        <p:spPr>
          <a:xfrm>
            <a:off x="3436560" y="467208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79" name="Line 10"/>
          <p:cNvSpPr/>
          <p:nvPr/>
        </p:nvSpPr>
        <p:spPr>
          <a:xfrm>
            <a:off x="2978280" y="3259440"/>
            <a:ext cx="458280" cy="360"/>
          </a:xfrm>
          <a:prstGeom prst="line">
            <a:avLst/>
          </a:prstGeom>
          <a:ln w="28440">
            <a:solidFill>
              <a:schemeClr val="tx1"/>
            </a:solidFill>
            <a:round/>
          </a:ln>
        </p:spPr>
        <p:style>
          <a:lnRef idx="0"/>
          <a:fillRef idx="0"/>
          <a:effectRef idx="0"/>
          <a:fontRef idx="minor"/>
        </p:style>
      </p:sp>
      <p:sp>
        <p:nvSpPr>
          <p:cNvPr id="1380" name="Line 11"/>
          <p:cNvSpPr/>
          <p:nvPr/>
        </p:nvSpPr>
        <p:spPr>
          <a:xfrm>
            <a:off x="2933280" y="3363120"/>
            <a:ext cx="547200" cy="536400"/>
          </a:xfrm>
          <a:prstGeom prst="line">
            <a:avLst/>
          </a:prstGeom>
          <a:ln w="28440">
            <a:solidFill>
              <a:schemeClr val="tx1"/>
            </a:solidFill>
            <a:round/>
          </a:ln>
        </p:spPr>
        <p:style>
          <a:lnRef idx="0"/>
          <a:fillRef idx="0"/>
          <a:effectRef idx="0"/>
          <a:fontRef idx="minor"/>
        </p:style>
      </p:sp>
      <p:sp>
        <p:nvSpPr>
          <p:cNvPr id="1381" name="Line 12"/>
          <p:cNvSpPr/>
          <p:nvPr/>
        </p:nvSpPr>
        <p:spPr>
          <a:xfrm>
            <a:off x="2978280" y="4003560"/>
            <a:ext cx="458280" cy="360"/>
          </a:xfrm>
          <a:prstGeom prst="line">
            <a:avLst/>
          </a:prstGeom>
          <a:ln w="28440">
            <a:solidFill>
              <a:schemeClr val="tx1"/>
            </a:solidFill>
            <a:round/>
          </a:ln>
        </p:spPr>
        <p:style>
          <a:lnRef idx="0"/>
          <a:fillRef idx="0"/>
          <a:effectRef idx="0"/>
          <a:fontRef idx="minor"/>
        </p:style>
      </p:sp>
      <p:sp>
        <p:nvSpPr>
          <p:cNvPr id="1382" name="Line 13"/>
          <p:cNvSpPr/>
          <p:nvPr/>
        </p:nvSpPr>
        <p:spPr>
          <a:xfrm>
            <a:off x="2933280" y="4107240"/>
            <a:ext cx="547200" cy="607680"/>
          </a:xfrm>
          <a:prstGeom prst="line">
            <a:avLst/>
          </a:prstGeom>
          <a:ln w="28440">
            <a:solidFill>
              <a:schemeClr val="tx1"/>
            </a:solidFill>
            <a:round/>
          </a:ln>
        </p:spPr>
        <p:style>
          <a:lnRef idx="0"/>
          <a:fillRef idx="0"/>
          <a:effectRef idx="0"/>
          <a:fontRef idx="minor"/>
        </p:style>
      </p:sp>
      <p:sp>
        <p:nvSpPr>
          <p:cNvPr id="1383" name="Line 14"/>
          <p:cNvSpPr/>
          <p:nvPr/>
        </p:nvSpPr>
        <p:spPr>
          <a:xfrm>
            <a:off x="2978280" y="4818600"/>
            <a:ext cx="458280" cy="360"/>
          </a:xfrm>
          <a:prstGeom prst="line">
            <a:avLst/>
          </a:prstGeom>
          <a:ln w="28440">
            <a:solidFill>
              <a:schemeClr val="tx1"/>
            </a:solidFill>
            <a:round/>
          </a:ln>
        </p:spPr>
        <p:style>
          <a:lnRef idx="0"/>
          <a:fillRef idx="0"/>
          <a:effectRef idx="0"/>
          <a:fontRef idx="minor"/>
        </p:style>
      </p:sp>
      <p:sp>
        <p:nvSpPr>
          <p:cNvPr id="1384" name="Line 15"/>
          <p:cNvSpPr/>
          <p:nvPr/>
        </p:nvSpPr>
        <p:spPr>
          <a:xfrm flipV="1">
            <a:off x="2933280" y="3363120"/>
            <a:ext cx="547200" cy="1351800"/>
          </a:xfrm>
          <a:prstGeom prst="line">
            <a:avLst/>
          </a:prstGeom>
          <a:ln w="28440">
            <a:solidFill>
              <a:schemeClr val="tx1"/>
            </a:solidFill>
            <a:round/>
          </a:ln>
        </p:spPr>
        <p:style>
          <a:lnRef idx="0"/>
          <a:fillRef idx="0"/>
          <a:effectRef idx="0"/>
          <a:fontRef idx="minor"/>
        </p:style>
      </p:sp>
      <p:sp>
        <p:nvSpPr>
          <p:cNvPr id="1385" name="CustomShape 16"/>
          <p:cNvSpPr/>
          <p:nvPr/>
        </p:nvSpPr>
        <p:spPr>
          <a:xfrm>
            <a:off x="5498280" y="311292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86" name="CustomShape 17"/>
          <p:cNvSpPr/>
          <p:nvPr/>
        </p:nvSpPr>
        <p:spPr>
          <a:xfrm>
            <a:off x="6262200" y="311292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87" name="CustomShape 18"/>
          <p:cNvSpPr/>
          <p:nvPr/>
        </p:nvSpPr>
        <p:spPr>
          <a:xfrm>
            <a:off x="5393520" y="443556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88" name="CustomShape 19"/>
          <p:cNvSpPr/>
          <p:nvPr/>
        </p:nvSpPr>
        <p:spPr>
          <a:xfrm>
            <a:off x="5116680" y="374040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89" name="CustomShape 20"/>
          <p:cNvSpPr/>
          <p:nvPr/>
        </p:nvSpPr>
        <p:spPr>
          <a:xfrm>
            <a:off x="6718680" y="367452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90" name="CustomShape 21"/>
          <p:cNvSpPr/>
          <p:nvPr/>
        </p:nvSpPr>
        <p:spPr>
          <a:xfrm>
            <a:off x="6337440" y="4435560"/>
            <a:ext cx="305280" cy="293040"/>
          </a:xfrm>
          <a:prstGeom prst="ellipse">
            <a:avLst/>
          </a:prstGeom>
          <a:solidFill>
            <a:schemeClr val="accent5">
              <a:lumMod val="75000"/>
            </a:schemeClr>
          </a:solidFill>
          <a:ln w="9360">
            <a:solidFill>
              <a:schemeClr val="tx1"/>
            </a:solidFill>
            <a:round/>
          </a:ln>
        </p:spPr>
        <p:style>
          <a:lnRef idx="0"/>
          <a:fillRef idx="0"/>
          <a:effectRef idx="0"/>
          <a:fontRef idx="minor"/>
        </p:style>
      </p:sp>
      <p:sp>
        <p:nvSpPr>
          <p:cNvPr id="1391" name="Line 22"/>
          <p:cNvSpPr/>
          <p:nvPr/>
        </p:nvSpPr>
        <p:spPr>
          <a:xfrm>
            <a:off x="5803560" y="3259440"/>
            <a:ext cx="458280" cy="360"/>
          </a:xfrm>
          <a:prstGeom prst="line">
            <a:avLst/>
          </a:prstGeom>
          <a:ln w="28440">
            <a:solidFill>
              <a:schemeClr val="tx1"/>
            </a:solidFill>
            <a:round/>
          </a:ln>
        </p:spPr>
        <p:style>
          <a:lnRef idx="0"/>
          <a:fillRef idx="0"/>
          <a:effectRef idx="0"/>
          <a:fontRef idx="minor"/>
        </p:style>
      </p:sp>
      <p:sp>
        <p:nvSpPr>
          <p:cNvPr id="1392" name="Line 23"/>
          <p:cNvSpPr/>
          <p:nvPr/>
        </p:nvSpPr>
        <p:spPr>
          <a:xfrm flipH="1">
            <a:off x="5269320" y="3363120"/>
            <a:ext cx="273600" cy="377280"/>
          </a:xfrm>
          <a:prstGeom prst="line">
            <a:avLst/>
          </a:prstGeom>
          <a:ln w="28440">
            <a:solidFill>
              <a:schemeClr val="tx1"/>
            </a:solidFill>
            <a:round/>
          </a:ln>
        </p:spPr>
        <p:style>
          <a:lnRef idx="0"/>
          <a:fillRef idx="0"/>
          <a:effectRef idx="0"/>
          <a:fontRef idx="minor"/>
        </p:style>
      </p:sp>
      <p:sp>
        <p:nvSpPr>
          <p:cNvPr id="1393" name="Line 24"/>
          <p:cNvSpPr/>
          <p:nvPr/>
        </p:nvSpPr>
        <p:spPr>
          <a:xfrm flipH="1" flipV="1">
            <a:off x="5269320" y="4033800"/>
            <a:ext cx="276840" cy="401760"/>
          </a:xfrm>
          <a:prstGeom prst="line">
            <a:avLst/>
          </a:prstGeom>
          <a:ln w="28440">
            <a:solidFill>
              <a:schemeClr val="tx1"/>
            </a:solidFill>
            <a:round/>
          </a:ln>
        </p:spPr>
        <p:style>
          <a:lnRef idx="0"/>
          <a:fillRef idx="0"/>
          <a:effectRef idx="0"/>
          <a:fontRef idx="minor"/>
        </p:style>
      </p:sp>
      <p:sp>
        <p:nvSpPr>
          <p:cNvPr id="1394" name="Line 25"/>
          <p:cNvSpPr/>
          <p:nvPr/>
        </p:nvSpPr>
        <p:spPr>
          <a:xfrm>
            <a:off x="5698800" y="4582080"/>
            <a:ext cx="638280" cy="360"/>
          </a:xfrm>
          <a:prstGeom prst="line">
            <a:avLst/>
          </a:prstGeom>
          <a:ln w="28440">
            <a:solidFill>
              <a:schemeClr val="tx1"/>
            </a:solidFill>
            <a:round/>
          </a:ln>
        </p:spPr>
        <p:style>
          <a:lnRef idx="0"/>
          <a:fillRef idx="0"/>
          <a:effectRef idx="0"/>
          <a:fontRef idx="minor"/>
        </p:style>
      </p:sp>
      <p:sp>
        <p:nvSpPr>
          <p:cNvPr id="1395" name="Line 26"/>
          <p:cNvSpPr/>
          <p:nvPr/>
        </p:nvSpPr>
        <p:spPr>
          <a:xfrm flipH="1">
            <a:off x="6598080" y="3967560"/>
            <a:ext cx="272880" cy="510840"/>
          </a:xfrm>
          <a:prstGeom prst="line">
            <a:avLst/>
          </a:prstGeom>
          <a:ln w="28440">
            <a:solidFill>
              <a:schemeClr val="tx1"/>
            </a:solidFill>
            <a:round/>
          </a:ln>
        </p:spPr>
        <p:style>
          <a:lnRef idx="0"/>
          <a:fillRef idx="0"/>
          <a:effectRef idx="0"/>
          <a:fontRef idx="minor"/>
        </p:style>
      </p:sp>
      <p:sp>
        <p:nvSpPr>
          <p:cNvPr id="1396" name="Line 27"/>
          <p:cNvSpPr/>
          <p:nvPr/>
        </p:nvSpPr>
        <p:spPr>
          <a:xfrm flipH="1" flipV="1">
            <a:off x="6522840" y="3363120"/>
            <a:ext cx="348120" cy="311400"/>
          </a:xfrm>
          <a:prstGeom prst="line">
            <a:avLst/>
          </a:prstGeom>
          <a:ln w="28440">
            <a:solidFill>
              <a:schemeClr val="tx1"/>
            </a:solidFill>
            <a:round/>
          </a:ln>
        </p:spPr>
        <p:style>
          <a:lnRef idx="0"/>
          <a:fillRef idx="0"/>
          <a:effectRef idx="0"/>
          <a:fontRef idx="minor"/>
        </p:style>
      </p:sp>
      <p:sp>
        <p:nvSpPr>
          <p:cNvPr id="1397" name="CustomShape 28"/>
          <p:cNvSpPr/>
          <p:nvPr/>
        </p:nvSpPr>
        <p:spPr>
          <a:xfrm>
            <a:off x="2354760" y="297900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1</a:t>
            </a:r>
            <a:endParaRPr b="0" lang="en-IN" sz="1950" spc="-1" strike="noStrike">
              <a:solidFill>
                <a:srgbClr val="000000"/>
              </a:solidFill>
              <a:uFill>
                <a:solidFill>
                  <a:srgbClr val="ffffff"/>
                </a:solidFill>
              </a:uFill>
              <a:latin typeface="Arial"/>
            </a:endParaRPr>
          </a:p>
        </p:txBody>
      </p:sp>
      <p:sp>
        <p:nvSpPr>
          <p:cNvPr id="1398" name="CustomShape 29"/>
          <p:cNvSpPr/>
          <p:nvPr/>
        </p:nvSpPr>
        <p:spPr>
          <a:xfrm>
            <a:off x="3766320" y="297900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2</a:t>
            </a:r>
            <a:endParaRPr b="0" lang="en-IN" sz="1950" spc="-1" strike="noStrike">
              <a:solidFill>
                <a:srgbClr val="000000"/>
              </a:solidFill>
              <a:uFill>
                <a:solidFill>
                  <a:srgbClr val="ffffff"/>
                </a:solidFill>
              </a:uFill>
              <a:latin typeface="Arial"/>
            </a:endParaRPr>
          </a:p>
        </p:txBody>
      </p:sp>
      <p:sp>
        <p:nvSpPr>
          <p:cNvPr id="1399" name="CustomShape 30"/>
          <p:cNvSpPr/>
          <p:nvPr/>
        </p:nvSpPr>
        <p:spPr>
          <a:xfrm>
            <a:off x="2369520" y="377964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3</a:t>
            </a:r>
            <a:endParaRPr b="0" lang="en-IN" sz="1950" spc="-1" strike="noStrike">
              <a:solidFill>
                <a:srgbClr val="000000"/>
              </a:solidFill>
              <a:uFill>
                <a:solidFill>
                  <a:srgbClr val="ffffff"/>
                </a:solidFill>
              </a:uFill>
              <a:latin typeface="Arial"/>
            </a:endParaRPr>
          </a:p>
        </p:txBody>
      </p:sp>
      <p:sp>
        <p:nvSpPr>
          <p:cNvPr id="1400" name="CustomShape 31"/>
          <p:cNvSpPr/>
          <p:nvPr/>
        </p:nvSpPr>
        <p:spPr>
          <a:xfrm>
            <a:off x="3781080" y="377964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4</a:t>
            </a:r>
            <a:endParaRPr b="0" lang="en-IN" sz="1950" spc="-1" strike="noStrike">
              <a:solidFill>
                <a:srgbClr val="000000"/>
              </a:solidFill>
              <a:uFill>
                <a:solidFill>
                  <a:srgbClr val="ffffff"/>
                </a:solidFill>
              </a:uFill>
              <a:latin typeface="Arial"/>
            </a:endParaRPr>
          </a:p>
        </p:txBody>
      </p:sp>
      <p:sp>
        <p:nvSpPr>
          <p:cNvPr id="1401" name="CustomShape 32"/>
          <p:cNvSpPr/>
          <p:nvPr/>
        </p:nvSpPr>
        <p:spPr>
          <a:xfrm>
            <a:off x="2369520" y="465048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5</a:t>
            </a:r>
            <a:endParaRPr b="0" lang="en-IN" sz="1950" spc="-1" strike="noStrike">
              <a:solidFill>
                <a:srgbClr val="000000"/>
              </a:solidFill>
              <a:uFill>
                <a:solidFill>
                  <a:srgbClr val="ffffff"/>
                </a:solidFill>
              </a:uFill>
              <a:latin typeface="Arial"/>
            </a:endParaRPr>
          </a:p>
        </p:txBody>
      </p:sp>
      <p:sp>
        <p:nvSpPr>
          <p:cNvPr id="1402" name="CustomShape 33"/>
          <p:cNvSpPr/>
          <p:nvPr/>
        </p:nvSpPr>
        <p:spPr>
          <a:xfrm>
            <a:off x="3781080" y="465048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6</a:t>
            </a:r>
            <a:endParaRPr b="0" lang="en-IN" sz="1950" spc="-1" strike="noStrike">
              <a:solidFill>
                <a:srgbClr val="000000"/>
              </a:solidFill>
              <a:uFill>
                <a:solidFill>
                  <a:srgbClr val="ffffff"/>
                </a:solidFill>
              </a:uFill>
              <a:latin typeface="Arial"/>
            </a:endParaRPr>
          </a:p>
        </p:txBody>
      </p:sp>
      <p:sp>
        <p:nvSpPr>
          <p:cNvPr id="1403" name="CustomShape 34"/>
          <p:cNvSpPr/>
          <p:nvPr/>
        </p:nvSpPr>
        <p:spPr>
          <a:xfrm>
            <a:off x="5143680" y="296460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1</a:t>
            </a:r>
            <a:endParaRPr b="0" lang="en-IN" sz="1950" spc="-1" strike="noStrike">
              <a:solidFill>
                <a:srgbClr val="000000"/>
              </a:solidFill>
              <a:uFill>
                <a:solidFill>
                  <a:srgbClr val="ffffff"/>
                </a:solidFill>
              </a:uFill>
              <a:latin typeface="Arial"/>
            </a:endParaRPr>
          </a:p>
        </p:txBody>
      </p:sp>
      <p:sp>
        <p:nvSpPr>
          <p:cNvPr id="1404" name="CustomShape 35"/>
          <p:cNvSpPr/>
          <p:nvPr/>
        </p:nvSpPr>
        <p:spPr>
          <a:xfrm>
            <a:off x="6555240" y="296460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2</a:t>
            </a:r>
            <a:endParaRPr b="0" lang="en-IN" sz="1950" spc="-1" strike="noStrike">
              <a:solidFill>
                <a:srgbClr val="000000"/>
              </a:solidFill>
              <a:uFill>
                <a:solidFill>
                  <a:srgbClr val="ffffff"/>
                </a:solidFill>
              </a:uFill>
              <a:latin typeface="Arial"/>
            </a:endParaRPr>
          </a:p>
        </p:txBody>
      </p:sp>
      <p:sp>
        <p:nvSpPr>
          <p:cNvPr id="1405" name="CustomShape 36"/>
          <p:cNvSpPr/>
          <p:nvPr/>
        </p:nvSpPr>
        <p:spPr>
          <a:xfrm>
            <a:off x="7027920" y="361296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5</a:t>
            </a:r>
            <a:endParaRPr b="0" lang="en-IN" sz="1950" spc="-1" strike="noStrike">
              <a:solidFill>
                <a:srgbClr val="000000"/>
              </a:solidFill>
              <a:uFill>
                <a:solidFill>
                  <a:srgbClr val="ffffff"/>
                </a:solidFill>
              </a:uFill>
              <a:latin typeface="Arial"/>
            </a:endParaRPr>
          </a:p>
        </p:txBody>
      </p:sp>
      <p:sp>
        <p:nvSpPr>
          <p:cNvPr id="1406" name="CustomShape 37"/>
          <p:cNvSpPr/>
          <p:nvPr/>
        </p:nvSpPr>
        <p:spPr>
          <a:xfrm>
            <a:off x="6645960" y="442800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6</a:t>
            </a:r>
            <a:endParaRPr b="0" lang="en-IN" sz="1950" spc="-1" strike="noStrike">
              <a:solidFill>
                <a:srgbClr val="000000"/>
              </a:solidFill>
              <a:uFill>
                <a:solidFill>
                  <a:srgbClr val="ffffff"/>
                </a:solidFill>
              </a:uFill>
              <a:latin typeface="Arial"/>
            </a:endParaRPr>
          </a:p>
        </p:txBody>
      </p:sp>
      <p:sp>
        <p:nvSpPr>
          <p:cNvPr id="1407" name="CustomShape 38"/>
          <p:cNvSpPr/>
          <p:nvPr/>
        </p:nvSpPr>
        <p:spPr>
          <a:xfrm>
            <a:off x="5118840" y="442800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3</a:t>
            </a:r>
            <a:endParaRPr b="0" lang="en-IN" sz="1950" spc="-1" strike="noStrike">
              <a:solidFill>
                <a:srgbClr val="000000"/>
              </a:solidFill>
              <a:uFill>
                <a:solidFill>
                  <a:srgbClr val="ffffff"/>
                </a:solidFill>
              </a:uFill>
              <a:latin typeface="Arial"/>
            </a:endParaRPr>
          </a:p>
        </p:txBody>
      </p:sp>
      <p:sp>
        <p:nvSpPr>
          <p:cNvPr id="1408" name="CustomShape 39"/>
          <p:cNvSpPr/>
          <p:nvPr/>
        </p:nvSpPr>
        <p:spPr>
          <a:xfrm>
            <a:off x="4813200" y="3686760"/>
            <a:ext cx="31536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4</a:t>
            </a:r>
            <a:endParaRPr b="0" lang="en-IN" sz="1950" spc="-1" strike="noStrike">
              <a:solidFill>
                <a:srgbClr val="000000"/>
              </a:solidFill>
              <a:uFill>
                <a:solidFill>
                  <a:srgbClr val="ffffff"/>
                </a:solidFill>
              </a:uFill>
              <a:latin typeface="Arial"/>
            </a:endParaRPr>
          </a:p>
        </p:txBody>
      </p:sp>
    </p:spTree>
  </p:cSld>
  <p:timing>
    <p:tnLst>
      <p:par>
        <p:cTn id="7646" dur="indefinite" restart="never" nodeType="tmRoot">
          <p:childTnLst>
            <p:seq>
              <p:cTn id="7647"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9AA46EDC-5A3A-41DF-8B52-7E35361549B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98"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Lists</a:t>
            </a:r>
            <a:endParaRPr b="0" lang="en-IN" sz="1800" spc="-1" strike="noStrike">
              <a:solidFill>
                <a:srgbClr val="000000"/>
              </a:solidFill>
              <a:uFill>
                <a:solidFill>
                  <a:srgbClr val="ffffff"/>
                </a:solidFill>
              </a:uFill>
              <a:latin typeface="Arial"/>
            </a:endParaRPr>
          </a:p>
        </p:txBody>
      </p:sp>
      <p:sp>
        <p:nvSpPr>
          <p:cNvPr id="299"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3333cc"/>
                </a:solidFill>
                <a:uFill>
                  <a:solidFill>
                    <a:srgbClr val="ffffff"/>
                  </a:solidFill>
                </a:uFill>
                <a:latin typeface="Trebuchet MS"/>
                <a:ea typeface="ＭＳ Ｐゴシック"/>
              </a:rPr>
              <a:t>List</a:t>
            </a:r>
            <a:r>
              <a:rPr b="0" lang="en-IN" sz="2000" spc="-1" strike="noStrike">
                <a:solidFill>
                  <a:srgbClr val="000000"/>
                </a:solidFill>
                <a:uFill>
                  <a:solidFill>
                    <a:srgbClr val="ffffff"/>
                  </a:solidFill>
                </a:uFill>
                <a:latin typeface="Trebuchet MS"/>
                <a:ea typeface="ＭＳ Ｐゴシック"/>
              </a:rPr>
              <a:t> is a finite </a:t>
            </a:r>
            <a:r>
              <a:rPr b="0" lang="en-IN" sz="2000" spc="-1" strike="noStrike">
                <a:solidFill>
                  <a:srgbClr val="3333cc"/>
                </a:solidFill>
                <a:uFill>
                  <a:solidFill>
                    <a:srgbClr val="ffffff"/>
                  </a:solidFill>
                </a:uFill>
                <a:latin typeface="Trebuchet MS"/>
                <a:ea typeface="ＭＳ Ｐゴシック"/>
              </a:rPr>
              <a:t>sequence</a:t>
            </a:r>
            <a:r>
              <a:rPr b="0" lang="en-IN" sz="2000" spc="-1" strike="noStrike">
                <a:solidFill>
                  <a:srgbClr val="000000"/>
                </a:solidFill>
                <a:uFill>
                  <a:solidFill>
                    <a:srgbClr val="ffffff"/>
                  </a:solidFill>
                </a:uFill>
                <a:latin typeface="Trebuchet MS"/>
                <a:ea typeface="ＭＳ Ｐゴシック"/>
              </a:rPr>
              <a:t> of values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may be </a:t>
            </a:r>
            <a:r>
              <a:rPr b="0" i="1" lang="en-IN" sz="2000" spc="-1" strike="noStrike">
                <a:solidFill>
                  <a:srgbClr val="000000"/>
                </a:solidFill>
                <a:uFill>
                  <a:solidFill>
                    <a:srgbClr val="ffffff"/>
                  </a:solidFill>
                </a:uFill>
                <a:latin typeface="Trebuchet MS"/>
                <a:ea typeface="ＭＳ Ｐゴシック"/>
              </a:rPr>
              <a:t>empty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duplicate entries allowed, and order matters (unlike a </a:t>
            </a:r>
            <a:r>
              <a:rPr b="0" lang="en-IN" sz="2000" spc="-1" strike="noStrike">
                <a:solidFill>
                  <a:srgbClr val="3333cc"/>
                </a:solidFill>
                <a:uFill>
                  <a:solidFill>
                    <a:srgbClr val="ffffff"/>
                  </a:solidFill>
                </a:uFill>
                <a:latin typeface="Trebuchet MS"/>
                <a:ea typeface="ＭＳ Ｐゴシック"/>
              </a:rPr>
              <a:t>Set</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each list item has a position (we will start numbering from 0)</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For C code: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gcc –c implementation.c</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gcc –c client.c</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gcc client.o implementation.o     </a:t>
            </a: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3333cc"/>
                </a:solidFill>
                <a:uFill>
                  <a:solidFill>
                    <a:srgbClr val="ffffff"/>
                  </a:solidFill>
                </a:uFill>
                <a:latin typeface="Trebuchet MS"/>
                <a:ea typeface="ＭＳ Ｐゴシック"/>
              </a:rPr>
              <a:t>linking</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300" name="CustomShape 4"/>
          <p:cNvSpPr/>
          <p:nvPr/>
        </p:nvSpPr>
        <p:spPr>
          <a:xfrm>
            <a:off x="3774960" y="3260880"/>
            <a:ext cx="1679400" cy="518400"/>
          </a:xfrm>
          <a:prstGeom prst="roundRect">
            <a:avLst>
              <a:gd name="adj" fmla="val 16667"/>
            </a:avLst>
          </a:prstGeom>
          <a:solidFill>
            <a:srgbClr val="dddddd"/>
          </a:solidFill>
          <a:ln w="25560">
            <a:solidFill>
              <a:srgbClr val="dddddd"/>
            </a:solidFill>
            <a:round/>
          </a:ln>
          <a:effectLst>
            <a:outerShdw algn="ctr" dir="2700000" dist="107763" rotWithShape="0">
              <a:schemeClr val="bg2"/>
            </a:outerShdw>
          </a:effectLst>
        </p:spPr>
        <p:style>
          <a:lnRef idx="0"/>
          <a:fillRef idx="0"/>
          <a:effectRef idx="0"/>
          <a:fontRef idx="minor"/>
        </p:style>
        <p:txBody>
          <a:bodyPr wrap="none" lIns="90000" rIns="90000" tIns="45000" bIns="45000" anchor="ctr"/>
          <a:p>
            <a:pPr>
              <a:lnSpc>
                <a:spcPct val="100000"/>
              </a:lnSpc>
            </a:pPr>
            <a:r>
              <a:rPr b="0" lang="en-IN" sz="2000" spc="-1" strike="noStrike">
                <a:solidFill>
                  <a:srgbClr val="000000"/>
                </a:solidFill>
                <a:uFill>
                  <a:solidFill>
                    <a:srgbClr val="ffffff"/>
                  </a:solidFill>
                </a:uFill>
                <a:latin typeface="Trebuchet MS"/>
                <a:ea typeface="ＭＳ Ｐゴシック"/>
              </a:rPr>
              <a:t>Client code</a:t>
            </a:r>
            <a:endParaRPr b="0" lang="en-IN" sz="1800" spc="-1" strike="noStrike">
              <a:solidFill>
                <a:srgbClr val="000000"/>
              </a:solidFill>
              <a:uFill>
                <a:solidFill>
                  <a:srgbClr val="ffffff"/>
                </a:solidFill>
              </a:uFill>
              <a:latin typeface="Arial"/>
            </a:endParaRPr>
          </a:p>
        </p:txBody>
      </p:sp>
      <p:sp>
        <p:nvSpPr>
          <p:cNvPr id="301" name="CustomShape 5"/>
          <p:cNvSpPr/>
          <p:nvPr/>
        </p:nvSpPr>
        <p:spPr>
          <a:xfrm>
            <a:off x="3774960" y="4002120"/>
            <a:ext cx="1984680" cy="518400"/>
          </a:xfrm>
          <a:prstGeom prst="roundRect">
            <a:avLst>
              <a:gd name="adj" fmla="val 28569"/>
            </a:avLst>
          </a:prstGeom>
          <a:solidFill>
            <a:srgbClr val="ccccff"/>
          </a:solidFill>
          <a:ln w="25560">
            <a:solidFill>
              <a:srgbClr val="ccccff"/>
            </a:solidFill>
            <a:round/>
          </a:ln>
          <a:effectLst>
            <a:outerShdw algn="ctr" dir="2700000" dist="107763" rotWithShape="0">
              <a:schemeClr val="bg2"/>
            </a:outerShdw>
          </a:effectLst>
        </p:spPr>
        <p:style>
          <a:lnRef idx="0"/>
          <a:fillRef idx="0"/>
          <a:effectRef idx="0"/>
          <a:fontRef idx="minor"/>
        </p:style>
        <p:txBody>
          <a:bodyPr wrap="none" lIns="90000" rIns="90000" tIns="45000" bIns="45000" anchor="ctr"/>
          <a:p>
            <a:pPr>
              <a:lnSpc>
                <a:spcPct val="100000"/>
              </a:lnSpc>
            </a:pPr>
            <a:r>
              <a:rPr b="0" lang="en-IN" sz="2000" spc="-1" strike="noStrike">
                <a:solidFill>
                  <a:srgbClr val="000000"/>
                </a:solidFill>
                <a:uFill>
                  <a:solidFill>
                    <a:srgbClr val="ffffff"/>
                  </a:solidFill>
                </a:uFill>
                <a:latin typeface="Trebuchet MS"/>
                <a:ea typeface="ＭＳ Ｐゴシック"/>
              </a:rPr>
              <a:t>Implementation</a:t>
            </a:r>
            <a:endParaRPr b="0" lang="en-IN" sz="1800" spc="-1" strike="noStrike">
              <a:solidFill>
                <a:srgbClr val="000000"/>
              </a:solidFill>
              <a:uFill>
                <a:solidFill>
                  <a:srgbClr val="ffffff"/>
                </a:solidFill>
              </a:uFill>
              <a:latin typeface="Arial"/>
            </a:endParaRPr>
          </a:p>
        </p:txBody>
      </p:sp>
      <p:sp>
        <p:nvSpPr>
          <p:cNvPr id="302" name="Line 6"/>
          <p:cNvSpPr/>
          <p:nvPr/>
        </p:nvSpPr>
        <p:spPr>
          <a:xfrm>
            <a:off x="3774960" y="3927960"/>
            <a:ext cx="3894480" cy="360"/>
          </a:xfrm>
          <a:prstGeom prst="line">
            <a:avLst/>
          </a:prstGeom>
          <a:ln w="38160">
            <a:solidFill>
              <a:schemeClr val="bg2"/>
            </a:solidFill>
            <a:round/>
          </a:ln>
        </p:spPr>
        <p:style>
          <a:lnRef idx="0"/>
          <a:fillRef idx="0"/>
          <a:effectRef idx="0"/>
          <a:fontRef idx="minor"/>
        </p:style>
      </p:sp>
      <p:sp>
        <p:nvSpPr>
          <p:cNvPr id="303" name="CustomShape 7"/>
          <p:cNvSpPr/>
          <p:nvPr/>
        </p:nvSpPr>
        <p:spPr>
          <a:xfrm>
            <a:off x="6603120" y="3538800"/>
            <a:ext cx="1102680" cy="394200"/>
          </a:xfrm>
          <a:prstGeom prst="rect">
            <a:avLst/>
          </a:prstGeom>
          <a:noFill/>
          <a:ln>
            <a:noFill/>
          </a:ln>
        </p:spPr>
        <p:style>
          <a:lnRef idx="0"/>
          <a:fillRef idx="0"/>
          <a:effectRef idx="0"/>
          <a:fontRef idx="minor"/>
        </p:style>
        <p:txBody>
          <a:bodyPr wrap="none" lIns="90000" rIns="90000" tIns="45000" bIns="45000"/>
          <a:p>
            <a:pPr algn="r">
              <a:lnSpc>
                <a:spcPct val="100000"/>
              </a:lnSpc>
            </a:pPr>
            <a:r>
              <a:rPr b="0" lang="en-IN" sz="2000" spc="-1" strike="noStrike">
                <a:solidFill>
                  <a:srgbClr val="000000"/>
                </a:solidFill>
                <a:uFill>
                  <a:solidFill>
                    <a:srgbClr val="ffffff"/>
                  </a:solidFill>
                </a:uFill>
                <a:latin typeface="Trebuchet MS"/>
                <a:ea typeface="ＭＳ Ｐゴシック"/>
              </a:rPr>
              <a:t>List ADT</a:t>
            </a:r>
            <a:endParaRPr b="0" lang="en-IN" sz="1800" spc="-1" strike="noStrike">
              <a:solidFill>
                <a:srgbClr val="000000"/>
              </a:solidFill>
              <a:uFill>
                <a:solidFill>
                  <a:srgbClr val="ffffff"/>
                </a:solidFill>
              </a:uFill>
              <a:latin typeface="Arial"/>
            </a:endParaRPr>
          </a:p>
        </p:txBody>
      </p:sp>
      <p:sp>
        <p:nvSpPr>
          <p:cNvPr id="304" name="CustomShape 8"/>
          <p:cNvSpPr/>
          <p:nvPr/>
        </p:nvSpPr>
        <p:spPr>
          <a:xfrm>
            <a:off x="3316680" y="3275640"/>
            <a:ext cx="380880" cy="1258920"/>
          </a:xfrm>
          <a:prstGeom prst="leftBrace">
            <a:avLst>
              <a:gd name="adj1" fmla="val 8333"/>
              <a:gd name="adj2" fmla="val 50000"/>
            </a:avLst>
          </a:prstGeom>
          <a:noFill/>
          <a:ln w="38160">
            <a:solidFill>
              <a:srgbClr val="ff0000"/>
            </a:solidFill>
            <a:round/>
          </a:ln>
        </p:spPr>
        <p:style>
          <a:lnRef idx="0"/>
          <a:fillRef idx="0"/>
          <a:effectRef idx="0"/>
          <a:fontRef idx="minor"/>
        </p:style>
      </p:sp>
      <p:sp>
        <p:nvSpPr>
          <p:cNvPr id="305" name="CustomShape 9"/>
          <p:cNvSpPr/>
          <p:nvPr/>
        </p:nvSpPr>
        <p:spPr>
          <a:xfrm>
            <a:off x="1145520" y="3434040"/>
            <a:ext cx="2084040" cy="1004040"/>
          </a:xfrm>
          <a:prstGeom prst="rect">
            <a:avLst/>
          </a:prstGeom>
          <a:noFill/>
          <a:ln>
            <a:noFill/>
          </a:ln>
        </p:spPr>
        <p:style>
          <a:lnRef idx="0"/>
          <a:fillRef idx="0"/>
          <a:effectRef idx="0"/>
          <a:fontRef idx="minor"/>
        </p:style>
        <p:txBody>
          <a:bodyPr wrap="none" lIns="90000" rIns="90000" tIns="45000" bIns="45000"/>
          <a:p>
            <a:pPr algn="r">
              <a:lnSpc>
                <a:spcPct val="100000"/>
              </a:lnSpc>
            </a:pPr>
            <a:r>
              <a:rPr b="0" lang="en-IN" sz="2000" spc="-1" strike="noStrike">
                <a:solidFill>
                  <a:srgbClr val="000000"/>
                </a:solidFill>
                <a:uFill>
                  <a:solidFill>
                    <a:srgbClr val="ffffff"/>
                  </a:solidFill>
                </a:uFill>
                <a:latin typeface="Trebuchet MS"/>
                <a:ea typeface="ＭＳ Ｐゴシック"/>
              </a:rPr>
              <a:t>Can be compiled</a:t>
            </a:r>
            <a:endParaRPr b="0" lang="en-IN" sz="1800" spc="-1" strike="noStrike">
              <a:solidFill>
                <a:srgbClr val="000000"/>
              </a:solidFill>
              <a:uFill>
                <a:solidFill>
                  <a:srgbClr val="ffffff"/>
                </a:solidFill>
              </a:uFill>
              <a:latin typeface="Arial"/>
            </a:endParaRPr>
          </a:p>
          <a:p>
            <a:pPr algn="r">
              <a:lnSpc>
                <a:spcPct val="100000"/>
              </a:lnSpc>
            </a:pPr>
            <a:r>
              <a:rPr b="0" lang="en-IN" sz="2000" spc="-1" strike="noStrike">
                <a:solidFill>
                  <a:srgbClr val="000000"/>
                </a:solidFill>
                <a:uFill>
                  <a:solidFill>
                    <a:srgbClr val="ffffff"/>
                  </a:solidFill>
                </a:uFill>
                <a:latin typeface="Trebuchet MS"/>
                <a:ea typeface="ＭＳ Ｐゴシック"/>
              </a:rPr>
              <a:t>and distributed</a:t>
            </a:r>
            <a:endParaRPr b="0" lang="en-IN" sz="1800" spc="-1" strike="noStrike">
              <a:solidFill>
                <a:srgbClr val="000000"/>
              </a:solidFill>
              <a:uFill>
                <a:solidFill>
                  <a:srgbClr val="ffffff"/>
                </a:solidFill>
              </a:uFill>
              <a:latin typeface="Arial"/>
            </a:endParaRPr>
          </a:p>
          <a:p>
            <a:pPr algn="r">
              <a:lnSpc>
                <a:spcPct val="100000"/>
              </a:lnSpc>
            </a:pPr>
            <a:r>
              <a:rPr b="0" lang="en-IN" sz="2000" spc="-1" strike="noStrike">
                <a:solidFill>
                  <a:srgbClr val="000000"/>
                </a:solidFill>
                <a:uFill>
                  <a:solidFill>
                    <a:srgbClr val="ffffff"/>
                  </a:solidFill>
                </a:uFill>
                <a:latin typeface="Trebuchet MS"/>
                <a:ea typeface="ＭＳ Ｐゴシック"/>
              </a:rPr>
              <a:t>separately!</a:t>
            </a:r>
            <a:endParaRPr b="0" lang="en-IN" sz="1800" spc="-1" strike="noStrike">
              <a:solidFill>
                <a:srgbClr val="000000"/>
              </a:solidFill>
              <a:uFill>
                <a:solidFill>
                  <a:srgbClr val="ffffff"/>
                </a:solidFill>
              </a:uFill>
              <a:latin typeface="Arial"/>
            </a:endParaRPr>
          </a:p>
        </p:txBody>
      </p:sp>
      <p:sp>
        <p:nvSpPr>
          <p:cNvPr id="306" name="CustomShape 10"/>
          <p:cNvSpPr/>
          <p:nvPr/>
        </p:nvSpPr>
        <p:spPr>
          <a:xfrm>
            <a:off x="5050080" y="5454000"/>
            <a:ext cx="1068120" cy="295920"/>
          </a:xfrm>
          <a:prstGeom prst="rightArrow">
            <a:avLst>
              <a:gd name="adj1" fmla="val 50000"/>
              <a:gd name="adj2" fmla="val 50000"/>
            </a:avLst>
          </a:prstGeom>
          <a:gradFill>
            <a:gsLst>
              <a:gs pos="0">
                <a:srgbClr val="568129"/>
              </a:gs>
              <a:gs pos="50000">
                <a:srgbClr val="7bb73b"/>
              </a:gs>
              <a:gs pos="100000">
                <a:srgbClr val="91d945"/>
              </a:gs>
            </a:gsLst>
            <a:lin ang="10800000"/>
          </a:gradFill>
          <a:ln w="9360">
            <a:solidFill>
              <a:schemeClr val="tx1"/>
            </a:solidFill>
            <a:round/>
          </a:ln>
        </p:spPr>
        <p:style>
          <a:lnRef idx="0"/>
          <a:fillRef idx="0"/>
          <a:effectRef idx="0"/>
          <a:fontRef idx="minor"/>
        </p:style>
      </p:sp>
      <p:sp>
        <p:nvSpPr>
          <p:cNvPr id="307" name="CustomShape 11"/>
          <p:cNvSpPr/>
          <p:nvPr/>
        </p:nvSpPr>
        <p:spPr>
          <a:xfrm>
            <a:off x="6359400" y="5407560"/>
            <a:ext cx="2619000" cy="3942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implementation.o</a:t>
            </a:r>
            <a:endParaRPr b="0" lang="en-IN" sz="1800" spc="-1" strike="noStrike">
              <a:solidFill>
                <a:srgbClr val="000000"/>
              </a:solidFill>
              <a:uFill>
                <a:solidFill>
                  <a:srgbClr val="ffffff"/>
                </a:solidFill>
              </a:uFill>
              <a:latin typeface="Arial"/>
            </a:endParaRPr>
          </a:p>
        </p:txBody>
      </p:sp>
      <p:sp>
        <p:nvSpPr>
          <p:cNvPr id="308" name="CustomShape 12"/>
          <p:cNvSpPr/>
          <p:nvPr/>
        </p:nvSpPr>
        <p:spPr>
          <a:xfrm>
            <a:off x="5050080" y="5838120"/>
            <a:ext cx="1068120" cy="295920"/>
          </a:xfrm>
          <a:prstGeom prst="rightArrow">
            <a:avLst>
              <a:gd name="adj1" fmla="val 50000"/>
              <a:gd name="adj2" fmla="val 50000"/>
            </a:avLst>
          </a:prstGeom>
          <a:gradFill>
            <a:gsLst>
              <a:gs pos="0">
                <a:srgbClr val="568129"/>
              </a:gs>
              <a:gs pos="50000">
                <a:srgbClr val="7bb73b"/>
              </a:gs>
              <a:gs pos="100000">
                <a:srgbClr val="91d945"/>
              </a:gs>
            </a:gsLst>
            <a:lin ang="10800000"/>
          </a:gradFill>
          <a:ln w="9360">
            <a:solidFill>
              <a:schemeClr val="tx1"/>
            </a:solidFill>
            <a:round/>
          </a:ln>
        </p:spPr>
        <p:style>
          <a:lnRef idx="0"/>
          <a:fillRef idx="0"/>
          <a:effectRef idx="0"/>
          <a:fontRef idx="minor"/>
        </p:style>
      </p:sp>
      <p:sp>
        <p:nvSpPr>
          <p:cNvPr id="309" name="CustomShape 13"/>
          <p:cNvSpPr/>
          <p:nvPr/>
        </p:nvSpPr>
        <p:spPr>
          <a:xfrm>
            <a:off x="6352560" y="5792040"/>
            <a:ext cx="1400040" cy="3942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client.o</a:t>
            </a:r>
            <a:endParaRPr b="0" lang="en-IN" sz="1800" spc="-1" strike="noStrike">
              <a:solidFill>
                <a:srgbClr val="000000"/>
              </a:solidFill>
              <a:uFill>
                <a:solidFill>
                  <a:srgbClr val="ffffff"/>
                </a:solidFill>
              </a:uFill>
              <a:latin typeface="Arial"/>
            </a:endParaRPr>
          </a:p>
        </p:txBody>
      </p:sp>
      <p:sp>
        <p:nvSpPr>
          <p:cNvPr id="310" name="CustomShape 14"/>
          <p:cNvSpPr/>
          <p:nvPr/>
        </p:nvSpPr>
        <p:spPr>
          <a:xfrm>
            <a:off x="7733520" y="3583800"/>
            <a:ext cx="1456200" cy="699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Header file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(List.h)</a:t>
            </a:r>
            <a:endParaRPr b="0" lang="en-IN" sz="1800" spc="-1" strike="noStrike">
              <a:solidFill>
                <a:srgbClr val="000000"/>
              </a:solidFill>
              <a:uFill>
                <a:solidFill>
                  <a:srgbClr val="ffffff"/>
                </a:solidFill>
              </a:uFill>
              <a:latin typeface="Arial"/>
            </a:endParaRPr>
          </a:p>
        </p:txBody>
      </p:sp>
    </p:spTree>
  </p:cSld>
  <p:timing>
    <p:tnLst>
      <p:par>
        <p:cTn id="639" dur="indefinite" restart="never" nodeType="tmRoot">
          <p:childTnLst>
            <p:seq>
              <p:cTn id="640" dur="indefinite" nodeType="mainSeq">
                <p:childTnLst>
                  <p:par>
                    <p:cTn id="641" fill="hold">
                      <p:stCondLst>
                        <p:cond delay="indefinite"/>
                      </p:stCondLst>
                      <p:childTnLst>
                        <p:par>
                          <p:cTn id="642" fill="hold">
                            <p:stCondLst>
                              <p:cond delay="0"/>
                            </p:stCondLst>
                            <p:childTnLst>
                              <p:par>
                                <p:cTn id="643" nodeType="clickEffect" fill="hold" presetClass="entr" presetID="1">
                                  <p:stCondLst>
                                    <p:cond delay="0"/>
                                  </p:stCondLst>
                                  <p:childTnLst>
                                    <p:set>
                                      <p:cBhvr>
                                        <p:cTn id="644" dur="1" fill="hold">
                                          <p:stCondLst>
                                            <p:cond delay="0"/>
                                          </p:stCondLst>
                                        </p:cTn>
                                        <p:tgtEl>
                                          <p:spTgt spid="299">
                                            <p:txEl>
                                              <p:pRg st="1" end="39"/>
                                            </p:txEl>
                                          </p:spTgt>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nodeType="clickEffect" fill="hold" presetClass="entr" presetID="1">
                                  <p:stCondLst>
                                    <p:cond delay="0"/>
                                  </p:stCondLst>
                                  <p:childTnLst>
                                    <p:set>
                                      <p:cBhvr>
                                        <p:cTn id="648" dur="1" fill="hold">
                                          <p:stCondLst>
                                            <p:cond delay="0"/>
                                          </p:stCondLst>
                                        </p:cTn>
                                        <p:tgtEl>
                                          <p:spTgt spid="299">
                                            <p:txEl>
                                              <p:pRg st="277" end="277"/>
                                            </p:txEl>
                                          </p:spTgt>
                                        </p:tgtEl>
                                        <p:attrNameLst>
                                          <p:attrName>style.visibility</p:attrName>
                                        </p:attrNameLst>
                                      </p:cBhvr>
                                      <p:to>
                                        <p:strVal val="visible"/>
                                      </p:to>
                                    </p:set>
                                  </p:childTnLst>
                                </p:cTn>
                              </p:par>
                            </p:childTnLst>
                          </p:cTn>
                        </p:par>
                      </p:childTnLst>
                    </p:cTn>
                  </p:par>
                  <p:par>
                    <p:cTn id="649" fill="hold">
                      <p:stCondLst>
                        <p:cond delay="indefinite"/>
                      </p:stCondLst>
                      <p:childTnLst>
                        <p:par>
                          <p:cTn id="650" fill="hold">
                            <p:stCondLst>
                              <p:cond delay="0"/>
                            </p:stCondLst>
                            <p:childTnLst>
                              <p:par>
                                <p:cTn id="651" nodeType="clickEffect" fill="hold" presetClass="entr" presetID="1">
                                  <p:stCondLst>
                                    <p:cond delay="0"/>
                                  </p:stCondLst>
                                  <p:childTnLst>
                                    <p:set>
                                      <p:cBhvr>
                                        <p:cTn id="652" dur="1" fill="hold">
                                          <p:stCondLst>
                                            <p:cond delay="0"/>
                                          </p:stCondLst>
                                        </p:cTn>
                                        <p:tgtEl>
                                          <p:spTgt spid="299">
                                            <p:txEl>
                                              <p:pRg st="277" end="277"/>
                                            </p:txEl>
                                          </p:spTgt>
                                        </p:tgtEl>
                                        <p:attrNameLst>
                                          <p:attrName>style.visibility</p:attrName>
                                        </p:attrNameLst>
                                      </p:cBhvr>
                                      <p:to>
                                        <p:strVal val="visible"/>
                                      </p:to>
                                    </p:set>
                                  </p:childTnLst>
                                </p:cTn>
                              </p:par>
                            </p:childTnLst>
                          </p:cTn>
                        </p:par>
                      </p:childTnLst>
                    </p:cTn>
                  </p:par>
                  <p:par>
                    <p:cTn id="653" fill="hold">
                      <p:stCondLst>
                        <p:cond delay="indefinite"/>
                      </p:stCondLst>
                      <p:childTnLst>
                        <p:par>
                          <p:cTn id="654" fill="hold">
                            <p:stCondLst>
                              <p:cond delay="0"/>
                            </p:stCondLst>
                            <p:childTnLst>
                              <p:par>
                                <p:cTn id="655" nodeType="clickEffect" fill="hold" presetClass="entr" presetID="1">
                                  <p:stCondLst>
                                    <p:cond delay="0"/>
                                  </p:stCondLst>
                                  <p:childTnLst>
                                    <p:set>
                                      <p:cBhvr>
                                        <p:cTn id="656" dur="1" fill="hold">
                                          <p:stCondLst>
                                            <p:cond delay="0"/>
                                          </p:stCondLst>
                                        </p:cTn>
                                        <p:tgtEl>
                                          <p:spTgt spid="299">
                                            <p:txEl>
                                              <p:pRg st="277" end="277"/>
                                            </p:txEl>
                                          </p:spTgt>
                                        </p:tgtEl>
                                        <p:attrNameLst>
                                          <p:attrName>style.visibility</p:attrName>
                                        </p:attrNameLst>
                                      </p:cBhvr>
                                      <p:to>
                                        <p:strVal val="visible"/>
                                      </p:to>
                                    </p:set>
                                  </p:childTnLst>
                                </p:cTn>
                              </p:par>
                            </p:childTnLst>
                          </p:cTn>
                        </p:par>
                      </p:childTnLst>
                    </p:cTn>
                  </p:par>
                  <p:par>
                    <p:cTn id="657" fill="hold">
                      <p:stCondLst>
                        <p:cond delay="indefinite"/>
                      </p:stCondLst>
                      <p:childTnLst>
                        <p:par>
                          <p:cTn id="658" fill="hold">
                            <p:stCondLst>
                              <p:cond delay="0"/>
                            </p:stCondLst>
                            <p:childTnLst>
                              <p:par>
                                <p:cTn id="659" nodeType="clickEffect" fill="hold" presetClass="entr" presetID="1">
                                  <p:stCondLst>
                                    <p:cond delay="0"/>
                                  </p:stCondLst>
                                  <p:childTnLst>
                                    <p:set>
                                      <p:cBhvr>
                                        <p:cTn id="660" dur="1" fill="hold">
                                          <p:stCondLst>
                                            <p:cond delay="0"/>
                                          </p:stCondLst>
                                        </p:cTn>
                                        <p:attrNameLst>
                                          <p:attrName>style.visibility</p:attrName>
                                        </p:attrNameLst>
                                      </p:cBhvr>
                                      <p:to>
                                        <p:strVal val="visible"/>
                                      </p:to>
                                    </p:set>
                                  </p:childTnLst>
                                </p:cTn>
                              </p:par>
                            </p:childTnLst>
                          </p:cTn>
                        </p:par>
                      </p:childTnLst>
                    </p:cTn>
                  </p:par>
                  <p:par>
                    <p:cTn id="661" fill="hold">
                      <p:stCondLst>
                        <p:cond delay="indefinite"/>
                      </p:stCondLst>
                      <p:childTnLst>
                        <p:par>
                          <p:cTn id="662" fill="hold">
                            <p:stCondLst>
                              <p:cond delay="0"/>
                            </p:stCondLst>
                            <p:childTnLst>
                              <p:par>
                                <p:cTn id="663" nodeType="clickEffect" fill="hold" presetClass="entr" presetID="1">
                                  <p:stCondLst>
                                    <p:cond delay="0"/>
                                  </p:stCondLst>
                                  <p:childTnLst>
                                    <p:set>
                                      <p:cBhvr>
                                        <p:cTn id="664" dur="1" fill="hold">
                                          <p:stCondLst>
                                            <p:cond delay="0"/>
                                          </p:stCondLst>
                                        </p:cTn>
                                        <p:tgtEl>
                                          <p:spTgt spid="310"/>
                                        </p:tgtEl>
                                        <p:attrNameLst>
                                          <p:attrName>style.visibility</p:attrName>
                                        </p:attrNameLst>
                                      </p:cBhvr>
                                      <p:to>
                                        <p:strVal val="visible"/>
                                      </p:to>
                                    </p:set>
                                  </p:childTnLst>
                                </p:cTn>
                              </p:par>
                            </p:childTnLst>
                          </p:cTn>
                        </p:par>
                      </p:childTnLst>
                    </p:cTn>
                  </p:par>
                  <p:par>
                    <p:cTn id="665" fill="hold">
                      <p:stCondLst>
                        <p:cond delay="indefinite"/>
                      </p:stCondLst>
                      <p:childTnLst>
                        <p:par>
                          <p:cTn id="666" fill="hold">
                            <p:stCondLst>
                              <p:cond delay="0"/>
                            </p:stCondLst>
                            <p:childTnLst>
                              <p:par>
                                <p:cTn id="667" nodeType="clickEffect" fill="hold" presetClass="entr" presetID="1">
                                  <p:stCondLst>
                                    <p:cond delay="0"/>
                                  </p:stCondLst>
                                  <p:childTnLst>
                                    <p:set>
                                      <p:cBhvr>
                                        <p:cTn id="668" dur="1" fill="hold">
                                          <p:stCondLst>
                                            <p:cond delay="0"/>
                                          </p:stCondLst>
                                        </p:cTn>
                                        <p:attrNameLst>
                                          <p:attrName>style.visibility</p:attrName>
                                        </p:attrNameLst>
                                      </p:cBhvr>
                                      <p:to>
                                        <p:strVal val="visible"/>
                                      </p:to>
                                    </p:set>
                                  </p:childTnLst>
                                </p:cTn>
                              </p:par>
                            </p:childTnLst>
                          </p:cTn>
                        </p:par>
                      </p:childTnLst>
                    </p:cTn>
                  </p:par>
                  <p:par>
                    <p:cTn id="669" fill="hold">
                      <p:stCondLst>
                        <p:cond delay="indefinite"/>
                      </p:stCondLst>
                      <p:childTnLst>
                        <p:par>
                          <p:cTn id="670" fill="hold">
                            <p:stCondLst>
                              <p:cond delay="0"/>
                            </p:stCondLst>
                            <p:childTnLst>
                              <p:par>
                                <p:cTn id="671" nodeType="clickEffect" fill="hold" presetClass="entr" presetID="1">
                                  <p:stCondLst>
                                    <p:cond delay="0"/>
                                  </p:stCondLst>
                                  <p:childTnLst>
                                    <p:set>
                                      <p:cBhvr>
                                        <p:cTn id="672" dur="1" fill="hold">
                                          <p:stCondLst>
                                            <p:cond delay="0"/>
                                          </p:stCondLst>
                                        </p:cTn>
                                        <p:tgtEl>
                                          <p:spTgt spid="299">
                                            <p:txEl>
                                              <p:pRg st="277" end="277"/>
                                            </p:txEl>
                                          </p:spTgt>
                                        </p:tgtEl>
                                        <p:attrNameLst>
                                          <p:attrName>style.visibility</p:attrName>
                                        </p:attrNameLst>
                                      </p:cBhvr>
                                      <p:to>
                                        <p:strVal val="visible"/>
                                      </p:to>
                                    </p:set>
                                  </p:childTnLst>
                                </p:cTn>
                              </p:par>
                            </p:childTnLst>
                          </p:cTn>
                        </p:par>
                      </p:childTnLst>
                    </p:cTn>
                  </p:par>
                  <p:par>
                    <p:cTn id="673" fill="hold">
                      <p:stCondLst>
                        <p:cond delay="indefinite"/>
                      </p:stCondLst>
                      <p:childTnLst>
                        <p:par>
                          <p:cTn id="674" fill="hold">
                            <p:stCondLst>
                              <p:cond delay="0"/>
                            </p:stCondLst>
                            <p:childTnLst>
                              <p:par>
                                <p:cTn id="675" nodeType="clickEffect" fill="hold" presetClass="entr" presetID="1">
                                  <p:stCondLst>
                                    <p:cond delay="0"/>
                                  </p:stCondLst>
                                  <p:childTnLst>
                                    <p:set>
                                      <p:cBhvr>
                                        <p:cTn id="676" dur="1" fill="hold">
                                          <p:stCondLst>
                                            <p:cond delay="0"/>
                                          </p:stCondLst>
                                        </p:cTn>
                                        <p:tgtEl>
                                          <p:spTgt spid="299">
                                            <p:txEl>
                                              <p:pRg st="277" end="277"/>
                                            </p:txEl>
                                          </p:spTgt>
                                        </p:tgtEl>
                                        <p:attrNameLst>
                                          <p:attrName>style.visibility</p:attrName>
                                        </p:attrNameLst>
                                      </p:cBhvr>
                                      <p:to>
                                        <p:strVal val="visible"/>
                                      </p:to>
                                    </p:set>
                                  </p:childTnLst>
                                </p:cTn>
                              </p:par>
                            </p:childTnLst>
                          </p:cTn>
                        </p:par>
                      </p:childTnLst>
                    </p:cTn>
                  </p:par>
                  <p:par>
                    <p:cTn id="677" fill="hold">
                      <p:stCondLst>
                        <p:cond delay="indefinite"/>
                      </p:stCondLst>
                      <p:childTnLst>
                        <p:par>
                          <p:cTn id="678" fill="hold">
                            <p:stCondLst>
                              <p:cond delay="0"/>
                            </p:stCondLst>
                            <p:childTnLst>
                              <p:par>
                                <p:cTn id="679" nodeType="clickEffect" fill="hold" presetClass="entr" presetID="1">
                                  <p:stCondLst>
                                    <p:cond delay="0"/>
                                  </p:stCondLst>
                                  <p:childTnLst>
                                    <p:set>
                                      <p:cBhvr>
                                        <p:cTn id="680" dur="1" fill="hold">
                                          <p:stCondLst>
                                            <p:cond delay="0"/>
                                          </p:stCondLst>
                                        </p:cTn>
                                        <p:attrNameLst>
                                          <p:attrName>style.visibility</p:attrName>
                                        </p:attrNameLst>
                                      </p:cBhvr>
                                      <p:to>
                                        <p:strVal val="visible"/>
                                      </p:to>
                                    </p:set>
                                  </p:childTnLst>
                                </p:cTn>
                              </p:par>
                            </p:childTnLst>
                          </p:cTn>
                        </p:par>
                      </p:childTnLst>
                    </p:cTn>
                  </p:par>
                  <p:par>
                    <p:cTn id="681" fill="hold">
                      <p:stCondLst>
                        <p:cond delay="indefinite"/>
                      </p:stCondLst>
                      <p:childTnLst>
                        <p:par>
                          <p:cTn id="682" fill="hold">
                            <p:stCondLst>
                              <p:cond delay="0"/>
                            </p:stCondLst>
                            <p:childTnLst>
                              <p:par>
                                <p:cTn id="683" nodeType="clickEffect" fill="hold" presetClass="entr" presetID="1">
                                  <p:stCondLst>
                                    <p:cond delay="0"/>
                                  </p:stCondLst>
                                  <p:childTnLst>
                                    <p:set>
                                      <p:cBhvr>
                                        <p:cTn id="684" dur="1" fill="hold">
                                          <p:stCondLst>
                                            <p:cond delay="0"/>
                                          </p:stCondLst>
                                        </p:cTn>
                                        <p:tgtEl>
                                          <p:spTgt spid="299">
                                            <p:txEl>
                                              <p:pRg st="277" end="277"/>
                                            </p:txEl>
                                          </p:spTgt>
                                        </p:tgtEl>
                                        <p:attrNameLst>
                                          <p:attrName>style.visibility</p:attrName>
                                        </p:attrNameLst>
                                      </p:cBhvr>
                                      <p:to>
                                        <p:strVal val="visible"/>
                                      </p:to>
                                    </p:set>
                                  </p:childTnLst>
                                </p:cTn>
                              </p:par>
                            </p:childTnLst>
                          </p:cTn>
                        </p:par>
                      </p:childTnLst>
                    </p:cTn>
                  </p:par>
                  <p:par>
                    <p:cTn id="685" fill="hold">
                      <p:stCondLst>
                        <p:cond delay="indefinite"/>
                      </p:stCondLst>
                      <p:childTnLst>
                        <p:par>
                          <p:cTn id="686" fill="hold">
                            <p:stCondLst>
                              <p:cond delay="0"/>
                            </p:stCondLst>
                            <p:childTnLst>
                              <p:par>
                                <p:cTn id="687" nodeType="clickEffect" fill="hold" presetClass="entr" presetID="1">
                                  <p:stCondLst>
                                    <p:cond delay="0"/>
                                  </p:stCondLst>
                                  <p:childTnLst>
                                    <p:set>
                                      <p:cBhvr>
                                        <p:cTn id="688" dur="1" fill="hold">
                                          <p:stCondLst>
                                            <p:cond delay="0"/>
                                          </p:stCondLst>
                                        </p:cTn>
                                        <p:attrNameLst>
                                          <p:attrName>style.visibility</p:attrName>
                                        </p:attrNameLst>
                                      </p:cBhvr>
                                      <p:to>
                                        <p:strVal val="visible"/>
                                      </p:to>
                                    </p:set>
                                  </p:childTnLst>
                                </p:cTn>
                              </p:par>
                            </p:childTnLst>
                          </p:cTn>
                        </p:par>
                      </p:childTnLst>
                    </p:cTn>
                  </p:par>
                  <p:par>
                    <p:cTn id="689" fill="hold">
                      <p:stCondLst>
                        <p:cond delay="indefinite"/>
                      </p:stCondLst>
                      <p:childTnLst>
                        <p:par>
                          <p:cTn id="690" fill="hold">
                            <p:stCondLst>
                              <p:cond delay="0"/>
                            </p:stCondLst>
                            <p:childTnLst>
                              <p:par>
                                <p:cTn id="691" nodeType="clickEffect" fill="hold" presetClass="entr" presetID="1">
                                  <p:stCondLst>
                                    <p:cond delay="0"/>
                                  </p:stCondLst>
                                  <p:childTnLst>
                                    <p:set>
                                      <p:cBhvr>
                                        <p:cTn id="692" dur="1" fill="hold">
                                          <p:stCondLst>
                                            <p:cond delay="0"/>
                                          </p:stCondLst>
                                        </p:cTn>
                                        <p:tgtEl>
                                          <p:spTgt spid="299">
                                            <p:txEl>
                                              <p:pRg st="277" end="27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7696693F-AE91-48CC-92D8-132B7CB9B40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12"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 List ADT</a:t>
            </a:r>
            <a:endParaRPr b="0" lang="en-IN" sz="1800" spc="-1" strike="noStrike">
              <a:solidFill>
                <a:srgbClr val="000000"/>
              </a:solidFill>
              <a:uFill>
                <a:solidFill>
                  <a:srgbClr val="ffffff"/>
                </a:solidFill>
              </a:uFill>
              <a:latin typeface="Arial"/>
            </a:endParaRPr>
          </a:p>
        </p:txBody>
      </p:sp>
      <p:sp>
        <p:nvSpPr>
          <p:cNvPr id="313"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There should be a way to:</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create an initially empty list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delete a list (i.e., free up any dynamically allocated memory)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determine whether a list is empty (more generally: its size)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insert an element at position </a:t>
            </a:r>
            <a:r>
              <a:rPr b="0" i="1"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 (special cases: append, prepend)</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delete first/last/all occurrence(s) of some data</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determine the first/last list entry at which some data appears</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read/write the data in that list entry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find the position (starting from 0) at which some data first appears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check if two lists are equal (as sequences)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iterate through the list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perform a given task on all items in the list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Some languages (e.g., Python) support lists with these features and more</a:t>
            </a:r>
            <a:endParaRPr b="0" lang="en-IN" sz="1800" spc="-1" strike="noStrike">
              <a:solidFill>
                <a:srgbClr val="000000"/>
              </a:solidFill>
              <a:uFill>
                <a:solidFill>
                  <a:srgbClr val="ffffff"/>
                </a:solidFill>
              </a:uFill>
              <a:latin typeface="Arial"/>
            </a:endParaRPr>
          </a:p>
        </p:txBody>
      </p:sp>
    </p:spTree>
  </p:cSld>
  <p:timing>
    <p:tnLst>
      <p:par>
        <p:cTn id="693" dur="indefinite" restart="never" nodeType="tmRoot">
          <p:childTnLst>
            <p:seq>
              <p:cTn id="694" dur="indefinite" nodeType="mainSeq">
                <p:childTnLst>
                  <p:par>
                    <p:cTn id="695" fill="hold">
                      <p:stCondLst>
                        <p:cond delay="indefinite"/>
                      </p:stCondLst>
                      <p:childTnLst>
                        <p:par>
                          <p:cTn id="696" fill="hold">
                            <p:stCondLst>
                              <p:cond delay="0"/>
                            </p:stCondLst>
                            <p:childTnLst>
                              <p:par>
                                <p:cTn id="697" nodeType="clickEffect" fill="hold" presetClass="entr" presetID="1">
                                  <p:stCondLst>
                                    <p:cond delay="0"/>
                                  </p:stCondLst>
                                  <p:childTnLst>
                                    <p:set>
                                      <p:cBhvr>
                                        <p:cTn id="698"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par>
                    <p:cTn id="699" fill="hold">
                      <p:stCondLst>
                        <p:cond delay="indefinite"/>
                      </p:stCondLst>
                      <p:childTnLst>
                        <p:par>
                          <p:cTn id="700" fill="hold">
                            <p:stCondLst>
                              <p:cond delay="0"/>
                            </p:stCondLst>
                            <p:childTnLst>
                              <p:par>
                                <p:cTn id="701" nodeType="clickEffect" fill="hold" presetClass="entr" presetID="1">
                                  <p:stCondLst>
                                    <p:cond delay="0"/>
                                  </p:stCondLst>
                                  <p:childTnLst>
                                    <p:set>
                                      <p:cBhvr>
                                        <p:cTn id="702"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par>
                    <p:cTn id="703" fill="hold">
                      <p:stCondLst>
                        <p:cond delay="indefinite"/>
                      </p:stCondLst>
                      <p:childTnLst>
                        <p:par>
                          <p:cTn id="704" fill="hold">
                            <p:stCondLst>
                              <p:cond delay="0"/>
                            </p:stCondLst>
                            <p:childTnLst>
                              <p:par>
                                <p:cTn id="705" nodeType="clickEffect" fill="hold" presetClass="entr" presetID="1">
                                  <p:stCondLst>
                                    <p:cond delay="0"/>
                                  </p:stCondLst>
                                  <p:childTnLst>
                                    <p:set>
                                      <p:cBhvr>
                                        <p:cTn id="706"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par>
                    <p:cTn id="707" fill="hold">
                      <p:stCondLst>
                        <p:cond delay="indefinite"/>
                      </p:stCondLst>
                      <p:childTnLst>
                        <p:par>
                          <p:cTn id="708" fill="hold">
                            <p:stCondLst>
                              <p:cond delay="0"/>
                            </p:stCondLst>
                            <p:childTnLst>
                              <p:par>
                                <p:cTn id="709" nodeType="clickEffect" fill="hold" presetClass="entr" presetID="1">
                                  <p:stCondLst>
                                    <p:cond delay="0"/>
                                  </p:stCondLst>
                                  <p:childTnLst>
                                    <p:set>
                                      <p:cBhvr>
                                        <p:cTn id="710"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par>
                    <p:cTn id="711" fill="hold">
                      <p:stCondLst>
                        <p:cond delay="indefinite"/>
                      </p:stCondLst>
                      <p:childTnLst>
                        <p:par>
                          <p:cTn id="712" fill="hold">
                            <p:stCondLst>
                              <p:cond delay="0"/>
                            </p:stCondLst>
                            <p:childTnLst>
                              <p:par>
                                <p:cTn id="713" nodeType="clickEffect" fill="hold" presetClass="entr" presetID="1">
                                  <p:stCondLst>
                                    <p:cond delay="0"/>
                                  </p:stCondLst>
                                  <p:childTnLst>
                                    <p:set>
                                      <p:cBhvr>
                                        <p:cTn id="714"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par>
                    <p:cTn id="715" fill="hold">
                      <p:stCondLst>
                        <p:cond delay="indefinite"/>
                      </p:stCondLst>
                      <p:childTnLst>
                        <p:par>
                          <p:cTn id="716" fill="hold">
                            <p:stCondLst>
                              <p:cond delay="0"/>
                            </p:stCondLst>
                            <p:childTnLst>
                              <p:par>
                                <p:cTn id="717" nodeType="clickEffect" fill="hold" presetClass="entr" presetID="1">
                                  <p:stCondLst>
                                    <p:cond delay="0"/>
                                  </p:stCondLst>
                                  <p:childTnLst>
                                    <p:set>
                                      <p:cBhvr>
                                        <p:cTn id="718"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par>
                    <p:cTn id="719" fill="hold">
                      <p:stCondLst>
                        <p:cond delay="indefinite"/>
                      </p:stCondLst>
                      <p:childTnLst>
                        <p:par>
                          <p:cTn id="720" fill="hold">
                            <p:stCondLst>
                              <p:cond delay="0"/>
                            </p:stCondLst>
                            <p:childTnLst>
                              <p:par>
                                <p:cTn id="721" nodeType="clickEffect" fill="hold" presetClass="entr" presetID="1">
                                  <p:stCondLst>
                                    <p:cond delay="0"/>
                                  </p:stCondLst>
                                  <p:childTnLst>
                                    <p:set>
                                      <p:cBhvr>
                                        <p:cTn id="722"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par>
                    <p:cTn id="723" fill="hold">
                      <p:stCondLst>
                        <p:cond delay="indefinite"/>
                      </p:stCondLst>
                      <p:childTnLst>
                        <p:par>
                          <p:cTn id="724" fill="hold">
                            <p:stCondLst>
                              <p:cond delay="0"/>
                            </p:stCondLst>
                            <p:childTnLst>
                              <p:par>
                                <p:cTn id="725" nodeType="clickEffect" fill="hold" presetClass="entr" presetID="1">
                                  <p:stCondLst>
                                    <p:cond delay="0"/>
                                  </p:stCondLst>
                                  <p:childTnLst>
                                    <p:set>
                                      <p:cBhvr>
                                        <p:cTn id="726"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par>
                    <p:cTn id="727" fill="hold">
                      <p:stCondLst>
                        <p:cond delay="indefinite"/>
                      </p:stCondLst>
                      <p:childTnLst>
                        <p:par>
                          <p:cTn id="728" fill="hold">
                            <p:stCondLst>
                              <p:cond delay="0"/>
                            </p:stCondLst>
                            <p:childTnLst>
                              <p:par>
                                <p:cTn id="729" nodeType="clickEffect" fill="hold" presetClass="entr" presetID="1">
                                  <p:stCondLst>
                                    <p:cond delay="0"/>
                                  </p:stCondLst>
                                  <p:childTnLst>
                                    <p:set>
                                      <p:cBhvr>
                                        <p:cTn id="730"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par>
                    <p:cTn id="731" fill="hold">
                      <p:stCondLst>
                        <p:cond delay="indefinite"/>
                      </p:stCondLst>
                      <p:childTnLst>
                        <p:par>
                          <p:cTn id="732" fill="hold">
                            <p:stCondLst>
                              <p:cond delay="0"/>
                            </p:stCondLst>
                            <p:childTnLst>
                              <p:par>
                                <p:cTn id="733" nodeType="clickEffect" fill="hold" presetClass="entr" presetID="1">
                                  <p:stCondLst>
                                    <p:cond delay="0"/>
                                  </p:stCondLst>
                                  <p:childTnLst>
                                    <p:set>
                                      <p:cBhvr>
                                        <p:cTn id="734"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par>
                    <p:cTn id="735" fill="hold">
                      <p:stCondLst>
                        <p:cond delay="indefinite"/>
                      </p:stCondLst>
                      <p:childTnLst>
                        <p:par>
                          <p:cTn id="736" fill="hold">
                            <p:stCondLst>
                              <p:cond delay="0"/>
                            </p:stCondLst>
                            <p:childTnLst>
                              <p:par>
                                <p:cTn id="737" nodeType="clickEffect" fill="hold" presetClass="entr" presetID="1">
                                  <p:stCondLst>
                                    <p:cond delay="0"/>
                                  </p:stCondLst>
                                  <p:childTnLst>
                                    <p:set>
                                      <p:cBhvr>
                                        <p:cTn id="738"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par>
                    <p:cTn id="739" fill="hold">
                      <p:stCondLst>
                        <p:cond delay="indefinite"/>
                      </p:stCondLst>
                      <p:childTnLst>
                        <p:par>
                          <p:cTn id="740" fill="hold">
                            <p:stCondLst>
                              <p:cond delay="0"/>
                            </p:stCondLst>
                            <p:childTnLst>
                              <p:par>
                                <p:cTn id="741" nodeType="clickEffect" fill="hold" presetClass="entr" presetID="1">
                                  <p:stCondLst>
                                    <p:cond delay="0"/>
                                  </p:stCondLst>
                                  <p:childTnLst>
                                    <p:set>
                                      <p:cBhvr>
                                        <p:cTn id="742" dur="1" fill="hold">
                                          <p:stCondLst>
                                            <p:cond delay="0"/>
                                          </p:stCondLst>
                                        </p:cTn>
                                        <p:tgtEl>
                                          <p:spTgt spid="313">
                                            <p:txEl>
                                              <p:pRg st="656" end="65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Welcome to CS202!</a:t>
            </a:r>
            <a:endParaRPr b="0" lang="en-IN" sz="1800" spc="-1" strike="noStrike">
              <a:solidFill>
                <a:srgbClr val="000000"/>
              </a:solidFill>
              <a:uFill>
                <a:solidFill>
                  <a:srgbClr val="ffffff"/>
                </a:solidFill>
              </a:uFill>
              <a:latin typeface="Arial"/>
            </a:endParaRPr>
          </a:p>
        </p:txBody>
      </p:sp>
      <p:sp>
        <p:nvSpPr>
          <p:cNvPr id="198" name="CustomShape 2"/>
          <p:cNvSpPr/>
          <p:nvPr/>
        </p:nvSpPr>
        <p:spPr>
          <a:xfrm>
            <a:off x="534600" y="1111680"/>
            <a:ext cx="9040320" cy="5780520"/>
          </a:xfrm>
          <a:prstGeom prst="rect">
            <a:avLst/>
          </a:prstGeom>
          <a:noFill/>
          <a:ln>
            <a:noFill/>
          </a:ln>
        </p:spPr>
        <p:style>
          <a:lnRef idx="0"/>
          <a:fillRef idx="0"/>
          <a:effectRef idx="0"/>
          <a:fontRef idx="minor"/>
        </p:style>
      </p:sp>
      <p:sp>
        <p:nvSpPr>
          <p:cNvPr id="199" name="CustomShape 3"/>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367D396E-2462-4204-92B0-D5ACC089B6FD}"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pic>
        <p:nvPicPr>
          <p:cNvPr id="200" name="Picture 3" descr=""/>
          <p:cNvPicPr/>
          <p:nvPr/>
        </p:nvPicPr>
        <p:blipFill>
          <a:blip r:embed="rId1"/>
          <a:stretch/>
        </p:blipFill>
        <p:spPr>
          <a:xfrm>
            <a:off x="925560" y="1111680"/>
            <a:ext cx="8227440" cy="5706360"/>
          </a:xfrm>
          <a:prstGeom prst="rect">
            <a:avLst/>
          </a:prstGeom>
          <a:ln>
            <a:noFill/>
          </a:ln>
        </p:spPr>
      </p:pic>
      <p:sp>
        <p:nvSpPr>
          <p:cNvPr id="201" name="CustomShape 4"/>
          <p:cNvSpPr/>
          <p:nvPr/>
        </p:nvSpPr>
        <p:spPr>
          <a:xfrm>
            <a:off x="596160" y="6744600"/>
            <a:ext cx="8899560" cy="33264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1600" spc="-1" strike="noStrike">
                <a:solidFill>
                  <a:srgbClr val="000000"/>
                </a:solidFill>
                <a:uFill>
                  <a:solidFill>
                    <a:srgbClr val="ffffff"/>
                  </a:solidFill>
                </a:uFill>
                <a:latin typeface="Trebuchet MS"/>
                <a:ea typeface="ＭＳ Ｐゴシック"/>
              </a:rPr>
              <a:t>Source</a:t>
            </a:r>
            <a:r>
              <a:rPr b="0" lang="en-IN" sz="1600" spc="-1" strike="noStrike">
                <a:solidFill>
                  <a:srgbClr val="000000"/>
                </a:solidFill>
                <a:uFill>
                  <a:solidFill>
                    <a:srgbClr val="ffffff"/>
                  </a:solidFill>
                </a:uFill>
                <a:latin typeface="Trebuchet MS"/>
                <a:ea typeface="ＭＳ Ｐゴシック"/>
              </a:rPr>
              <a:t>: http://www.starling-software.com/employment/programmer-competency-matrix.html</a:t>
            </a:r>
            <a:endParaRPr b="0" lang="en-IN" sz="1800" spc="-1" strike="noStrike">
              <a:solidFill>
                <a:srgbClr val="000000"/>
              </a:solidFill>
              <a:uFill>
                <a:solidFill>
                  <a:srgbClr val="ffffff"/>
                </a:solidFill>
              </a:uFill>
              <a:latin typeface="Arial"/>
            </a:endParaRPr>
          </a:p>
        </p:txBody>
      </p:sp>
      <p:sp>
        <p:nvSpPr>
          <p:cNvPr id="202" name="CustomShape 5"/>
          <p:cNvSpPr/>
          <p:nvPr/>
        </p:nvSpPr>
        <p:spPr>
          <a:xfrm>
            <a:off x="1679760" y="4565160"/>
            <a:ext cx="6643080" cy="1613880"/>
          </a:xfrm>
          <a:prstGeom prst="rect">
            <a:avLst/>
          </a:prstGeom>
          <a:solidFill>
            <a:srgbClr val="92d050"/>
          </a:solidFill>
          <a:ln w="38160">
            <a:solidFill>
              <a:srgbClr val="c00000"/>
            </a:solidFill>
            <a:round/>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uFill>
                  <a:solidFill>
                    <a:srgbClr val="ffffff"/>
                  </a:solidFill>
                </a:uFill>
                <a:latin typeface="Trebuchet MS"/>
                <a:ea typeface="ＭＳ Ｐゴシック"/>
              </a:rPr>
              <a:t>The world only cares about — and pays off on —</a:t>
            </a:r>
            <a:endParaRPr b="0" lang="en-IN" sz="1800" spc="-1" strike="noStrike">
              <a:solidFill>
                <a:srgbClr val="000000"/>
              </a:solidFill>
              <a:uFill>
                <a:solidFill>
                  <a:srgbClr val="ffffff"/>
                </a:solidFill>
              </a:uFill>
              <a:latin typeface="Arial"/>
            </a:endParaRPr>
          </a:p>
          <a:p>
            <a:pPr algn="ctr">
              <a:lnSpc>
                <a:spcPct val="100000"/>
              </a:lnSpc>
            </a:pPr>
            <a:r>
              <a:rPr b="0" lang="en-IN" sz="2000" spc="-1" strike="noStrike">
                <a:solidFill>
                  <a:srgbClr val="000000"/>
                </a:solidFill>
                <a:uFill>
                  <a:solidFill>
                    <a:srgbClr val="ffffff"/>
                  </a:solidFill>
                </a:uFill>
                <a:latin typeface="Trebuchet MS"/>
                <a:ea typeface="ＭＳ Ｐゴシック"/>
              </a:rPr>
              <a:t>what you can do with</a:t>
            </a:r>
            <a:endParaRPr b="0" lang="en-IN" sz="1800" spc="-1" strike="noStrike">
              <a:solidFill>
                <a:srgbClr val="000000"/>
              </a:solidFill>
              <a:uFill>
                <a:solidFill>
                  <a:srgbClr val="ffffff"/>
                </a:solidFill>
              </a:uFill>
              <a:latin typeface="Arial"/>
            </a:endParaRPr>
          </a:p>
          <a:p>
            <a:pPr algn="ctr">
              <a:lnSpc>
                <a:spcPct val="100000"/>
              </a:lnSpc>
            </a:pPr>
            <a:r>
              <a:rPr b="0" lang="en-IN" sz="2000" spc="-1" strike="noStrike">
                <a:solidFill>
                  <a:srgbClr val="000000"/>
                </a:solidFill>
                <a:uFill>
                  <a:solidFill>
                    <a:srgbClr val="ffffff"/>
                  </a:solidFill>
                </a:uFill>
                <a:latin typeface="Trebuchet MS"/>
                <a:ea typeface="ＭＳ Ｐゴシック"/>
              </a:rPr>
              <a:t>what you know (and it doesn’t care how you learned it)</a:t>
            </a:r>
            <a:endParaRPr b="0" lang="en-IN" sz="1800" spc="-1" strike="noStrike">
              <a:solidFill>
                <a:srgbClr val="000000"/>
              </a:solidFill>
              <a:uFill>
                <a:solidFill>
                  <a:srgbClr val="ffffff"/>
                </a:solidFill>
              </a:uFill>
              <a:latin typeface="Arial"/>
            </a:endParaRPr>
          </a:p>
          <a:p>
            <a:pPr algn="ctr">
              <a:lnSpc>
                <a:spcPct val="100000"/>
              </a:lnSpc>
            </a:pPr>
            <a:endParaRPr b="0" lang="en-IN" sz="1800" spc="-1" strike="noStrike">
              <a:solidFill>
                <a:srgbClr val="000000"/>
              </a:solidFill>
              <a:uFill>
                <a:solidFill>
                  <a:srgbClr val="ffffff"/>
                </a:solidFill>
              </a:uFill>
              <a:latin typeface="Arial"/>
            </a:endParaRPr>
          </a:p>
          <a:p>
            <a:pPr algn="ctr">
              <a:lnSpc>
                <a:spcPct val="100000"/>
              </a:lnSpc>
            </a:pPr>
            <a:r>
              <a:rPr b="0" lang="en-IN" sz="2000" spc="-1" strike="noStrike">
                <a:solidFill>
                  <a:srgbClr val="000000"/>
                </a:solidFill>
                <a:uFill>
                  <a:solidFill>
                    <a:srgbClr val="ffffff"/>
                  </a:solidFill>
                </a:uFill>
                <a:latin typeface="Trebuchet MS"/>
                <a:ea typeface="ＭＳ Ｐゴシック"/>
              </a:rPr>
              <a:t>Laszlo Bock, Senior VP, Google</a:t>
            </a:r>
            <a:endParaRPr b="0" lang="en-IN"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1">
                                  <p:stCondLst>
                                    <p:cond delay="0"/>
                                  </p:stCondLst>
                                  <p:childTnLst>
                                    <p:set>
                                      <p:cBhvr>
                                        <p:cTn id="8" dur="1" fill="hold">
                                          <p:stCondLst>
                                            <p:cond delay="0"/>
                                          </p:stCondLst>
                                        </p:cTn>
                                        <p:tgtEl>
                                          <p:spTgt spid="202"/>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202">
                                            <p:txEl>
                                              <p:pRg st="0" end="47"/>
                                            </p:txEl>
                                          </p:spTgt>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202">
                                            <p:txEl>
                                              <p:pRg st="155" end="15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202">
                                            <p:txEl>
                                              <p:pRg st="155" end="15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202">
                                            <p:txEl>
                                              <p:pRg st="155" end="15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E640D9F9-D02D-4D65-AF8C-A496AEDA3659}"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15"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List.h: First Attempt</a:t>
            </a:r>
            <a:endParaRPr b="0" lang="en-IN" sz="1800" spc="-1" strike="noStrike">
              <a:solidFill>
                <a:srgbClr val="000000"/>
              </a:solidFill>
              <a:uFill>
                <a:solidFill>
                  <a:srgbClr val="ffffff"/>
                </a:solidFill>
              </a:uFill>
              <a:latin typeface="Arial"/>
            </a:endParaRPr>
          </a:p>
        </p:txBody>
      </p:sp>
      <p:sp>
        <p:nvSpPr>
          <p:cNvPr id="316"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#ifndef LIST_H</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#define LIST_H</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typedef void* 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create an initially empty list: we will use NULL</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delete a list (and free up any associated memory)</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void freeList(List list);</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#endif</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Solution</a:t>
            </a:r>
            <a:r>
              <a:rPr b="0" lang="en-IN" sz="2000" spc="-1" strike="noStrike">
                <a:solidFill>
                  <a:srgbClr val="000000"/>
                </a:solidFill>
                <a:uFill>
                  <a:solidFill>
                    <a:srgbClr val="ffffff"/>
                  </a:solidFill>
                </a:uFill>
                <a:latin typeface="Trebuchet MS"/>
                <a:ea typeface="ＭＳ Ｐゴシック"/>
              </a:rPr>
              <a:t>: Pointer to IMPLementation (PIMPL)</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see: http://stackoverflow.com/questions/8972588/is-the-pimpl-idiom-really-used-in-practice</a:t>
            </a:r>
            <a:endParaRPr b="0" lang="en-IN" sz="1800" spc="-1" strike="noStrike">
              <a:solidFill>
                <a:srgbClr val="000000"/>
              </a:solidFill>
              <a:uFill>
                <a:solidFill>
                  <a:srgbClr val="ffffff"/>
                </a:solidFill>
              </a:uFill>
              <a:latin typeface="Arial"/>
            </a:endParaRPr>
          </a:p>
        </p:txBody>
      </p:sp>
      <p:sp>
        <p:nvSpPr>
          <p:cNvPr id="317" name="CustomShape 4"/>
          <p:cNvSpPr/>
          <p:nvPr/>
        </p:nvSpPr>
        <p:spPr>
          <a:xfrm>
            <a:off x="2367360" y="4298760"/>
            <a:ext cx="2366640" cy="888480"/>
          </a:xfrm>
          <a:prstGeom prst="irregularSeal1">
            <a:avLst/>
          </a:prstGeom>
          <a:gradFill>
            <a:gsLst>
              <a:gs pos="0">
                <a:srgbClr val="ffd89f"/>
              </a:gs>
              <a:gs pos="50000">
                <a:srgbClr val="ffe5c5"/>
              </a:gs>
              <a:gs pos="100000">
                <a:srgbClr val="fff2e2"/>
              </a:gs>
            </a:gsLst>
            <a:lin ang="0"/>
          </a:gradFill>
          <a:ln w="28440">
            <a:solidFill>
              <a:srgbClr val="ff0000"/>
            </a:solidFill>
            <a:round/>
          </a:ln>
        </p:spPr>
        <p:style>
          <a:lnRef idx="0"/>
          <a:fillRef idx="0"/>
          <a:effectRef idx="0"/>
          <a:fontRef idx="minor"/>
        </p:style>
      </p:sp>
      <p:sp>
        <p:nvSpPr>
          <p:cNvPr id="318" name="CustomShape 5"/>
          <p:cNvSpPr/>
          <p:nvPr/>
        </p:nvSpPr>
        <p:spPr>
          <a:xfrm>
            <a:off x="5286600" y="4252320"/>
            <a:ext cx="3740760" cy="699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Need to define type for </a:t>
            </a:r>
            <a:r>
              <a:rPr b="1" lang="en-IN" sz="2000" spc="-1" strike="noStrike">
                <a:solidFill>
                  <a:srgbClr val="000000"/>
                </a:solidFill>
                <a:uFill>
                  <a:solidFill>
                    <a:srgbClr val="ffffff"/>
                  </a:solidFill>
                </a:uFill>
                <a:latin typeface="Courier New"/>
                <a:ea typeface="ＭＳ Ｐゴシック"/>
              </a:rPr>
              <a:t>List</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which defeats the purpose!</a:t>
            </a:r>
            <a:endParaRPr b="0" lang="en-IN" sz="1800" spc="-1" strike="noStrike">
              <a:solidFill>
                <a:srgbClr val="000000"/>
              </a:solidFill>
              <a:uFill>
                <a:solidFill>
                  <a:srgbClr val="ffffff"/>
                </a:solidFill>
              </a:uFill>
              <a:latin typeface="Arial"/>
            </a:endParaRPr>
          </a:p>
        </p:txBody>
      </p:sp>
    </p:spTree>
  </p:cSld>
  <p:timing>
    <p:tnLst>
      <p:par>
        <p:cTn id="743" dur="indefinite" restart="never" nodeType="tmRoot">
          <p:childTnLst>
            <p:seq>
              <p:cTn id="744" dur="indefinite" nodeType="mainSeq">
                <p:childTnLst>
                  <p:par>
                    <p:cTn id="745" fill="hold">
                      <p:stCondLst>
                        <p:cond delay="indefinite"/>
                      </p:stCondLst>
                      <p:childTnLst>
                        <p:par>
                          <p:cTn id="746" fill="hold">
                            <p:stCondLst>
                              <p:cond delay="0"/>
                            </p:stCondLst>
                            <p:childTnLst>
                              <p:par>
                                <p:cTn id="747" nodeType="clickEffect" fill="hold" presetClass="entr" presetID="1">
                                  <p:stCondLst>
                                    <p:cond delay="0"/>
                                  </p:stCondLst>
                                  <p:childTnLst>
                                    <p:set>
                                      <p:cBhvr>
                                        <p:cTn id="748" dur="1" fill="hold">
                                          <p:stCondLst>
                                            <p:cond delay="0"/>
                                          </p:stCondLst>
                                        </p:cTn>
                                        <p:tgtEl>
                                          <p:spTgt spid="316">
                                            <p:txEl>
                                              <p:pRg st="1" end="16"/>
                                            </p:txEl>
                                          </p:spTgt>
                                        </p:tgtEl>
                                        <p:attrNameLst>
                                          <p:attrName>style.visibility</p:attrName>
                                        </p:attrNameLst>
                                      </p:cBhvr>
                                      <p:to>
                                        <p:strVal val="visible"/>
                                      </p:to>
                                    </p:set>
                                  </p:childTnLst>
                                </p:cTn>
                              </p:par>
                              <p:par>
                                <p:cTn id="749" nodeType="withEffect" fill="hold" presetClass="entr" presetID="1">
                                  <p:stCondLst>
                                    <p:cond delay="0"/>
                                  </p:stCondLst>
                                  <p:childTnLst>
                                    <p:set>
                                      <p:cBhvr>
                                        <p:cTn id="750" dur="1" fill="hold">
                                          <p:stCondLst>
                                            <p:cond delay="0"/>
                                          </p:stCondLst>
                                        </p:cTn>
                                        <p:tgtEl>
                                          <p:spTgt spid="316">
                                            <p:txEl>
                                              <p:pRg st="329" end="329"/>
                                            </p:txEl>
                                          </p:spTgt>
                                        </p:tgtEl>
                                        <p:attrNameLst>
                                          <p:attrName>style.visibility</p:attrName>
                                        </p:attrNameLst>
                                      </p:cBhvr>
                                      <p:to>
                                        <p:strVal val="visible"/>
                                      </p:to>
                                    </p:set>
                                  </p:childTnLst>
                                </p:cTn>
                              </p:par>
                              <p:par>
                                <p:cTn id="751" nodeType="withEffect" fill="hold" presetClass="entr" presetID="1">
                                  <p:stCondLst>
                                    <p:cond delay="0"/>
                                  </p:stCondLst>
                                  <p:childTnLst>
                                    <p:set>
                                      <p:cBhvr>
                                        <p:cTn id="752" dur="1" fill="hold">
                                          <p:stCondLst>
                                            <p:cond delay="0"/>
                                          </p:stCondLst>
                                        </p:cTn>
                                        <p:tgtEl>
                                          <p:spTgt spid="316">
                                            <p:txEl>
                                              <p:pRg st="329" end="329"/>
                                            </p:txEl>
                                          </p:spTgt>
                                        </p:tgtEl>
                                        <p:attrNameLst>
                                          <p:attrName>style.visibility</p:attrName>
                                        </p:attrNameLst>
                                      </p:cBhvr>
                                      <p:to>
                                        <p:strVal val="visible"/>
                                      </p:to>
                                    </p:set>
                                  </p:childTnLst>
                                </p:cTn>
                              </p:par>
                            </p:childTnLst>
                          </p:cTn>
                        </p:par>
                      </p:childTnLst>
                    </p:cTn>
                  </p:par>
                  <p:par>
                    <p:cTn id="753" fill="hold">
                      <p:stCondLst>
                        <p:cond delay="indefinite"/>
                      </p:stCondLst>
                      <p:childTnLst>
                        <p:par>
                          <p:cTn id="754" fill="hold">
                            <p:stCondLst>
                              <p:cond delay="0"/>
                            </p:stCondLst>
                            <p:childTnLst>
                              <p:par>
                                <p:cTn id="755" nodeType="clickEffect" fill="hold" presetClass="entr" presetID="1">
                                  <p:stCondLst>
                                    <p:cond delay="0"/>
                                  </p:stCondLst>
                                  <p:childTnLst>
                                    <p:set>
                                      <p:cBhvr>
                                        <p:cTn id="756" dur="1" fill="hold">
                                          <p:stCondLst>
                                            <p:cond delay="0"/>
                                          </p:stCondLst>
                                        </p:cTn>
                                        <p:tgtEl>
                                          <p:spTgt spid="316">
                                            <p:txEl>
                                              <p:pRg st="329" end="329"/>
                                            </p:txEl>
                                          </p:spTgt>
                                        </p:tgtEl>
                                        <p:attrNameLst>
                                          <p:attrName>style.visibility</p:attrName>
                                        </p:attrNameLst>
                                      </p:cBhvr>
                                      <p:to>
                                        <p:strVal val="visible"/>
                                      </p:to>
                                    </p:set>
                                  </p:childTnLst>
                                </p:cTn>
                              </p:par>
                            </p:childTnLst>
                          </p:cTn>
                        </p:par>
                      </p:childTnLst>
                    </p:cTn>
                  </p:par>
                  <p:par>
                    <p:cTn id="757" fill="hold">
                      <p:stCondLst>
                        <p:cond delay="indefinite"/>
                      </p:stCondLst>
                      <p:childTnLst>
                        <p:par>
                          <p:cTn id="758" fill="hold">
                            <p:stCondLst>
                              <p:cond delay="0"/>
                            </p:stCondLst>
                            <p:childTnLst>
                              <p:par>
                                <p:cTn id="759" nodeType="clickEffect" fill="hold" presetClass="entr" presetID="1">
                                  <p:stCondLst>
                                    <p:cond delay="0"/>
                                  </p:stCondLst>
                                  <p:childTnLst>
                                    <p:set>
                                      <p:cBhvr>
                                        <p:cTn id="760" dur="1" fill="hold">
                                          <p:stCondLst>
                                            <p:cond delay="0"/>
                                          </p:stCondLst>
                                        </p:cTn>
                                        <p:tgtEl>
                                          <p:spTgt spid="316">
                                            <p:txEl>
                                              <p:pRg st="329" end="329"/>
                                            </p:txEl>
                                          </p:spTgt>
                                        </p:tgtEl>
                                        <p:attrNameLst>
                                          <p:attrName>style.visibility</p:attrName>
                                        </p:attrNameLst>
                                      </p:cBhvr>
                                      <p:to>
                                        <p:strVal val="visible"/>
                                      </p:to>
                                    </p:set>
                                  </p:childTnLst>
                                </p:cTn>
                              </p:par>
                            </p:childTnLst>
                          </p:cTn>
                        </p:par>
                      </p:childTnLst>
                    </p:cTn>
                  </p:par>
                  <p:par>
                    <p:cTn id="761" fill="hold">
                      <p:stCondLst>
                        <p:cond delay="indefinite"/>
                      </p:stCondLst>
                      <p:childTnLst>
                        <p:par>
                          <p:cTn id="762" fill="hold">
                            <p:stCondLst>
                              <p:cond delay="0"/>
                            </p:stCondLst>
                            <p:childTnLst>
                              <p:par>
                                <p:cTn id="763" nodeType="clickEffect" fill="hold" presetClass="entr" presetID="1">
                                  <p:stCondLst>
                                    <p:cond delay="0"/>
                                  </p:stCondLst>
                                  <p:childTnLst>
                                    <p:set>
                                      <p:cBhvr>
                                        <p:cTn id="764" dur="1" fill="hold">
                                          <p:stCondLst>
                                            <p:cond delay="0"/>
                                          </p:stCondLst>
                                        </p:cTn>
                                        <p:tgtEl>
                                          <p:spTgt spid="316">
                                            <p:txEl>
                                              <p:pRg st="329" end="329"/>
                                            </p:txEl>
                                          </p:spTgt>
                                        </p:tgtEl>
                                        <p:attrNameLst>
                                          <p:attrName>style.visibility</p:attrName>
                                        </p:attrNameLst>
                                      </p:cBhvr>
                                      <p:to>
                                        <p:strVal val="visible"/>
                                      </p:to>
                                    </p:set>
                                  </p:childTnLst>
                                </p:cTn>
                              </p:par>
                            </p:childTnLst>
                          </p:cTn>
                        </p:par>
                      </p:childTnLst>
                    </p:cTn>
                  </p:par>
                  <p:par>
                    <p:cTn id="765" fill="hold">
                      <p:stCondLst>
                        <p:cond delay="indefinite"/>
                      </p:stCondLst>
                      <p:childTnLst>
                        <p:par>
                          <p:cTn id="766" fill="hold">
                            <p:stCondLst>
                              <p:cond delay="0"/>
                            </p:stCondLst>
                            <p:childTnLst>
                              <p:par>
                                <p:cTn id="767" nodeType="clickEffect" fill="hold" presetClass="entr" presetID="1">
                                  <p:stCondLst>
                                    <p:cond delay="0"/>
                                  </p:stCondLst>
                                  <p:childTnLst>
                                    <p:set>
                                      <p:cBhvr>
                                        <p:cTn id="768" dur="1" fill="hold">
                                          <p:stCondLst>
                                            <p:cond delay="0"/>
                                          </p:stCondLst>
                                        </p:cTn>
                                        <p:tgtEl>
                                          <p:spTgt spid="317"/>
                                        </p:tgtEl>
                                        <p:attrNameLst>
                                          <p:attrName>style.visibility</p:attrName>
                                        </p:attrNameLst>
                                      </p:cBhvr>
                                      <p:to>
                                        <p:strVal val="visible"/>
                                      </p:to>
                                    </p:set>
                                  </p:childTnLst>
                                </p:cTn>
                              </p:par>
                            </p:childTnLst>
                          </p:cTn>
                        </p:par>
                      </p:childTnLst>
                    </p:cTn>
                  </p:par>
                  <p:par>
                    <p:cTn id="769" fill="hold">
                      <p:stCondLst>
                        <p:cond delay="indefinite"/>
                      </p:stCondLst>
                      <p:childTnLst>
                        <p:par>
                          <p:cTn id="770" fill="hold">
                            <p:stCondLst>
                              <p:cond delay="0"/>
                            </p:stCondLst>
                            <p:childTnLst>
                              <p:par>
                                <p:cTn id="771" nodeType="clickEffect" fill="hold" presetClass="entr" presetID="1">
                                  <p:stCondLst>
                                    <p:cond delay="0"/>
                                  </p:stCondLst>
                                  <p:childTnLst>
                                    <p:set>
                                      <p:cBhvr>
                                        <p:cTn id="772" dur="1" fill="hold">
                                          <p:stCondLst>
                                            <p:cond delay="0"/>
                                          </p:stCondLst>
                                        </p:cTn>
                                        <p:tgtEl>
                                          <p:spTgt spid="318">
                                            <p:txEl>
                                              <p:pRg st="0" end="30"/>
                                            </p:txEl>
                                          </p:spTgt>
                                        </p:tgtEl>
                                        <p:attrNameLst>
                                          <p:attrName>style.visibility</p:attrName>
                                        </p:attrNameLst>
                                      </p:cBhvr>
                                      <p:to>
                                        <p:strVal val="visible"/>
                                      </p:to>
                                    </p:set>
                                  </p:childTnLst>
                                </p:cTn>
                              </p:par>
                            </p:childTnLst>
                          </p:cTn>
                        </p:par>
                      </p:childTnLst>
                    </p:cTn>
                  </p:par>
                  <p:par>
                    <p:cTn id="773" fill="hold">
                      <p:stCondLst>
                        <p:cond delay="indefinite"/>
                      </p:stCondLst>
                      <p:childTnLst>
                        <p:par>
                          <p:cTn id="774" fill="hold">
                            <p:stCondLst>
                              <p:cond delay="0"/>
                            </p:stCondLst>
                            <p:childTnLst>
                              <p:par>
                                <p:cTn id="775" nodeType="clickEffect" fill="hold" presetClass="entr" presetID="1">
                                  <p:stCondLst>
                                    <p:cond delay="0"/>
                                  </p:stCondLst>
                                  <p:childTnLst>
                                    <p:set>
                                      <p:cBhvr>
                                        <p:cTn id="776" dur="1" fill="hold">
                                          <p:stCondLst>
                                            <p:cond delay="0"/>
                                          </p:stCondLst>
                                        </p:cTn>
                                        <p:tgtEl>
                                          <p:spTgt spid="318">
                                            <p:txEl>
                                              <p:pRg st="58" end="58"/>
                                            </p:txEl>
                                          </p:spTgt>
                                        </p:tgtEl>
                                        <p:attrNameLst>
                                          <p:attrName>style.visibility</p:attrName>
                                        </p:attrNameLst>
                                      </p:cBhvr>
                                      <p:to>
                                        <p:strVal val="visible"/>
                                      </p:to>
                                    </p:set>
                                  </p:childTnLst>
                                </p:cTn>
                              </p:par>
                            </p:childTnLst>
                          </p:cTn>
                        </p:par>
                      </p:childTnLst>
                    </p:cTn>
                  </p:par>
                  <p:par>
                    <p:cTn id="777" fill="hold">
                      <p:stCondLst>
                        <p:cond delay="indefinite"/>
                      </p:stCondLst>
                      <p:childTnLst>
                        <p:par>
                          <p:cTn id="778" fill="hold">
                            <p:stCondLst>
                              <p:cond delay="0"/>
                            </p:stCondLst>
                            <p:childTnLst>
                              <p:par>
                                <p:cTn id="779" nodeType="clickEffect" fill="hold" presetClass="entr" presetID="1">
                                  <p:stCondLst>
                                    <p:cond delay="0"/>
                                  </p:stCondLst>
                                  <p:childTnLst>
                                    <p:set>
                                      <p:cBhvr>
                                        <p:cTn id="780" dur="1" fill="hold">
                                          <p:stCondLst>
                                            <p:cond delay="0"/>
                                          </p:stCondLst>
                                        </p:cTn>
                                        <p:tgtEl>
                                          <p:spTgt spid="316">
                                            <p:txEl>
                                              <p:pRg st="329" end="329"/>
                                            </p:txEl>
                                          </p:spTgt>
                                        </p:tgtEl>
                                        <p:attrNameLst>
                                          <p:attrName>style.visibility</p:attrName>
                                        </p:attrNameLst>
                                      </p:cBhvr>
                                      <p:to>
                                        <p:strVal val="visible"/>
                                      </p:to>
                                    </p:set>
                                  </p:childTnLst>
                                </p:cTn>
                              </p:par>
                            </p:childTnLst>
                          </p:cTn>
                        </p:par>
                      </p:childTnLst>
                    </p:cTn>
                  </p:par>
                  <p:par>
                    <p:cTn id="781" fill="hold">
                      <p:stCondLst>
                        <p:cond delay="indefinite"/>
                      </p:stCondLst>
                      <p:childTnLst>
                        <p:par>
                          <p:cTn id="782" fill="hold">
                            <p:stCondLst>
                              <p:cond delay="0"/>
                            </p:stCondLst>
                            <p:childTnLst>
                              <p:par>
                                <p:cTn id="783" nodeType="clickEffect" fill="hold" presetClass="entr" presetID="1">
                                  <p:stCondLst>
                                    <p:cond delay="0"/>
                                  </p:stCondLst>
                                  <p:childTnLst>
                                    <p:set>
                                      <p:cBhvr>
                                        <p:cTn id="784" dur="1" fill="hold">
                                          <p:stCondLst>
                                            <p:cond delay="0"/>
                                          </p:stCondLst>
                                        </p:cTn>
                                        <p:tgtEl>
                                          <p:spTgt spid="316">
                                            <p:txEl>
                                              <p:pRg st="329" end="329"/>
                                            </p:txEl>
                                          </p:spTgt>
                                        </p:tgtEl>
                                        <p:attrNameLst>
                                          <p:attrName>style.visibility</p:attrName>
                                        </p:attrNameLst>
                                      </p:cBhvr>
                                      <p:to>
                                        <p:strVal val="visible"/>
                                      </p:to>
                                    </p:set>
                                  </p:childTnLst>
                                </p:cTn>
                              </p:par>
                            </p:childTnLst>
                          </p:cTn>
                        </p:par>
                      </p:childTnLst>
                    </p:cTn>
                  </p:par>
                  <p:par>
                    <p:cTn id="785" fill="hold">
                      <p:stCondLst>
                        <p:cond delay="indefinite"/>
                      </p:stCondLst>
                      <p:childTnLst>
                        <p:par>
                          <p:cTn id="786" fill="hold">
                            <p:stCondLst>
                              <p:cond delay="0"/>
                            </p:stCondLst>
                            <p:childTnLst>
                              <p:par>
                                <p:cTn id="787" nodeType="clickEffect" fill="hold" presetClass="entr" presetID="1">
                                  <p:stCondLst>
                                    <p:cond delay="0"/>
                                  </p:stCondLst>
                                  <p:childTnLst>
                                    <p:set>
                                      <p:cBhvr>
                                        <p:cTn id="788" dur="1" fill="hold">
                                          <p:stCondLst>
                                            <p:cond delay="0"/>
                                          </p:stCondLst>
                                        </p:cTn>
                                        <p:tgtEl>
                                          <p:spTgt spid="316">
                                            <p:txEl>
                                              <p:pRg st="329" end="329"/>
                                            </p:txEl>
                                          </p:spTgt>
                                        </p:tgtEl>
                                        <p:attrNameLst>
                                          <p:attrName>style.visibility</p:attrName>
                                        </p:attrNameLst>
                                      </p:cBhvr>
                                      <p:to>
                                        <p:strVal val="visible"/>
                                      </p:to>
                                    </p:set>
                                  </p:childTnLst>
                                </p:cTn>
                              </p:par>
                            </p:childTnLst>
                          </p:cTn>
                        </p:par>
                      </p:childTnLst>
                    </p:cTn>
                  </p:par>
                  <p:par>
                    <p:cTn id="789" fill="hold">
                      <p:stCondLst>
                        <p:cond delay="indefinite"/>
                      </p:stCondLst>
                      <p:childTnLst>
                        <p:par>
                          <p:cTn id="790" fill="hold">
                            <p:stCondLst>
                              <p:cond delay="0"/>
                            </p:stCondLst>
                            <p:childTnLst>
                              <p:par>
                                <p:cTn id="791" nodeType="clickEffect" fill="hold" presetClass="exit" presetID="53" presetSubtype="32">
                                  <p:stCondLst>
                                    <p:cond delay="0"/>
                                  </p:stCondLst>
                                  <p:childTnLst>
                                    <p:anim calcmode="lin" valueType="str">
                                      <p:cBhvr additive="repl">
                                        <p:cTn id="792" dur="500"/>
                                        <p:tgtEl>
                                          <p:spTgt spid="317"/>
                                        </p:tgtEl>
                                      </p:cBhvr>
                                      <p:tavLst>
                                        <p:tav tm="0">
                                          <p:val>
                                            <p:strVal val="width"/>
                                          </p:val>
                                        </p:tav>
                                      </p:tavLst>
                                    </p:anim>
                                    <p:anim calcmode="lin" valueType="str">
                                      <p:cBhvr additive="repl">
                                        <p:cTn id="793" dur="500"/>
                                        <p:tgtEl>
                                          <p:spTgt spid="317"/>
                                        </p:tgtEl>
                                      </p:cBhvr>
                                      <p:tavLst>
                                        <p:tav tm="0">
                                          <p:val>
                                            <p:strVal val="height"/>
                                          </p:val>
                                        </p:tav>
                                      </p:tavLst>
                                    </p:anim>
                                    <p:animEffect filter="fade" transition="in">
                                      <p:cBhvr additive="repl">
                                        <p:cTn id="794" dur="500"/>
                                        <p:tgtEl>
                                          <p:spTgt spid="317"/>
                                        </p:tgtEl>
                                      </p:cBhvr>
                                    </p:animEffect>
                                    <p:set>
                                      <p:cBhvr>
                                        <p:cTn id="795" dur="1" fill="hold">
                                          <p:stCondLst>
                                            <p:cond delay="499"/>
                                          </p:stCondLst>
                                        </p:cTn>
                                        <p:tgtEl>
                                          <p:spTgt spid="31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B6422C68-70E1-4A15-9495-06D62797A64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2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List.h (partial)</a:t>
            </a:r>
            <a:endParaRPr b="0" lang="en-IN" sz="1800" spc="-1" strike="noStrike">
              <a:solidFill>
                <a:srgbClr val="000000"/>
              </a:solidFill>
              <a:uFill>
                <a:solidFill>
                  <a:srgbClr val="ffffff"/>
                </a:solidFill>
              </a:uFill>
              <a:latin typeface="Arial"/>
            </a:endParaRPr>
          </a:p>
        </p:txBody>
      </p:sp>
      <p:sp>
        <p:nvSpPr>
          <p:cNvPr id="32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r>
              <a:rPr b="1" lang="en-IN" sz="2000" spc="-1" strike="noStrike">
                <a:solidFill>
                  <a:srgbClr val="000000"/>
                </a:solidFill>
                <a:uFill>
                  <a:solidFill>
                    <a:srgbClr val="ffffff"/>
                  </a:solidFill>
                </a:uFill>
                <a:latin typeface="Courier New"/>
                <a:ea typeface="ＭＳ Ｐゴシック"/>
              </a:rPr>
              <a:t>#ifndef LIST_H</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#define LIST_H</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typedef void* ListEntry;</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void setData(ListEntry, int);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int getData(ListEntry);</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typedef void* 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void freeList(List);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int isEmpty(List);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int size(List);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 append(List, int);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int findPosition(List, int);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ListEntry start(List);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ListEntry next(List, ListEntry);</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ListEntry forall(List, int(*task)(int, void*), void*);</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#endif</a:t>
            </a:r>
            <a:endParaRPr b="0" lang="en-IN" sz="1800" spc="-1" strike="noStrike">
              <a:solidFill>
                <a:srgbClr val="000000"/>
              </a:solidFill>
              <a:uFill>
                <a:solidFill>
                  <a:srgbClr val="ffffff"/>
                </a:solidFill>
              </a:uFill>
              <a:latin typeface="Arial"/>
            </a:endParaRPr>
          </a:p>
        </p:txBody>
      </p:sp>
    </p:spTree>
  </p:cSld>
  <p:timing>
    <p:tnLst>
      <p:par>
        <p:cTn id="796" dur="indefinite" restart="never" nodeType="tmRoot">
          <p:childTnLst>
            <p:seq>
              <p:cTn id="797" dur="indefinite" nodeType="mainSeq">
                <p:childTnLst>
                  <p:par>
                    <p:cTn id="798" fill="hold">
                      <p:stCondLst>
                        <p:cond delay="indefinite"/>
                      </p:stCondLst>
                      <p:childTnLst>
                        <p:par>
                          <p:cTn id="799" fill="hold">
                            <p:stCondLst>
                              <p:cond delay="0"/>
                            </p:stCondLst>
                            <p:childTnLst>
                              <p:par>
                                <p:cTn id="800" nodeType="clickEffect" fill="hold" presetClass="entr" presetID="1">
                                  <p:stCondLst>
                                    <p:cond delay="0"/>
                                  </p:stCondLst>
                                  <p:childTnLst>
                                    <p:set>
                                      <p:cBhvr>
                                        <p:cTn id="801" dur="1" fill="hold">
                                          <p:stCondLst>
                                            <p:cond delay="0"/>
                                          </p:stCondLst>
                                        </p:cTn>
                                        <p:tgtEl>
                                          <p:spTgt spid="321">
                                            <p:txEl>
                                              <p:pRg st="0" end="15"/>
                                            </p:txEl>
                                          </p:spTgt>
                                        </p:tgtEl>
                                        <p:attrNameLst>
                                          <p:attrName>style.visibility</p:attrName>
                                        </p:attrNameLst>
                                      </p:cBhvr>
                                      <p:to>
                                        <p:strVal val="visible"/>
                                      </p:to>
                                    </p:set>
                                  </p:childTnLst>
                                </p:cTn>
                              </p:par>
                              <p:par>
                                <p:cTn id="802" nodeType="withEffect" fill="hold" presetClass="entr" presetID="1">
                                  <p:stCondLst>
                                    <p:cond delay="0"/>
                                  </p:stCondLst>
                                  <p:childTnLst>
                                    <p:set>
                                      <p:cBhvr>
                                        <p:cTn id="803" dur="1" fill="hold">
                                          <p:stCondLst>
                                            <p:cond delay="0"/>
                                          </p:stCondLst>
                                        </p:cTn>
                                        <p:tgtEl>
                                          <p:spTgt spid="321">
                                            <p:txEl>
                                              <p:pRg st="350" end="357"/>
                                            </p:txEl>
                                          </p:spTgt>
                                        </p:tgtEl>
                                        <p:attrNameLst>
                                          <p:attrName>style.visibility</p:attrName>
                                        </p:attrNameLst>
                                      </p:cBhvr>
                                      <p:to>
                                        <p:strVal val="visible"/>
                                      </p:to>
                                    </p:set>
                                  </p:childTnLst>
                                </p:cTn>
                              </p:par>
                              <p:par>
                                <p:cTn id="804" nodeType="withEffect" fill="hold" presetClass="entr" presetID="1">
                                  <p:stCondLst>
                                    <p:cond delay="0"/>
                                  </p:stCondLst>
                                  <p:childTnLst>
                                    <p:set>
                                      <p:cBhvr>
                                        <p:cTn id="805"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06" fill="hold">
                      <p:stCondLst>
                        <p:cond delay="indefinite"/>
                      </p:stCondLst>
                      <p:childTnLst>
                        <p:par>
                          <p:cTn id="807" fill="hold">
                            <p:stCondLst>
                              <p:cond delay="0"/>
                            </p:stCondLst>
                            <p:childTnLst>
                              <p:par>
                                <p:cTn id="808" nodeType="clickEffect" fill="hold" presetClass="entr" presetID="1">
                                  <p:stCondLst>
                                    <p:cond delay="0"/>
                                  </p:stCondLst>
                                  <p:childTnLst>
                                    <p:set>
                                      <p:cBhvr>
                                        <p:cTn id="809"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10" fill="hold">
                      <p:stCondLst>
                        <p:cond delay="indefinite"/>
                      </p:stCondLst>
                      <p:childTnLst>
                        <p:par>
                          <p:cTn id="811" fill="hold">
                            <p:stCondLst>
                              <p:cond delay="0"/>
                            </p:stCondLst>
                            <p:childTnLst>
                              <p:par>
                                <p:cTn id="812" nodeType="clickEffect" fill="hold" presetClass="entr" presetID="1">
                                  <p:stCondLst>
                                    <p:cond delay="0"/>
                                  </p:stCondLst>
                                  <p:childTnLst>
                                    <p:set>
                                      <p:cBhvr>
                                        <p:cTn id="813"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14" fill="hold">
                      <p:stCondLst>
                        <p:cond delay="indefinite"/>
                      </p:stCondLst>
                      <p:childTnLst>
                        <p:par>
                          <p:cTn id="815" fill="hold">
                            <p:stCondLst>
                              <p:cond delay="0"/>
                            </p:stCondLst>
                            <p:childTnLst>
                              <p:par>
                                <p:cTn id="816" nodeType="clickEffect" fill="hold" presetClass="entr" presetID="1">
                                  <p:stCondLst>
                                    <p:cond delay="0"/>
                                  </p:stCondLst>
                                  <p:childTnLst>
                                    <p:set>
                                      <p:cBhvr>
                                        <p:cTn id="817"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18" fill="hold">
                      <p:stCondLst>
                        <p:cond delay="indefinite"/>
                      </p:stCondLst>
                      <p:childTnLst>
                        <p:par>
                          <p:cTn id="819" fill="hold">
                            <p:stCondLst>
                              <p:cond delay="0"/>
                            </p:stCondLst>
                            <p:childTnLst>
                              <p:par>
                                <p:cTn id="820" nodeType="clickEffect" fill="hold" presetClass="entr" presetID="1">
                                  <p:stCondLst>
                                    <p:cond delay="0"/>
                                  </p:stCondLst>
                                  <p:childTnLst>
                                    <p:set>
                                      <p:cBhvr>
                                        <p:cTn id="821"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22" fill="hold">
                      <p:stCondLst>
                        <p:cond delay="indefinite"/>
                      </p:stCondLst>
                      <p:childTnLst>
                        <p:par>
                          <p:cTn id="823" fill="hold">
                            <p:stCondLst>
                              <p:cond delay="0"/>
                            </p:stCondLst>
                            <p:childTnLst>
                              <p:par>
                                <p:cTn id="824" nodeType="clickEffect" fill="hold" presetClass="entr" presetID="1">
                                  <p:stCondLst>
                                    <p:cond delay="0"/>
                                  </p:stCondLst>
                                  <p:childTnLst>
                                    <p:set>
                                      <p:cBhvr>
                                        <p:cTn id="825"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26" fill="hold">
                      <p:stCondLst>
                        <p:cond delay="indefinite"/>
                      </p:stCondLst>
                      <p:childTnLst>
                        <p:par>
                          <p:cTn id="827" fill="hold">
                            <p:stCondLst>
                              <p:cond delay="0"/>
                            </p:stCondLst>
                            <p:childTnLst>
                              <p:par>
                                <p:cTn id="828" nodeType="clickEffect" fill="hold" presetClass="entr" presetID="1">
                                  <p:stCondLst>
                                    <p:cond delay="0"/>
                                  </p:stCondLst>
                                  <p:childTnLst>
                                    <p:set>
                                      <p:cBhvr>
                                        <p:cTn id="829"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30" fill="hold">
                      <p:stCondLst>
                        <p:cond delay="indefinite"/>
                      </p:stCondLst>
                      <p:childTnLst>
                        <p:par>
                          <p:cTn id="831" fill="hold">
                            <p:stCondLst>
                              <p:cond delay="0"/>
                            </p:stCondLst>
                            <p:childTnLst>
                              <p:par>
                                <p:cTn id="832" nodeType="clickEffect" fill="hold" presetClass="entr" presetID="1">
                                  <p:stCondLst>
                                    <p:cond delay="0"/>
                                  </p:stCondLst>
                                  <p:childTnLst>
                                    <p:set>
                                      <p:cBhvr>
                                        <p:cTn id="833"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34" fill="hold">
                      <p:stCondLst>
                        <p:cond delay="indefinite"/>
                      </p:stCondLst>
                      <p:childTnLst>
                        <p:par>
                          <p:cTn id="835" fill="hold">
                            <p:stCondLst>
                              <p:cond delay="0"/>
                            </p:stCondLst>
                            <p:childTnLst>
                              <p:par>
                                <p:cTn id="836" nodeType="clickEffect" fill="hold" presetClass="entr" presetID="1">
                                  <p:stCondLst>
                                    <p:cond delay="0"/>
                                  </p:stCondLst>
                                  <p:childTnLst>
                                    <p:set>
                                      <p:cBhvr>
                                        <p:cTn id="837"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38" fill="hold">
                      <p:stCondLst>
                        <p:cond delay="indefinite"/>
                      </p:stCondLst>
                      <p:childTnLst>
                        <p:par>
                          <p:cTn id="839" fill="hold">
                            <p:stCondLst>
                              <p:cond delay="0"/>
                            </p:stCondLst>
                            <p:childTnLst>
                              <p:par>
                                <p:cTn id="840" nodeType="clickEffect" fill="hold" presetClass="entr" presetID="1">
                                  <p:stCondLst>
                                    <p:cond delay="0"/>
                                  </p:stCondLst>
                                  <p:childTnLst>
                                    <p:set>
                                      <p:cBhvr>
                                        <p:cTn id="841"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42" fill="hold">
                      <p:stCondLst>
                        <p:cond delay="indefinite"/>
                      </p:stCondLst>
                      <p:childTnLst>
                        <p:par>
                          <p:cTn id="843" fill="hold">
                            <p:stCondLst>
                              <p:cond delay="0"/>
                            </p:stCondLst>
                            <p:childTnLst>
                              <p:par>
                                <p:cTn id="844" nodeType="clickEffect" fill="hold" presetClass="entr" presetID="1">
                                  <p:stCondLst>
                                    <p:cond delay="0"/>
                                  </p:stCondLst>
                                  <p:childTnLst>
                                    <p:set>
                                      <p:cBhvr>
                                        <p:cTn id="845"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46" fill="hold">
                      <p:stCondLst>
                        <p:cond delay="indefinite"/>
                      </p:stCondLst>
                      <p:childTnLst>
                        <p:par>
                          <p:cTn id="847" fill="hold">
                            <p:stCondLst>
                              <p:cond delay="0"/>
                            </p:stCondLst>
                            <p:childTnLst>
                              <p:par>
                                <p:cTn id="848" nodeType="clickEffect" fill="hold" presetClass="entr" presetID="1">
                                  <p:stCondLst>
                                    <p:cond delay="0"/>
                                  </p:stCondLst>
                                  <p:childTnLst>
                                    <p:set>
                                      <p:cBhvr>
                                        <p:cTn id="849"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par>
                    <p:cTn id="850" fill="hold">
                      <p:stCondLst>
                        <p:cond delay="indefinite"/>
                      </p:stCondLst>
                      <p:childTnLst>
                        <p:par>
                          <p:cTn id="851" fill="hold">
                            <p:stCondLst>
                              <p:cond delay="0"/>
                            </p:stCondLst>
                            <p:childTnLst>
                              <p:par>
                                <p:cTn id="852" nodeType="clickEffect" fill="hold" presetClass="entr" presetID="1">
                                  <p:stCondLst>
                                    <p:cond delay="0"/>
                                  </p:stCondLst>
                                  <p:childTnLst>
                                    <p:set>
                                      <p:cBhvr>
                                        <p:cTn id="853" dur="1" fill="hold">
                                          <p:stCondLst>
                                            <p:cond delay="0"/>
                                          </p:stCondLst>
                                        </p:cTn>
                                        <p:tgtEl>
                                          <p:spTgt spid="321">
                                            <p:txEl>
                                              <p:pRg st="357" end="35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07A25F72-A971-4560-9856-1815A20F829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23"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List Implementation 1: fixed-size array</a:t>
            </a:r>
            <a:endParaRPr b="0" lang="en-IN" sz="1800" spc="-1" strike="noStrike">
              <a:solidFill>
                <a:srgbClr val="000000"/>
              </a:solidFill>
              <a:uFill>
                <a:solidFill>
                  <a:srgbClr val="ffffff"/>
                </a:solidFill>
              </a:uFill>
              <a:latin typeface="Arial"/>
            </a:endParaRPr>
          </a:p>
        </p:txBody>
      </p:sp>
      <p:sp>
        <p:nvSpPr>
          <p:cNvPr id="324"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Idea</a:t>
            </a:r>
            <a:r>
              <a:rPr b="0" lang="en-IN" sz="2000" spc="-1" strike="noStrike">
                <a:solidFill>
                  <a:srgbClr val="000000"/>
                </a:solidFill>
                <a:uFill>
                  <a:solidFill>
                    <a:srgbClr val="ffffff"/>
                  </a:solidFill>
                </a:uFill>
                <a:latin typeface="Trebuchet MS"/>
                <a:ea typeface="ＭＳ Ｐゴシック"/>
              </a:rPr>
              <a:t>: We will represent the list using an array of fixed size (say 1000)</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What if we try to </a:t>
            </a:r>
            <a:r>
              <a:rPr b="1" lang="en-IN" sz="2000" spc="-1" strike="noStrike">
                <a:solidFill>
                  <a:srgbClr val="000000"/>
                </a:solidFill>
                <a:uFill>
                  <a:solidFill>
                    <a:srgbClr val="ffffff"/>
                  </a:solidFill>
                </a:uFill>
                <a:latin typeface="Courier New"/>
                <a:ea typeface="ＭＳ Ｐゴシック"/>
              </a:rPr>
              <a:t>append</a:t>
            </a:r>
            <a:r>
              <a:rPr b="0" lang="en-IN" sz="2000" spc="-1" strike="noStrike">
                <a:solidFill>
                  <a:srgbClr val="000000"/>
                </a:solidFill>
                <a:uFill>
                  <a:solidFill>
                    <a:srgbClr val="ffffff"/>
                  </a:solidFill>
                </a:uFill>
                <a:latin typeface="Trebuchet MS"/>
                <a:ea typeface="ＭＳ Ｐゴシック"/>
              </a:rPr>
              <a:t> more than 1000 items?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List append(List, int);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we will return </a:t>
            </a:r>
            <a:r>
              <a:rPr b="1" lang="en-IN" sz="2000" spc="-1" strike="noStrike">
                <a:solidFill>
                  <a:srgbClr val="000000"/>
                </a:solidFill>
                <a:uFill>
                  <a:solidFill>
                    <a:srgbClr val="ffffff"/>
                  </a:solidFill>
                </a:uFill>
                <a:latin typeface="Courier New"/>
                <a:ea typeface="ＭＳ Ｐゴシック"/>
              </a:rPr>
              <a:t>NULL</a:t>
            </a:r>
            <a:r>
              <a:rPr b="0" lang="en-IN" sz="2000" spc="-1" strike="noStrike">
                <a:solidFill>
                  <a:srgbClr val="000000"/>
                </a:solidFill>
                <a:uFill>
                  <a:solidFill>
                    <a:srgbClr val="ffffff"/>
                  </a:solidFill>
                </a:uFill>
                <a:latin typeface="Trebuchet MS"/>
                <a:ea typeface="ＭＳ Ｐゴシック"/>
              </a:rPr>
              <a:t> to indicate failure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#ifndef ARRAYLIST1_H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#define ARRAYLIST1_H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#define FIXED_SIZE 1000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arraylist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array[FIXED_SIZE];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listSize;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ArrayList;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#endif</a:t>
            </a:r>
            <a:endParaRPr b="0" lang="en-IN" sz="1800" spc="-1" strike="noStrike">
              <a:solidFill>
                <a:srgbClr val="000000"/>
              </a:solidFill>
              <a:uFill>
                <a:solidFill>
                  <a:srgbClr val="ffffff"/>
                </a:solidFill>
              </a:uFill>
              <a:latin typeface="Arial"/>
            </a:endParaRPr>
          </a:p>
        </p:txBody>
      </p:sp>
      <p:graphicFrame>
        <p:nvGraphicFramePr>
          <p:cNvPr id="325" name="Table 4"/>
          <p:cNvGraphicFramePr/>
          <p:nvPr/>
        </p:nvGraphicFramePr>
        <p:xfrm>
          <a:off x="1710000" y="1927080"/>
          <a:ext cx="6719400" cy="390240"/>
        </p:xfrm>
        <a:graphic>
          <a:graphicData uri="http://schemas.openxmlformats.org/drawingml/2006/table">
            <a:tbl>
              <a:tblPr/>
              <a:tblGrid>
                <a:gridCol w="1119600"/>
                <a:gridCol w="1119600"/>
                <a:gridCol w="1119600"/>
                <a:gridCol w="1119600"/>
                <a:gridCol w="1119600"/>
                <a:gridCol w="1121760"/>
              </a:tblGrid>
              <a:tr h="390600">
                <a:tc>
                  <a:txBody>
                    <a:bodyPr/>
                    <a:p>
                      <a:pPr algn="ctr">
                        <a:lnSpc>
                          <a:spcPct val="100000"/>
                        </a:lnSpc>
                      </a:pPr>
                      <a:r>
                        <a:rPr b="0" lang="en-IN" sz="1800" spc="-1" strike="noStrike">
                          <a:solidFill>
                            <a:srgbClr val="000000"/>
                          </a:solidFill>
                          <a:uFill>
                            <a:solidFill>
                              <a:srgbClr val="ffffff"/>
                            </a:solidFill>
                          </a:uFill>
                          <a:latin typeface="Trebuchet MS"/>
                        </a:rPr>
                        <a:t>36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Symbol"/>
                        </a:rPr>
                        <a:t></a:t>
                      </a:r>
                      <a:r>
                        <a:rPr b="0" lang="en-IN" sz="1800" spc="-1" strike="noStrike">
                          <a:solidFill>
                            <a:srgbClr val="000000"/>
                          </a:solidFill>
                          <a:uFill>
                            <a:solidFill>
                              <a:srgbClr val="ffffff"/>
                            </a:solidFill>
                          </a:uFill>
                          <a:latin typeface="Trebuchet MS"/>
                        </a:rPr>
                        <a:t>417</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Trebuchet MS"/>
                        </a:rPr>
                        <a:t>5516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IN" sz="1800" spc="-1" strike="noStrike">
                          <a:solidFill>
                            <a:srgbClr val="000000"/>
                          </a:solidFill>
                          <a:uFill>
                            <a:solidFill>
                              <a:srgbClr val="ffffff"/>
                            </a:solidFill>
                          </a:uFill>
                          <a:latin typeface="Trebuchet MS"/>
                        </a:rPr>
                        <a:t>341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326" name="CustomShape 5"/>
          <p:cNvSpPr/>
          <p:nvPr/>
        </p:nvSpPr>
        <p:spPr>
          <a:xfrm flipV="1">
            <a:off x="6185160" y="2287080"/>
            <a:ext cx="360" cy="31032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0"/>
          <a:fillRef idx="0"/>
          <a:effectRef idx="0"/>
          <a:fontRef idx="minor"/>
        </p:style>
      </p:sp>
      <p:sp>
        <p:nvSpPr>
          <p:cNvPr id="327" name="CustomShape 6"/>
          <p:cNvSpPr/>
          <p:nvPr/>
        </p:nvSpPr>
        <p:spPr>
          <a:xfrm>
            <a:off x="5506920" y="2517120"/>
            <a:ext cx="1400040" cy="3942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listSize</a:t>
            </a:r>
            <a:endParaRPr b="0" lang="en-IN" sz="1800" spc="-1" strike="noStrike">
              <a:solidFill>
                <a:srgbClr val="000000"/>
              </a:solidFill>
              <a:uFill>
                <a:solidFill>
                  <a:srgbClr val="ffffff"/>
                </a:solidFill>
              </a:uFill>
              <a:latin typeface="Arial"/>
            </a:endParaRPr>
          </a:p>
        </p:txBody>
      </p:sp>
      <p:sp>
        <p:nvSpPr>
          <p:cNvPr id="328" name="CustomShape 7"/>
          <p:cNvSpPr/>
          <p:nvPr/>
        </p:nvSpPr>
        <p:spPr>
          <a:xfrm>
            <a:off x="5919120" y="4002120"/>
            <a:ext cx="3686040" cy="25286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Client: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List myList = NULL;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List newList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append(myList, 5);</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if(newList != NULL)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myList = newList;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else { ... }</a:t>
            </a:r>
            <a:endParaRPr b="0" lang="en-IN" sz="1800" spc="-1" strike="noStrike">
              <a:solidFill>
                <a:srgbClr val="000000"/>
              </a:solidFill>
              <a:uFill>
                <a:solidFill>
                  <a:srgbClr val="ffffff"/>
                </a:solidFill>
              </a:uFill>
              <a:latin typeface="Arial"/>
            </a:endParaRPr>
          </a:p>
        </p:txBody>
      </p:sp>
    </p:spTree>
  </p:cSld>
  <p:timing>
    <p:tnLst>
      <p:par>
        <p:cTn id="854" dur="indefinite" restart="never" nodeType="tmRoot">
          <p:childTnLst>
            <p:seq>
              <p:cTn id="855" dur="indefinite" nodeType="mainSeq">
                <p:childTnLst>
                  <p:par>
                    <p:cTn id="856" fill="hold">
                      <p:stCondLst>
                        <p:cond delay="indefinite"/>
                      </p:stCondLst>
                      <p:childTnLst>
                        <p:par>
                          <p:cTn id="857" fill="hold">
                            <p:stCondLst>
                              <p:cond delay="0"/>
                            </p:stCondLst>
                            <p:childTnLst>
                              <p:par>
                                <p:cTn id="858" nodeType="clickEffect" fill="hold" presetClass="entr" presetID="1">
                                  <p:stCondLst>
                                    <p:cond delay="0"/>
                                  </p:stCondLst>
                                  <p:childTnLst>
                                    <p:set>
                                      <p:cBhvr>
                                        <p:cTn id="859" dur="1" fill="hold">
                                          <p:stCondLst>
                                            <p:cond delay="0"/>
                                          </p:stCondLst>
                                        </p:cTn>
                                        <p:tgtEl>
                                          <p:spTgt spid="324">
                                            <p:txEl>
                                              <p:pRg st="1" end="74"/>
                                            </p:txEl>
                                          </p:spTgt>
                                        </p:tgtEl>
                                        <p:attrNameLst>
                                          <p:attrName>style.visibility</p:attrName>
                                        </p:attrNameLst>
                                      </p:cBhvr>
                                      <p:to>
                                        <p:strVal val="visible"/>
                                      </p:to>
                                    </p:set>
                                  </p:childTnLst>
                                </p:cTn>
                              </p:par>
                            </p:childTnLst>
                          </p:cTn>
                        </p:par>
                      </p:childTnLst>
                    </p:cTn>
                  </p:par>
                  <p:par>
                    <p:cTn id="860" fill="hold">
                      <p:stCondLst>
                        <p:cond delay="indefinite"/>
                      </p:stCondLst>
                      <p:childTnLst>
                        <p:par>
                          <p:cTn id="861" fill="hold">
                            <p:stCondLst>
                              <p:cond delay="0"/>
                            </p:stCondLst>
                            <p:childTnLst>
                              <p:par>
                                <p:cTn id="862" nodeType="clickEffect" fill="hold" presetClass="entr" presetID="1">
                                  <p:stCondLst>
                                    <p:cond delay="0"/>
                                  </p:stCondLst>
                                  <p:childTnLst>
                                    <p:set>
                                      <p:cBhvr>
                                        <p:cTn id="863" dur="1" fill="hold">
                                          <p:stCondLst>
                                            <p:cond delay="0"/>
                                          </p:stCondLst>
                                        </p:cTn>
                                        <p:tgtEl>
                                          <p:spTgt spid="325"/>
                                        </p:tgtEl>
                                        <p:attrNameLst>
                                          <p:attrName>style.visibility</p:attrName>
                                        </p:attrNameLst>
                                      </p:cBhvr>
                                      <p:to>
                                        <p:strVal val="visible"/>
                                      </p:to>
                                    </p:set>
                                  </p:childTnLst>
                                </p:cTn>
                              </p:par>
                              <p:par>
                                <p:cTn id="864" nodeType="withEffect" fill="hold" presetClass="entr" presetID="1">
                                  <p:stCondLst>
                                    <p:cond delay="0"/>
                                  </p:stCondLst>
                                  <p:childTnLst>
                                    <p:set>
                                      <p:cBhvr>
                                        <p:cTn id="865" dur="1" fill="hold">
                                          <p:stCondLst>
                                            <p:cond delay="0"/>
                                          </p:stCondLst>
                                        </p:cTn>
                                        <p:attrNameLst>
                                          <p:attrName>style.visibility</p:attrName>
                                        </p:attrNameLst>
                                      </p:cBhvr>
                                      <p:to>
                                        <p:strVal val="visible"/>
                                      </p:to>
                                    </p:set>
                                  </p:childTnLst>
                                </p:cTn>
                              </p:par>
                            </p:childTnLst>
                          </p:cTn>
                        </p:par>
                      </p:childTnLst>
                    </p:cTn>
                  </p:par>
                  <p:par>
                    <p:cTn id="866" fill="hold">
                      <p:stCondLst>
                        <p:cond delay="indefinite"/>
                      </p:stCondLst>
                      <p:childTnLst>
                        <p:par>
                          <p:cTn id="867" fill="hold">
                            <p:stCondLst>
                              <p:cond delay="0"/>
                            </p:stCondLst>
                            <p:childTnLst>
                              <p:par>
                                <p:cTn id="868" nodeType="clickEffect" fill="hold" presetClass="entr" presetID="1">
                                  <p:stCondLst>
                                    <p:cond delay="0"/>
                                  </p:stCondLst>
                                  <p:childTnLst>
                                    <p:set>
                                      <p:cBhvr>
                                        <p:cTn id="869" dur="1" fill="hold">
                                          <p:stCondLst>
                                            <p:cond delay="0"/>
                                          </p:stCondLst>
                                        </p:cTn>
                                        <p:tgtEl>
                                          <p:spTgt spid="324">
                                            <p:txEl>
                                              <p:pRg st="342" end="342"/>
                                            </p:txEl>
                                          </p:spTgt>
                                        </p:tgtEl>
                                        <p:attrNameLst>
                                          <p:attrName>style.visibility</p:attrName>
                                        </p:attrNameLst>
                                      </p:cBhvr>
                                      <p:to>
                                        <p:strVal val="visible"/>
                                      </p:to>
                                    </p:set>
                                  </p:childTnLst>
                                </p:cTn>
                              </p:par>
                            </p:childTnLst>
                          </p:cTn>
                        </p:par>
                      </p:childTnLst>
                    </p:cTn>
                  </p:par>
                  <p:par>
                    <p:cTn id="870" fill="hold">
                      <p:stCondLst>
                        <p:cond delay="indefinite"/>
                      </p:stCondLst>
                      <p:childTnLst>
                        <p:par>
                          <p:cTn id="871" fill="hold">
                            <p:stCondLst>
                              <p:cond delay="0"/>
                            </p:stCondLst>
                            <p:childTnLst>
                              <p:par>
                                <p:cTn id="872" nodeType="clickEffect" fill="hold" presetClass="entr" presetID="1">
                                  <p:stCondLst>
                                    <p:cond delay="0"/>
                                  </p:stCondLst>
                                  <p:childTnLst>
                                    <p:set>
                                      <p:cBhvr>
                                        <p:cTn id="873" dur="1" fill="hold">
                                          <p:stCondLst>
                                            <p:cond delay="0"/>
                                          </p:stCondLst>
                                        </p:cTn>
                                        <p:tgtEl>
                                          <p:spTgt spid="324">
                                            <p:txEl>
                                              <p:pRg st="342" end="342"/>
                                            </p:txEl>
                                          </p:spTgt>
                                        </p:tgtEl>
                                        <p:attrNameLst>
                                          <p:attrName>style.visibility</p:attrName>
                                        </p:attrNameLst>
                                      </p:cBhvr>
                                      <p:to>
                                        <p:strVal val="visible"/>
                                      </p:to>
                                    </p:set>
                                  </p:childTnLst>
                                </p:cTn>
                              </p:par>
                            </p:childTnLst>
                          </p:cTn>
                        </p:par>
                      </p:childTnLst>
                    </p:cTn>
                  </p:par>
                  <p:par>
                    <p:cTn id="874" fill="hold">
                      <p:stCondLst>
                        <p:cond delay="indefinite"/>
                      </p:stCondLst>
                      <p:childTnLst>
                        <p:par>
                          <p:cTn id="875" fill="hold">
                            <p:stCondLst>
                              <p:cond delay="0"/>
                            </p:stCondLst>
                            <p:childTnLst>
                              <p:par>
                                <p:cTn id="876" nodeType="clickEffect" fill="hold" presetClass="entr" presetID="1">
                                  <p:stCondLst>
                                    <p:cond delay="0"/>
                                  </p:stCondLst>
                                  <p:childTnLst>
                                    <p:set>
                                      <p:cBhvr>
                                        <p:cTn id="877" dur="1" fill="hold">
                                          <p:stCondLst>
                                            <p:cond delay="0"/>
                                          </p:stCondLst>
                                        </p:cTn>
                                        <p:tgtEl>
                                          <p:spTgt spid="324">
                                            <p:txEl>
                                              <p:pRg st="342" end="342"/>
                                            </p:txEl>
                                          </p:spTgt>
                                        </p:tgtEl>
                                        <p:attrNameLst>
                                          <p:attrName>style.visibility</p:attrName>
                                        </p:attrNameLst>
                                      </p:cBhvr>
                                      <p:to>
                                        <p:strVal val="visible"/>
                                      </p:to>
                                    </p:set>
                                  </p:childTnLst>
                                </p:cTn>
                              </p:par>
                            </p:childTnLst>
                          </p:cTn>
                        </p:par>
                      </p:childTnLst>
                    </p:cTn>
                  </p:par>
                  <p:par>
                    <p:cTn id="878" fill="hold">
                      <p:stCondLst>
                        <p:cond delay="indefinite"/>
                      </p:stCondLst>
                      <p:childTnLst>
                        <p:par>
                          <p:cTn id="879" fill="hold">
                            <p:stCondLst>
                              <p:cond delay="0"/>
                            </p:stCondLst>
                            <p:childTnLst>
                              <p:par>
                                <p:cTn id="880" nodeType="clickEffect" fill="hold" presetClass="entr" presetID="1">
                                  <p:stCondLst>
                                    <p:cond delay="0"/>
                                  </p:stCondLst>
                                  <p:childTnLst>
                                    <p:set>
                                      <p:cBhvr>
                                        <p:cTn id="881" dur="1" fill="hold">
                                          <p:stCondLst>
                                            <p:cond delay="0"/>
                                          </p:stCondLst>
                                        </p:cTn>
                                        <p:tgtEl>
                                          <p:spTgt spid="328">
                                            <p:txEl>
                                              <p:pRg st="0" end="8"/>
                                            </p:txEl>
                                          </p:spTgt>
                                        </p:tgtEl>
                                        <p:attrNameLst>
                                          <p:attrName>style.visibility</p:attrName>
                                        </p:attrNameLst>
                                      </p:cBhvr>
                                      <p:to>
                                        <p:strVal val="visible"/>
                                      </p:to>
                                    </p:set>
                                  </p:childTnLst>
                                </p:cTn>
                              </p:par>
                            </p:childTnLst>
                          </p:cTn>
                        </p:par>
                      </p:childTnLst>
                    </p:cTn>
                  </p:par>
                  <p:par>
                    <p:cTn id="882" fill="hold">
                      <p:stCondLst>
                        <p:cond delay="indefinite"/>
                      </p:stCondLst>
                      <p:childTnLst>
                        <p:par>
                          <p:cTn id="883" fill="hold">
                            <p:stCondLst>
                              <p:cond delay="0"/>
                            </p:stCondLst>
                            <p:childTnLst>
                              <p:par>
                                <p:cTn id="884" nodeType="clickEffect" fill="hold" presetClass="entr" presetID="1">
                                  <p:stCondLst>
                                    <p:cond delay="0"/>
                                  </p:stCondLst>
                                  <p:childTnLst>
                                    <p:set>
                                      <p:cBhvr>
                                        <p:cTn id="885" dur="1" fill="hold">
                                          <p:stCondLst>
                                            <p:cond delay="0"/>
                                          </p:stCondLst>
                                        </p:cTn>
                                        <p:tgtEl>
                                          <p:spTgt spid="328">
                                            <p:txEl>
                                              <p:pRg st="126" end="126"/>
                                            </p:txEl>
                                          </p:spTgt>
                                        </p:tgtEl>
                                        <p:attrNameLst>
                                          <p:attrName>style.visibility</p:attrName>
                                        </p:attrNameLst>
                                      </p:cBhvr>
                                      <p:to>
                                        <p:strVal val="visible"/>
                                      </p:to>
                                    </p:set>
                                  </p:childTnLst>
                                </p:cTn>
                              </p:par>
                              <p:par>
                                <p:cTn id="886" nodeType="withEffect" fill="hold" presetClass="entr" presetID="1">
                                  <p:stCondLst>
                                    <p:cond delay="0"/>
                                  </p:stCondLst>
                                  <p:childTnLst>
                                    <p:set>
                                      <p:cBhvr>
                                        <p:cTn id="887" dur="1" fill="hold">
                                          <p:stCondLst>
                                            <p:cond delay="0"/>
                                          </p:stCondLst>
                                        </p:cTn>
                                        <p:tgtEl>
                                          <p:spTgt spid="328">
                                            <p:txEl>
                                              <p:pRg st="126" end="126"/>
                                            </p:txEl>
                                          </p:spTgt>
                                        </p:tgtEl>
                                        <p:attrNameLst>
                                          <p:attrName>style.visibility</p:attrName>
                                        </p:attrNameLst>
                                      </p:cBhvr>
                                      <p:to>
                                        <p:strVal val="visible"/>
                                      </p:to>
                                    </p:set>
                                  </p:childTnLst>
                                </p:cTn>
                              </p:par>
                            </p:childTnLst>
                          </p:cTn>
                        </p:par>
                      </p:childTnLst>
                    </p:cTn>
                  </p:par>
                  <p:par>
                    <p:cTn id="888" fill="hold">
                      <p:stCondLst>
                        <p:cond delay="indefinite"/>
                      </p:stCondLst>
                      <p:childTnLst>
                        <p:par>
                          <p:cTn id="889" fill="hold">
                            <p:stCondLst>
                              <p:cond delay="0"/>
                            </p:stCondLst>
                            <p:childTnLst>
                              <p:par>
                                <p:cTn id="890" nodeType="clickEffect" fill="hold" presetClass="entr" presetID="1">
                                  <p:stCondLst>
                                    <p:cond delay="0"/>
                                  </p:stCondLst>
                                  <p:childTnLst>
                                    <p:set>
                                      <p:cBhvr>
                                        <p:cTn id="891" dur="1" fill="hold">
                                          <p:stCondLst>
                                            <p:cond delay="0"/>
                                          </p:stCondLst>
                                        </p:cTn>
                                        <p:tgtEl>
                                          <p:spTgt spid="328">
                                            <p:txEl>
                                              <p:pRg st="126" end="126"/>
                                            </p:txEl>
                                          </p:spTgt>
                                        </p:tgtEl>
                                        <p:attrNameLst>
                                          <p:attrName>style.visibility</p:attrName>
                                        </p:attrNameLst>
                                      </p:cBhvr>
                                      <p:to>
                                        <p:strVal val="visible"/>
                                      </p:to>
                                    </p:set>
                                  </p:childTnLst>
                                </p:cTn>
                              </p:par>
                              <p:par>
                                <p:cTn id="892" nodeType="withEffect" fill="hold" presetClass="entr" presetID="1">
                                  <p:stCondLst>
                                    <p:cond delay="0"/>
                                  </p:stCondLst>
                                  <p:childTnLst>
                                    <p:set>
                                      <p:cBhvr>
                                        <p:cTn id="893" dur="1" fill="hold">
                                          <p:stCondLst>
                                            <p:cond delay="0"/>
                                          </p:stCondLst>
                                        </p:cTn>
                                        <p:tgtEl>
                                          <p:spTgt spid="328">
                                            <p:txEl>
                                              <p:pRg st="126" end="126"/>
                                            </p:txEl>
                                          </p:spTgt>
                                        </p:tgtEl>
                                        <p:attrNameLst>
                                          <p:attrName>style.visibility</p:attrName>
                                        </p:attrNameLst>
                                      </p:cBhvr>
                                      <p:to>
                                        <p:strVal val="visible"/>
                                      </p:to>
                                    </p:set>
                                  </p:childTnLst>
                                </p:cTn>
                              </p:par>
                            </p:childTnLst>
                          </p:cTn>
                        </p:par>
                      </p:childTnLst>
                    </p:cTn>
                  </p:par>
                  <p:par>
                    <p:cTn id="894" fill="hold">
                      <p:stCondLst>
                        <p:cond delay="indefinite"/>
                      </p:stCondLst>
                      <p:childTnLst>
                        <p:par>
                          <p:cTn id="895" fill="hold">
                            <p:stCondLst>
                              <p:cond delay="0"/>
                            </p:stCondLst>
                            <p:childTnLst>
                              <p:par>
                                <p:cTn id="896" nodeType="clickEffect" fill="hold" presetClass="entr" presetID="1">
                                  <p:stCondLst>
                                    <p:cond delay="0"/>
                                  </p:stCondLst>
                                  <p:childTnLst>
                                    <p:set>
                                      <p:cBhvr>
                                        <p:cTn id="897" dur="1" fill="hold">
                                          <p:stCondLst>
                                            <p:cond delay="0"/>
                                          </p:stCondLst>
                                        </p:cTn>
                                        <p:tgtEl>
                                          <p:spTgt spid="328">
                                            <p:txEl>
                                              <p:pRg st="126" end="126"/>
                                            </p:txEl>
                                          </p:spTgt>
                                        </p:tgtEl>
                                        <p:attrNameLst>
                                          <p:attrName>style.visibility</p:attrName>
                                        </p:attrNameLst>
                                      </p:cBhvr>
                                      <p:to>
                                        <p:strVal val="visible"/>
                                      </p:to>
                                    </p:set>
                                  </p:childTnLst>
                                </p:cTn>
                              </p:par>
                              <p:par>
                                <p:cTn id="898" nodeType="withEffect" fill="hold" presetClass="entr" presetID="1">
                                  <p:stCondLst>
                                    <p:cond delay="0"/>
                                  </p:stCondLst>
                                  <p:childTnLst>
                                    <p:set>
                                      <p:cBhvr>
                                        <p:cTn id="899" dur="1" fill="hold">
                                          <p:stCondLst>
                                            <p:cond delay="0"/>
                                          </p:stCondLst>
                                        </p:cTn>
                                        <p:tgtEl>
                                          <p:spTgt spid="328">
                                            <p:txEl>
                                              <p:pRg st="126" end="126"/>
                                            </p:txEl>
                                          </p:spTgt>
                                        </p:tgtEl>
                                        <p:attrNameLst>
                                          <p:attrName>style.visibility</p:attrName>
                                        </p:attrNameLst>
                                      </p:cBhvr>
                                      <p:to>
                                        <p:strVal val="visible"/>
                                      </p:to>
                                    </p:set>
                                  </p:childTnLst>
                                </p:cTn>
                              </p:par>
                              <p:par>
                                <p:cTn id="900" nodeType="withEffect" fill="hold" presetClass="entr" presetID="1">
                                  <p:stCondLst>
                                    <p:cond delay="0"/>
                                  </p:stCondLst>
                                  <p:childTnLst>
                                    <p:set>
                                      <p:cBhvr>
                                        <p:cTn id="901" dur="1" fill="hold">
                                          <p:stCondLst>
                                            <p:cond delay="0"/>
                                          </p:stCondLst>
                                        </p:cTn>
                                        <p:tgtEl>
                                          <p:spTgt spid="328">
                                            <p:txEl>
                                              <p:pRg st="126" end="126"/>
                                            </p:txEl>
                                          </p:spTgt>
                                        </p:tgtEl>
                                        <p:attrNameLst>
                                          <p:attrName>style.visibility</p:attrName>
                                        </p:attrNameLst>
                                      </p:cBhvr>
                                      <p:to>
                                        <p:strVal val="visible"/>
                                      </p:to>
                                    </p:set>
                                  </p:childTnLst>
                                </p:cTn>
                              </p:par>
                            </p:childTnLst>
                          </p:cTn>
                        </p:par>
                      </p:childTnLst>
                    </p:cTn>
                  </p:par>
                  <p:par>
                    <p:cTn id="902" fill="hold">
                      <p:stCondLst>
                        <p:cond delay="indefinite"/>
                      </p:stCondLst>
                      <p:childTnLst>
                        <p:par>
                          <p:cTn id="903" fill="hold">
                            <p:stCondLst>
                              <p:cond delay="0"/>
                            </p:stCondLst>
                            <p:childTnLst>
                              <p:par>
                                <p:cTn id="904" nodeType="clickEffect" fill="hold" presetClass="entr" presetID="1">
                                  <p:stCondLst>
                                    <p:cond delay="0"/>
                                  </p:stCondLst>
                                  <p:childTnLst>
                                    <p:set>
                                      <p:cBhvr>
                                        <p:cTn id="905" dur="1" fill="hold">
                                          <p:stCondLst>
                                            <p:cond delay="0"/>
                                          </p:stCondLst>
                                        </p:cTn>
                                        <p:tgtEl>
                                          <p:spTgt spid="324">
                                            <p:txEl>
                                              <p:pRg st="342" end="342"/>
                                            </p:txEl>
                                          </p:spTgt>
                                        </p:tgtEl>
                                        <p:attrNameLst>
                                          <p:attrName>style.visibility</p:attrName>
                                        </p:attrNameLst>
                                      </p:cBhvr>
                                      <p:to>
                                        <p:strVal val="visible"/>
                                      </p:to>
                                    </p:set>
                                  </p:childTnLst>
                                </p:cTn>
                              </p:par>
                              <p:par>
                                <p:cTn id="906" nodeType="withEffect" fill="hold" presetClass="entr" presetID="1">
                                  <p:stCondLst>
                                    <p:cond delay="0"/>
                                  </p:stCondLst>
                                  <p:childTnLst>
                                    <p:set>
                                      <p:cBhvr>
                                        <p:cTn id="907" dur="1" fill="hold">
                                          <p:stCondLst>
                                            <p:cond delay="0"/>
                                          </p:stCondLst>
                                        </p:cTn>
                                        <p:tgtEl>
                                          <p:spTgt spid="324">
                                            <p:txEl>
                                              <p:pRg st="342" end="342"/>
                                            </p:txEl>
                                          </p:spTgt>
                                        </p:tgtEl>
                                        <p:attrNameLst>
                                          <p:attrName>style.visibility</p:attrName>
                                        </p:attrNameLst>
                                      </p:cBhvr>
                                      <p:to>
                                        <p:strVal val="visible"/>
                                      </p:to>
                                    </p:set>
                                  </p:childTnLst>
                                </p:cTn>
                              </p:par>
                              <p:par>
                                <p:cTn id="908" nodeType="withEffect" fill="hold" presetClass="entr" presetID="1">
                                  <p:stCondLst>
                                    <p:cond delay="0"/>
                                  </p:stCondLst>
                                  <p:childTnLst>
                                    <p:set>
                                      <p:cBhvr>
                                        <p:cTn id="909" dur="1" fill="hold">
                                          <p:stCondLst>
                                            <p:cond delay="0"/>
                                          </p:stCondLst>
                                        </p:cTn>
                                        <p:tgtEl>
                                          <p:spTgt spid="324">
                                            <p:txEl>
                                              <p:pRg st="342" end="342"/>
                                            </p:txEl>
                                          </p:spTgt>
                                        </p:tgtEl>
                                        <p:attrNameLst>
                                          <p:attrName>style.visibility</p:attrName>
                                        </p:attrNameLst>
                                      </p:cBhvr>
                                      <p:to>
                                        <p:strVal val="visible"/>
                                      </p:to>
                                    </p:set>
                                  </p:childTnLst>
                                </p:cTn>
                              </p:par>
                            </p:childTnLst>
                          </p:cTn>
                        </p:par>
                      </p:childTnLst>
                    </p:cTn>
                  </p:par>
                  <p:par>
                    <p:cTn id="910" fill="hold">
                      <p:stCondLst>
                        <p:cond delay="indefinite"/>
                      </p:stCondLst>
                      <p:childTnLst>
                        <p:par>
                          <p:cTn id="911" fill="hold">
                            <p:stCondLst>
                              <p:cond delay="0"/>
                            </p:stCondLst>
                            <p:childTnLst>
                              <p:par>
                                <p:cTn id="912" nodeType="clickEffect" fill="hold" presetClass="entr" presetID="1">
                                  <p:stCondLst>
                                    <p:cond delay="0"/>
                                  </p:stCondLst>
                                  <p:childTnLst>
                                    <p:set>
                                      <p:cBhvr>
                                        <p:cTn id="913" dur="1" fill="hold">
                                          <p:stCondLst>
                                            <p:cond delay="0"/>
                                          </p:stCondLst>
                                        </p:cTn>
                                        <p:tgtEl>
                                          <p:spTgt spid="324">
                                            <p:txEl>
                                              <p:pRg st="342" end="342"/>
                                            </p:txEl>
                                          </p:spTgt>
                                        </p:tgtEl>
                                        <p:attrNameLst>
                                          <p:attrName>style.visibility</p:attrName>
                                        </p:attrNameLst>
                                      </p:cBhvr>
                                      <p:to>
                                        <p:strVal val="visible"/>
                                      </p:to>
                                    </p:set>
                                  </p:childTnLst>
                                </p:cTn>
                              </p:par>
                              <p:par>
                                <p:cTn id="914" nodeType="withEffect" fill="hold" presetClass="entr" presetID="1">
                                  <p:stCondLst>
                                    <p:cond delay="0"/>
                                  </p:stCondLst>
                                  <p:childTnLst>
                                    <p:set>
                                      <p:cBhvr>
                                        <p:cTn id="915" dur="1" fill="hold">
                                          <p:stCondLst>
                                            <p:cond delay="0"/>
                                          </p:stCondLst>
                                        </p:cTn>
                                        <p:tgtEl>
                                          <p:spTgt spid="324">
                                            <p:txEl>
                                              <p:pRg st="342" end="342"/>
                                            </p:txEl>
                                          </p:spTgt>
                                        </p:tgtEl>
                                        <p:attrNameLst>
                                          <p:attrName>style.visibility</p:attrName>
                                        </p:attrNameLst>
                                      </p:cBhvr>
                                      <p:to>
                                        <p:strVal val="visible"/>
                                      </p:to>
                                    </p:set>
                                  </p:childTnLst>
                                </p:cTn>
                              </p:par>
                            </p:childTnLst>
                          </p:cTn>
                        </p:par>
                      </p:childTnLst>
                    </p:cTn>
                  </p:par>
                  <p:par>
                    <p:cTn id="916" fill="hold">
                      <p:stCondLst>
                        <p:cond delay="indefinite"/>
                      </p:stCondLst>
                      <p:childTnLst>
                        <p:par>
                          <p:cTn id="917" fill="hold">
                            <p:stCondLst>
                              <p:cond delay="0"/>
                            </p:stCondLst>
                            <p:childTnLst>
                              <p:par>
                                <p:cTn id="918" nodeType="clickEffect" fill="hold" presetClass="entr" presetID="1">
                                  <p:stCondLst>
                                    <p:cond delay="0"/>
                                  </p:stCondLst>
                                  <p:childTnLst>
                                    <p:set>
                                      <p:cBhvr>
                                        <p:cTn id="919" dur="1" fill="hold">
                                          <p:stCondLst>
                                            <p:cond delay="0"/>
                                          </p:stCondLst>
                                        </p:cTn>
                                        <p:tgtEl>
                                          <p:spTgt spid="324">
                                            <p:txEl>
                                              <p:pRg st="342" end="342"/>
                                            </p:txEl>
                                          </p:spTgt>
                                        </p:tgtEl>
                                        <p:attrNameLst>
                                          <p:attrName>style.visibility</p:attrName>
                                        </p:attrNameLst>
                                      </p:cBhvr>
                                      <p:to>
                                        <p:strVal val="visible"/>
                                      </p:to>
                                    </p:set>
                                  </p:childTnLst>
                                </p:cTn>
                              </p:par>
                            </p:childTnLst>
                          </p:cTn>
                        </p:par>
                      </p:childTnLst>
                    </p:cTn>
                  </p:par>
                  <p:par>
                    <p:cTn id="920" fill="hold">
                      <p:stCondLst>
                        <p:cond delay="indefinite"/>
                      </p:stCondLst>
                      <p:childTnLst>
                        <p:par>
                          <p:cTn id="921" fill="hold">
                            <p:stCondLst>
                              <p:cond delay="0"/>
                            </p:stCondLst>
                            <p:childTnLst>
                              <p:par>
                                <p:cTn id="922" nodeType="clickEffect" fill="hold" presetClass="entr" presetID="1">
                                  <p:stCondLst>
                                    <p:cond delay="0"/>
                                  </p:stCondLst>
                                  <p:childTnLst>
                                    <p:set>
                                      <p:cBhvr>
                                        <p:cTn id="923" dur="1" fill="hold">
                                          <p:stCondLst>
                                            <p:cond delay="0"/>
                                          </p:stCondLst>
                                        </p:cTn>
                                        <p:tgtEl>
                                          <p:spTgt spid="324">
                                            <p:txEl>
                                              <p:pRg st="342" end="342"/>
                                            </p:txEl>
                                          </p:spTgt>
                                        </p:tgtEl>
                                        <p:attrNameLst>
                                          <p:attrName>style.visibility</p:attrName>
                                        </p:attrNameLst>
                                      </p:cBhvr>
                                      <p:to>
                                        <p:strVal val="visible"/>
                                      </p:to>
                                    </p:set>
                                  </p:childTnLst>
                                </p:cTn>
                              </p:par>
                            </p:childTnLst>
                          </p:cTn>
                        </p:par>
                      </p:childTnLst>
                    </p:cTn>
                  </p:par>
                  <p:par>
                    <p:cTn id="924" fill="hold">
                      <p:stCondLst>
                        <p:cond delay="indefinite"/>
                      </p:stCondLst>
                      <p:childTnLst>
                        <p:par>
                          <p:cTn id="925" fill="hold">
                            <p:stCondLst>
                              <p:cond delay="0"/>
                            </p:stCondLst>
                            <p:childTnLst>
                              <p:par>
                                <p:cTn id="926" nodeType="clickEffect" fill="hold" presetClass="entr" presetID="1">
                                  <p:stCondLst>
                                    <p:cond delay="0"/>
                                  </p:stCondLst>
                                  <p:childTnLst>
                                    <p:set>
                                      <p:cBhvr>
                                        <p:cTn id="927" dur="1" fill="hold">
                                          <p:stCondLst>
                                            <p:cond delay="0"/>
                                          </p:stCondLst>
                                        </p:cTn>
                                        <p:tgtEl>
                                          <p:spTgt spid="324">
                                            <p:txEl>
                                              <p:pRg st="342" end="34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4F03C321-5203-40C3-AFF3-0BF2C0DF1A68}"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3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List.h (partial)</a:t>
            </a:r>
            <a:endParaRPr b="0" lang="en-IN" sz="1800" spc="-1" strike="noStrike">
              <a:solidFill>
                <a:srgbClr val="000000"/>
              </a:solidFill>
              <a:uFill>
                <a:solidFill>
                  <a:srgbClr val="ffffff"/>
                </a:solidFill>
              </a:uFill>
              <a:latin typeface="Arial"/>
            </a:endParaRPr>
          </a:p>
        </p:txBody>
      </p:sp>
      <p:sp>
        <p:nvSpPr>
          <p:cNvPr id="33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r>
              <a:rPr b="1" lang="en-IN" sz="2000" spc="-1" strike="noStrike">
                <a:solidFill>
                  <a:srgbClr val="000000"/>
                </a:solidFill>
                <a:uFill>
                  <a:solidFill>
                    <a:srgbClr val="ffffff"/>
                  </a:solidFill>
                </a:uFill>
                <a:latin typeface="Courier New"/>
                <a:ea typeface="ＭＳ Ｐゴシック"/>
              </a:rPr>
              <a:t>#ifndef LIST_H</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#define LIST_H</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typedef void* ListEntry;</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void setData(ListEntry, int);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int getData(ListEntry);</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typedef void* 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void freeList(List);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int isEmpty(List);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int size(List);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 append(List, int);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int findPosition(List, int);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ListEntry start(List);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ListEntry next(List, ListEntry);</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ListEntry forall(List, int(*task)(int, void*), void*);</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#endif</a:t>
            </a:r>
            <a:endParaRPr b="0" lang="en-IN" sz="1800" spc="-1" strike="noStrike">
              <a:solidFill>
                <a:srgbClr val="000000"/>
              </a:solidFill>
              <a:uFill>
                <a:solidFill>
                  <a:srgbClr val="ffffff"/>
                </a:solidFill>
              </a:uFill>
              <a:latin typeface="Arial"/>
            </a:endParaRPr>
          </a:p>
        </p:txBody>
      </p:sp>
    </p:spTree>
  </p:cSld>
  <p:timing>
    <p:tnLst>
      <p:par>
        <p:cTn id="928" dur="indefinite" restart="never" nodeType="tmRoot">
          <p:childTnLst>
            <p:seq>
              <p:cTn id="929"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A46AEC8C-3D35-45A0-B056-951337CA99BA}"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33"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List Implementation 1: fixed-size array</a:t>
            </a:r>
            <a:endParaRPr b="0" lang="en-IN" sz="1800" spc="-1" strike="noStrike">
              <a:solidFill>
                <a:srgbClr val="000000"/>
              </a:solidFill>
              <a:uFill>
                <a:solidFill>
                  <a:srgbClr val="ffffff"/>
                </a:solidFill>
              </a:uFill>
              <a:latin typeface="Arial"/>
            </a:endParaRPr>
          </a:p>
        </p:txBody>
      </p:sp>
      <p:sp>
        <p:nvSpPr>
          <p:cNvPr id="334"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Idea</a:t>
            </a:r>
            <a:r>
              <a:rPr b="0" lang="en-IN" sz="2000" spc="-1" strike="noStrike">
                <a:solidFill>
                  <a:srgbClr val="000000"/>
                </a:solidFill>
                <a:uFill>
                  <a:solidFill>
                    <a:srgbClr val="ffffff"/>
                  </a:solidFill>
                </a:uFill>
                <a:latin typeface="Trebuchet MS"/>
                <a:ea typeface="ＭＳ Ｐゴシック"/>
              </a:rPr>
              <a:t>: We will represent the list using an array of fixed size (say 1000)</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What if we try to </a:t>
            </a:r>
            <a:r>
              <a:rPr b="1" lang="en-IN" sz="2000" spc="-1" strike="noStrike">
                <a:solidFill>
                  <a:srgbClr val="000000"/>
                </a:solidFill>
                <a:uFill>
                  <a:solidFill>
                    <a:srgbClr val="ffffff"/>
                  </a:solidFill>
                </a:uFill>
                <a:latin typeface="Courier New"/>
                <a:ea typeface="ＭＳ Ｐゴシック"/>
              </a:rPr>
              <a:t>append</a:t>
            </a:r>
            <a:r>
              <a:rPr b="0" lang="en-IN" sz="2000" spc="-1" strike="noStrike">
                <a:solidFill>
                  <a:srgbClr val="000000"/>
                </a:solidFill>
                <a:uFill>
                  <a:solidFill>
                    <a:srgbClr val="ffffff"/>
                  </a:solidFill>
                </a:uFill>
                <a:latin typeface="Trebuchet MS"/>
                <a:ea typeface="ＭＳ Ｐゴシック"/>
              </a:rPr>
              <a:t> more than 1000 items?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List append(List, int);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we will return </a:t>
            </a:r>
            <a:r>
              <a:rPr b="1" lang="en-IN" sz="2000" spc="-1" strike="noStrike">
                <a:solidFill>
                  <a:srgbClr val="000000"/>
                </a:solidFill>
                <a:uFill>
                  <a:solidFill>
                    <a:srgbClr val="ffffff"/>
                  </a:solidFill>
                </a:uFill>
                <a:latin typeface="Courier New"/>
                <a:ea typeface="ＭＳ Ｐゴシック"/>
              </a:rPr>
              <a:t>NULL</a:t>
            </a:r>
            <a:r>
              <a:rPr b="0" lang="en-IN" sz="2000" spc="-1" strike="noStrike">
                <a:solidFill>
                  <a:srgbClr val="000000"/>
                </a:solidFill>
                <a:uFill>
                  <a:solidFill>
                    <a:srgbClr val="ffffff"/>
                  </a:solidFill>
                </a:uFill>
                <a:latin typeface="Trebuchet MS"/>
                <a:ea typeface="ＭＳ Ｐゴシック"/>
              </a:rPr>
              <a:t> to indicate failure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#ifndef ARRAYLIST1_H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#define ARRAYLIST1_H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#define FIXED_SIZE 1000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arraylist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array[FIXED_SIZE];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listSize;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ArrayList;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#endif</a:t>
            </a:r>
            <a:endParaRPr b="0" lang="en-IN" sz="1800" spc="-1" strike="noStrike">
              <a:solidFill>
                <a:srgbClr val="000000"/>
              </a:solidFill>
              <a:uFill>
                <a:solidFill>
                  <a:srgbClr val="ffffff"/>
                </a:solidFill>
              </a:uFill>
              <a:latin typeface="Arial"/>
            </a:endParaRPr>
          </a:p>
        </p:txBody>
      </p:sp>
      <p:graphicFrame>
        <p:nvGraphicFramePr>
          <p:cNvPr id="335" name="Table 4"/>
          <p:cNvGraphicFramePr/>
          <p:nvPr/>
        </p:nvGraphicFramePr>
        <p:xfrm>
          <a:off x="1710000" y="1927080"/>
          <a:ext cx="6719400" cy="390240"/>
        </p:xfrm>
        <a:graphic>
          <a:graphicData uri="http://schemas.openxmlformats.org/drawingml/2006/table">
            <a:tbl>
              <a:tblPr/>
              <a:tblGrid>
                <a:gridCol w="1119600"/>
                <a:gridCol w="1119600"/>
                <a:gridCol w="1119600"/>
                <a:gridCol w="1119600"/>
                <a:gridCol w="1119600"/>
                <a:gridCol w="1121760"/>
              </a:tblGrid>
              <a:tr h="390600">
                <a:tc>
                  <a:txBody>
                    <a:bodyPr/>
                    <a:p>
                      <a:pPr algn="ctr">
                        <a:lnSpc>
                          <a:spcPct val="100000"/>
                        </a:lnSpc>
                      </a:pPr>
                      <a:r>
                        <a:rPr b="0" lang="en-IN" sz="1800" spc="-1" strike="noStrike">
                          <a:solidFill>
                            <a:srgbClr val="000000"/>
                          </a:solidFill>
                          <a:uFill>
                            <a:solidFill>
                              <a:srgbClr val="ffffff"/>
                            </a:solidFill>
                          </a:uFill>
                          <a:latin typeface="Trebuchet MS"/>
                        </a:rPr>
                        <a:t>36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Symbol"/>
                        </a:rPr>
                        <a:t></a:t>
                      </a:r>
                      <a:r>
                        <a:rPr b="0" lang="en-IN" sz="1800" spc="-1" strike="noStrike">
                          <a:solidFill>
                            <a:srgbClr val="000000"/>
                          </a:solidFill>
                          <a:uFill>
                            <a:solidFill>
                              <a:srgbClr val="ffffff"/>
                            </a:solidFill>
                          </a:uFill>
                          <a:latin typeface="Trebuchet MS"/>
                        </a:rPr>
                        <a:t>417</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Trebuchet MS"/>
                        </a:rPr>
                        <a:t>5516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IN" sz="1800" spc="-1" strike="noStrike">
                          <a:solidFill>
                            <a:srgbClr val="000000"/>
                          </a:solidFill>
                          <a:uFill>
                            <a:solidFill>
                              <a:srgbClr val="ffffff"/>
                            </a:solidFill>
                          </a:uFill>
                          <a:latin typeface="Trebuchet MS"/>
                        </a:rPr>
                        <a:t>341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336" name="CustomShape 5"/>
          <p:cNvSpPr/>
          <p:nvPr/>
        </p:nvSpPr>
        <p:spPr>
          <a:xfrm flipV="1">
            <a:off x="6185160" y="2287080"/>
            <a:ext cx="360" cy="31032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0"/>
          <a:fillRef idx="0"/>
          <a:effectRef idx="0"/>
          <a:fontRef idx="minor"/>
        </p:style>
      </p:sp>
      <p:sp>
        <p:nvSpPr>
          <p:cNvPr id="337" name="CustomShape 6"/>
          <p:cNvSpPr/>
          <p:nvPr/>
        </p:nvSpPr>
        <p:spPr>
          <a:xfrm>
            <a:off x="5506920" y="2517120"/>
            <a:ext cx="1400040" cy="3942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listSize</a:t>
            </a:r>
            <a:endParaRPr b="0" lang="en-IN" sz="1800" spc="-1" strike="noStrike">
              <a:solidFill>
                <a:srgbClr val="000000"/>
              </a:solidFill>
              <a:uFill>
                <a:solidFill>
                  <a:srgbClr val="ffffff"/>
                </a:solidFill>
              </a:uFill>
              <a:latin typeface="Arial"/>
            </a:endParaRPr>
          </a:p>
        </p:txBody>
      </p:sp>
      <p:sp>
        <p:nvSpPr>
          <p:cNvPr id="338" name="CustomShape 7"/>
          <p:cNvSpPr/>
          <p:nvPr/>
        </p:nvSpPr>
        <p:spPr>
          <a:xfrm>
            <a:off x="5919120" y="4002120"/>
            <a:ext cx="3686040" cy="25286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Client: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List myList = NULL;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List newList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append(myList, 5);</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if(newList != NULL)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myList = newList;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else { ... }</a:t>
            </a:r>
            <a:endParaRPr b="0" lang="en-IN" sz="1800" spc="-1" strike="noStrike">
              <a:solidFill>
                <a:srgbClr val="000000"/>
              </a:solidFill>
              <a:uFill>
                <a:solidFill>
                  <a:srgbClr val="ffffff"/>
                </a:solidFill>
              </a:uFill>
              <a:latin typeface="Arial"/>
            </a:endParaRPr>
          </a:p>
        </p:txBody>
      </p:sp>
    </p:spTree>
  </p:cSld>
  <p:timing>
    <p:tnLst>
      <p:par>
        <p:cTn id="930" dur="indefinite" restart="never" nodeType="tmRoot">
          <p:childTnLst>
            <p:seq>
              <p:cTn id="931" dur="indefinite" nodeType="mainSeq">
                <p:childTnLst>
                  <p:par>
                    <p:cTn id="932" fill="hold">
                      <p:stCondLst>
                        <p:cond delay="indefinite"/>
                      </p:stCondLst>
                      <p:childTnLst>
                        <p:par>
                          <p:cTn id="933" fill="hold">
                            <p:stCondLst>
                              <p:cond delay="0"/>
                            </p:stCondLst>
                            <p:childTnLst>
                              <p:par>
                                <p:cTn id="934" nodeType="clickEffect" fill="hold" presetClass="entr" presetID="1">
                                  <p:stCondLst>
                                    <p:cond delay="0"/>
                                  </p:stCondLst>
                                  <p:childTnLst>
                                    <p:set>
                                      <p:cBhvr>
                                        <p:cTn id="935" dur="1" fill="hold">
                                          <p:stCondLst>
                                            <p:cond delay="0"/>
                                          </p:stCondLst>
                                        </p:cTn>
                                        <p:tgtEl>
                                          <p:spTgt spid="334">
                                            <p:txEl>
                                              <p:pRg st="1" end="74"/>
                                            </p:txEl>
                                          </p:spTgt>
                                        </p:tgtEl>
                                        <p:attrNameLst>
                                          <p:attrName>style.visibility</p:attrName>
                                        </p:attrNameLst>
                                      </p:cBhvr>
                                      <p:to>
                                        <p:strVal val="visible"/>
                                      </p:to>
                                    </p:set>
                                  </p:childTnLst>
                                </p:cTn>
                              </p:par>
                            </p:childTnLst>
                          </p:cTn>
                        </p:par>
                      </p:childTnLst>
                    </p:cTn>
                  </p:par>
                  <p:par>
                    <p:cTn id="936" fill="hold">
                      <p:stCondLst>
                        <p:cond delay="indefinite"/>
                      </p:stCondLst>
                      <p:childTnLst>
                        <p:par>
                          <p:cTn id="937" fill="hold">
                            <p:stCondLst>
                              <p:cond delay="0"/>
                            </p:stCondLst>
                            <p:childTnLst>
                              <p:par>
                                <p:cTn id="938" nodeType="clickEffect" fill="hold" presetClass="entr" presetID="1">
                                  <p:stCondLst>
                                    <p:cond delay="0"/>
                                  </p:stCondLst>
                                  <p:childTnLst>
                                    <p:set>
                                      <p:cBhvr>
                                        <p:cTn id="939" dur="1" fill="hold">
                                          <p:stCondLst>
                                            <p:cond delay="0"/>
                                          </p:stCondLst>
                                        </p:cTn>
                                        <p:tgtEl>
                                          <p:spTgt spid="335"/>
                                        </p:tgtEl>
                                        <p:attrNameLst>
                                          <p:attrName>style.visibility</p:attrName>
                                        </p:attrNameLst>
                                      </p:cBhvr>
                                      <p:to>
                                        <p:strVal val="visible"/>
                                      </p:to>
                                    </p:set>
                                  </p:childTnLst>
                                </p:cTn>
                              </p:par>
                              <p:par>
                                <p:cTn id="940" nodeType="withEffect" fill="hold" presetClass="entr" presetID="1">
                                  <p:stCondLst>
                                    <p:cond delay="0"/>
                                  </p:stCondLst>
                                  <p:childTnLst>
                                    <p:set>
                                      <p:cBhvr>
                                        <p:cTn id="941" dur="1" fill="hold">
                                          <p:stCondLst>
                                            <p:cond delay="0"/>
                                          </p:stCondLst>
                                        </p:cTn>
                                        <p:attrNameLst>
                                          <p:attrName>style.visibility</p:attrName>
                                        </p:attrNameLst>
                                      </p:cBhvr>
                                      <p:to>
                                        <p:strVal val="visible"/>
                                      </p:to>
                                    </p:set>
                                  </p:childTnLst>
                                </p:cTn>
                              </p:par>
                            </p:childTnLst>
                          </p:cTn>
                        </p:par>
                      </p:childTnLst>
                    </p:cTn>
                  </p:par>
                  <p:par>
                    <p:cTn id="942" fill="hold">
                      <p:stCondLst>
                        <p:cond delay="indefinite"/>
                      </p:stCondLst>
                      <p:childTnLst>
                        <p:par>
                          <p:cTn id="943" fill="hold">
                            <p:stCondLst>
                              <p:cond delay="0"/>
                            </p:stCondLst>
                            <p:childTnLst>
                              <p:par>
                                <p:cTn id="944" nodeType="clickEffect" fill="hold" presetClass="entr" presetID="1">
                                  <p:stCondLst>
                                    <p:cond delay="0"/>
                                  </p:stCondLst>
                                  <p:childTnLst>
                                    <p:set>
                                      <p:cBhvr>
                                        <p:cTn id="945" dur="1" fill="hold">
                                          <p:stCondLst>
                                            <p:cond delay="0"/>
                                          </p:stCondLst>
                                        </p:cTn>
                                        <p:tgtEl>
                                          <p:spTgt spid="334">
                                            <p:txEl>
                                              <p:pRg st="342" end="342"/>
                                            </p:txEl>
                                          </p:spTgt>
                                        </p:tgtEl>
                                        <p:attrNameLst>
                                          <p:attrName>style.visibility</p:attrName>
                                        </p:attrNameLst>
                                      </p:cBhvr>
                                      <p:to>
                                        <p:strVal val="visible"/>
                                      </p:to>
                                    </p:set>
                                  </p:childTnLst>
                                </p:cTn>
                              </p:par>
                            </p:childTnLst>
                          </p:cTn>
                        </p:par>
                      </p:childTnLst>
                    </p:cTn>
                  </p:par>
                  <p:par>
                    <p:cTn id="946" fill="hold">
                      <p:stCondLst>
                        <p:cond delay="indefinite"/>
                      </p:stCondLst>
                      <p:childTnLst>
                        <p:par>
                          <p:cTn id="947" fill="hold">
                            <p:stCondLst>
                              <p:cond delay="0"/>
                            </p:stCondLst>
                            <p:childTnLst>
                              <p:par>
                                <p:cTn id="948" nodeType="clickEffect" fill="hold" presetClass="entr" presetID="1">
                                  <p:stCondLst>
                                    <p:cond delay="0"/>
                                  </p:stCondLst>
                                  <p:childTnLst>
                                    <p:set>
                                      <p:cBhvr>
                                        <p:cTn id="949" dur="1" fill="hold">
                                          <p:stCondLst>
                                            <p:cond delay="0"/>
                                          </p:stCondLst>
                                        </p:cTn>
                                        <p:tgtEl>
                                          <p:spTgt spid="334">
                                            <p:txEl>
                                              <p:pRg st="342" end="342"/>
                                            </p:txEl>
                                          </p:spTgt>
                                        </p:tgtEl>
                                        <p:attrNameLst>
                                          <p:attrName>style.visibility</p:attrName>
                                        </p:attrNameLst>
                                      </p:cBhvr>
                                      <p:to>
                                        <p:strVal val="visible"/>
                                      </p:to>
                                    </p:set>
                                  </p:childTnLst>
                                </p:cTn>
                              </p:par>
                            </p:childTnLst>
                          </p:cTn>
                        </p:par>
                      </p:childTnLst>
                    </p:cTn>
                  </p:par>
                  <p:par>
                    <p:cTn id="950" fill="hold">
                      <p:stCondLst>
                        <p:cond delay="indefinite"/>
                      </p:stCondLst>
                      <p:childTnLst>
                        <p:par>
                          <p:cTn id="951" fill="hold">
                            <p:stCondLst>
                              <p:cond delay="0"/>
                            </p:stCondLst>
                            <p:childTnLst>
                              <p:par>
                                <p:cTn id="952" nodeType="clickEffect" fill="hold" presetClass="entr" presetID="1">
                                  <p:stCondLst>
                                    <p:cond delay="0"/>
                                  </p:stCondLst>
                                  <p:childTnLst>
                                    <p:set>
                                      <p:cBhvr>
                                        <p:cTn id="953" dur="1" fill="hold">
                                          <p:stCondLst>
                                            <p:cond delay="0"/>
                                          </p:stCondLst>
                                        </p:cTn>
                                        <p:tgtEl>
                                          <p:spTgt spid="334">
                                            <p:txEl>
                                              <p:pRg st="342" end="342"/>
                                            </p:txEl>
                                          </p:spTgt>
                                        </p:tgtEl>
                                        <p:attrNameLst>
                                          <p:attrName>style.visibility</p:attrName>
                                        </p:attrNameLst>
                                      </p:cBhvr>
                                      <p:to>
                                        <p:strVal val="visible"/>
                                      </p:to>
                                    </p:set>
                                  </p:childTnLst>
                                </p:cTn>
                              </p:par>
                            </p:childTnLst>
                          </p:cTn>
                        </p:par>
                      </p:childTnLst>
                    </p:cTn>
                  </p:par>
                  <p:par>
                    <p:cTn id="954" fill="hold">
                      <p:stCondLst>
                        <p:cond delay="indefinite"/>
                      </p:stCondLst>
                      <p:childTnLst>
                        <p:par>
                          <p:cTn id="955" fill="hold">
                            <p:stCondLst>
                              <p:cond delay="0"/>
                            </p:stCondLst>
                            <p:childTnLst>
                              <p:par>
                                <p:cTn id="956" nodeType="clickEffect" fill="hold" presetClass="entr" presetID="1">
                                  <p:stCondLst>
                                    <p:cond delay="0"/>
                                  </p:stCondLst>
                                  <p:childTnLst>
                                    <p:set>
                                      <p:cBhvr>
                                        <p:cTn id="957" dur="1" fill="hold">
                                          <p:stCondLst>
                                            <p:cond delay="0"/>
                                          </p:stCondLst>
                                        </p:cTn>
                                        <p:tgtEl>
                                          <p:spTgt spid="338">
                                            <p:txEl>
                                              <p:pRg st="0" end="8"/>
                                            </p:txEl>
                                          </p:spTgt>
                                        </p:tgtEl>
                                        <p:attrNameLst>
                                          <p:attrName>style.visibility</p:attrName>
                                        </p:attrNameLst>
                                      </p:cBhvr>
                                      <p:to>
                                        <p:strVal val="visible"/>
                                      </p:to>
                                    </p:set>
                                  </p:childTnLst>
                                </p:cTn>
                              </p:par>
                            </p:childTnLst>
                          </p:cTn>
                        </p:par>
                      </p:childTnLst>
                    </p:cTn>
                  </p:par>
                  <p:par>
                    <p:cTn id="958" fill="hold">
                      <p:stCondLst>
                        <p:cond delay="indefinite"/>
                      </p:stCondLst>
                      <p:childTnLst>
                        <p:par>
                          <p:cTn id="959" fill="hold">
                            <p:stCondLst>
                              <p:cond delay="0"/>
                            </p:stCondLst>
                            <p:childTnLst>
                              <p:par>
                                <p:cTn id="960" nodeType="clickEffect" fill="hold" presetClass="entr" presetID="1">
                                  <p:stCondLst>
                                    <p:cond delay="0"/>
                                  </p:stCondLst>
                                  <p:childTnLst>
                                    <p:set>
                                      <p:cBhvr>
                                        <p:cTn id="961" dur="1" fill="hold">
                                          <p:stCondLst>
                                            <p:cond delay="0"/>
                                          </p:stCondLst>
                                        </p:cTn>
                                        <p:tgtEl>
                                          <p:spTgt spid="338">
                                            <p:txEl>
                                              <p:pRg st="126" end="126"/>
                                            </p:txEl>
                                          </p:spTgt>
                                        </p:tgtEl>
                                        <p:attrNameLst>
                                          <p:attrName>style.visibility</p:attrName>
                                        </p:attrNameLst>
                                      </p:cBhvr>
                                      <p:to>
                                        <p:strVal val="visible"/>
                                      </p:to>
                                    </p:set>
                                  </p:childTnLst>
                                </p:cTn>
                              </p:par>
                              <p:par>
                                <p:cTn id="962" nodeType="withEffect" fill="hold" presetClass="entr" presetID="1">
                                  <p:stCondLst>
                                    <p:cond delay="0"/>
                                  </p:stCondLst>
                                  <p:childTnLst>
                                    <p:set>
                                      <p:cBhvr>
                                        <p:cTn id="963" dur="1" fill="hold">
                                          <p:stCondLst>
                                            <p:cond delay="0"/>
                                          </p:stCondLst>
                                        </p:cTn>
                                        <p:tgtEl>
                                          <p:spTgt spid="338">
                                            <p:txEl>
                                              <p:pRg st="126" end="126"/>
                                            </p:txEl>
                                          </p:spTgt>
                                        </p:tgtEl>
                                        <p:attrNameLst>
                                          <p:attrName>style.visibility</p:attrName>
                                        </p:attrNameLst>
                                      </p:cBhvr>
                                      <p:to>
                                        <p:strVal val="visible"/>
                                      </p:to>
                                    </p:set>
                                  </p:childTnLst>
                                </p:cTn>
                              </p:par>
                            </p:childTnLst>
                          </p:cTn>
                        </p:par>
                      </p:childTnLst>
                    </p:cTn>
                  </p:par>
                  <p:par>
                    <p:cTn id="964" fill="hold">
                      <p:stCondLst>
                        <p:cond delay="indefinite"/>
                      </p:stCondLst>
                      <p:childTnLst>
                        <p:par>
                          <p:cTn id="965" fill="hold">
                            <p:stCondLst>
                              <p:cond delay="0"/>
                            </p:stCondLst>
                            <p:childTnLst>
                              <p:par>
                                <p:cTn id="966" nodeType="clickEffect" fill="hold" presetClass="entr" presetID="1">
                                  <p:stCondLst>
                                    <p:cond delay="0"/>
                                  </p:stCondLst>
                                  <p:childTnLst>
                                    <p:set>
                                      <p:cBhvr>
                                        <p:cTn id="967" dur="1" fill="hold">
                                          <p:stCondLst>
                                            <p:cond delay="0"/>
                                          </p:stCondLst>
                                        </p:cTn>
                                        <p:tgtEl>
                                          <p:spTgt spid="338">
                                            <p:txEl>
                                              <p:pRg st="126" end="126"/>
                                            </p:txEl>
                                          </p:spTgt>
                                        </p:tgtEl>
                                        <p:attrNameLst>
                                          <p:attrName>style.visibility</p:attrName>
                                        </p:attrNameLst>
                                      </p:cBhvr>
                                      <p:to>
                                        <p:strVal val="visible"/>
                                      </p:to>
                                    </p:set>
                                  </p:childTnLst>
                                </p:cTn>
                              </p:par>
                              <p:par>
                                <p:cTn id="968" nodeType="withEffect" fill="hold" presetClass="entr" presetID="1">
                                  <p:stCondLst>
                                    <p:cond delay="0"/>
                                  </p:stCondLst>
                                  <p:childTnLst>
                                    <p:set>
                                      <p:cBhvr>
                                        <p:cTn id="969" dur="1" fill="hold">
                                          <p:stCondLst>
                                            <p:cond delay="0"/>
                                          </p:stCondLst>
                                        </p:cTn>
                                        <p:tgtEl>
                                          <p:spTgt spid="338">
                                            <p:txEl>
                                              <p:pRg st="126" end="126"/>
                                            </p:txEl>
                                          </p:spTgt>
                                        </p:tgtEl>
                                        <p:attrNameLst>
                                          <p:attrName>style.visibility</p:attrName>
                                        </p:attrNameLst>
                                      </p:cBhvr>
                                      <p:to>
                                        <p:strVal val="visible"/>
                                      </p:to>
                                    </p:set>
                                  </p:childTnLst>
                                </p:cTn>
                              </p:par>
                            </p:childTnLst>
                          </p:cTn>
                        </p:par>
                      </p:childTnLst>
                    </p:cTn>
                  </p:par>
                  <p:par>
                    <p:cTn id="970" fill="hold">
                      <p:stCondLst>
                        <p:cond delay="indefinite"/>
                      </p:stCondLst>
                      <p:childTnLst>
                        <p:par>
                          <p:cTn id="971" fill="hold">
                            <p:stCondLst>
                              <p:cond delay="0"/>
                            </p:stCondLst>
                            <p:childTnLst>
                              <p:par>
                                <p:cTn id="972" nodeType="clickEffect" fill="hold" presetClass="entr" presetID="1">
                                  <p:stCondLst>
                                    <p:cond delay="0"/>
                                  </p:stCondLst>
                                  <p:childTnLst>
                                    <p:set>
                                      <p:cBhvr>
                                        <p:cTn id="973" dur="1" fill="hold">
                                          <p:stCondLst>
                                            <p:cond delay="0"/>
                                          </p:stCondLst>
                                        </p:cTn>
                                        <p:tgtEl>
                                          <p:spTgt spid="338">
                                            <p:txEl>
                                              <p:pRg st="126" end="126"/>
                                            </p:txEl>
                                          </p:spTgt>
                                        </p:tgtEl>
                                        <p:attrNameLst>
                                          <p:attrName>style.visibility</p:attrName>
                                        </p:attrNameLst>
                                      </p:cBhvr>
                                      <p:to>
                                        <p:strVal val="visible"/>
                                      </p:to>
                                    </p:set>
                                  </p:childTnLst>
                                </p:cTn>
                              </p:par>
                              <p:par>
                                <p:cTn id="974" nodeType="withEffect" fill="hold" presetClass="entr" presetID="1">
                                  <p:stCondLst>
                                    <p:cond delay="0"/>
                                  </p:stCondLst>
                                  <p:childTnLst>
                                    <p:set>
                                      <p:cBhvr>
                                        <p:cTn id="975" dur="1" fill="hold">
                                          <p:stCondLst>
                                            <p:cond delay="0"/>
                                          </p:stCondLst>
                                        </p:cTn>
                                        <p:tgtEl>
                                          <p:spTgt spid="338">
                                            <p:txEl>
                                              <p:pRg st="126" end="126"/>
                                            </p:txEl>
                                          </p:spTgt>
                                        </p:tgtEl>
                                        <p:attrNameLst>
                                          <p:attrName>style.visibility</p:attrName>
                                        </p:attrNameLst>
                                      </p:cBhvr>
                                      <p:to>
                                        <p:strVal val="visible"/>
                                      </p:to>
                                    </p:set>
                                  </p:childTnLst>
                                </p:cTn>
                              </p:par>
                              <p:par>
                                <p:cTn id="976" nodeType="withEffect" fill="hold" presetClass="entr" presetID="1">
                                  <p:stCondLst>
                                    <p:cond delay="0"/>
                                  </p:stCondLst>
                                  <p:childTnLst>
                                    <p:set>
                                      <p:cBhvr>
                                        <p:cTn id="977" dur="1" fill="hold">
                                          <p:stCondLst>
                                            <p:cond delay="0"/>
                                          </p:stCondLst>
                                        </p:cTn>
                                        <p:tgtEl>
                                          <p:spTgt spid="338">
                                            <p:txEl>
                                              <p:pRg st="126" end="126"/>
                                            </p:txEl>
                                          </p:spTgt>
                                        </p:tgtEl>
                                        <p:attrNameLst>
                                          <p:attrName>style.visibility</p:attrName>
                                        </p:attrNameLst>
                                      </p:cBhvr>
                                      <p:to>
                                        <p:strVal val="visible"/>
                                      </p:to>
                                    </p:set>
                                  </p:childTnLst>
                                </p:cTn>
                              </p:par>
                            </p:childTnLst>
                          </p:cTn>
                        </p:par>
                      </p:childTnLst>
                    </p:cTn>
                  </p:par>
                  <p:par>
                    <p:cTn id="978" fill="hold">
                      <p:stCondLst>
                        <p:cond delay="indefinite"/>
                      </p:stCondLst>
                      <p:childTnLst>
                        <p:par>
                          <p:cTn id="979" fill="hold">
                            <p:stCondLst>
                              <p:cond delay="0"/>
                            </p:stCondLst>
                            <p:childTnLst>
                              <p:par>
                                <p:cTn id="980" nodeType="clickEffect" fill="hold" presetClass="entr" presetID="1">
                                  <p:stCondLst>
                                    <p:cond delay="0"/>
                                  </p:stCondLst>
                                  <p:childTnLst>
                                    <p:set>
                                      <p:cBhvr>
                                        <p:cTn id="981" dur="1" fill="hold">
                                          <p:stCondLst>
                                            <p:cond delay="0"/>
                                          </p:stCondLst>
                                        </p:cTn>
                                        <p:tgtEl>
                                          <p:spTgt spid="334">
                                            <p:txEl>
                                              <p:pRg st="342" end="342"/>
                                            </p:txEl>
                                          </p:spTgt>
                                        </p:tgtEl>
                                        <p:attrNameLst>
                                          <p:attrName>style.visibility</p:attrName>
                                        </p:attrNameLst>
                                      </p:cBhvr>
                                      <p:to>
                                        <p:strVal val="visible"/>
                                      </p:to>
                                    </p:set>
                                  </p:childTnLst>
                                </p:cTn>
                              </p:par>
                              <p:par>
                                <p:cTn id="982" nodeType="withEffect" fill="hold" presetClass="entr" presetID="1">
                                  <p:stCondLst>
                                    <p:cond delay="0"/>
                                  </p:stCondLst>
                                  <p:childTnLst>
                                    <p:set>
                                      <p:cBhvr>
                                        <p:cTn id="983" dur="1" fill="hold">
                                          <p:stCondLst>
                                            <p:cond delay="0"/>
                                          </p:stCondLst>
                                        </p:cTn>
                                        <p:tgtEl>
                                          <p:spTgt spid="334">
                                            <p:txEl>
                                              <p:pRg st="342" end="342"/>
                                            </p:txEl>
                                          </p:spTgt>
                                        </p:tgtEl>
                                        <p:attrNameLst>
                                          <p:attrName>style.visibility</p:attrName>
                                        </p:attrNameLst>
                                      </p:cBhvr>
                                      <p:to>
                                        <p:strVal val="visible"/>
                                      </p:to>
                                    </p:set>
                                  </p:childTnLst>
                                </p:cTn>
                              </p:par>
                              <p:par>
                                <p:cTn id="984" nodeType="withEffect" fill="hold" presetClass="entr" presetID="1">
                                  <p:stCondLst>
                                    <p:cond delay="0"/>
                                  </p:stCondLst>
                                  <p:childTnLst>
                                    <p:set>
                                      <p:cBhvr>
                                        <p:cTn id="985" dur="1" fill="hold">
                                          <p:stCondLst>
                                            <p:cond delay="0"/>
                                          </p:stCondLst>
                                        </p:cTn>
                                        <p:tgtEl>
                                          <p:spTgt spid="334">
                                            <p:txEl>
                                              <p:pRg st="342" end="342"/>
                                            </p:txEl>
                                          </p:spTgt>
                                        </p:tgtEl>
                                        <p:attrNameLst>
                                          <p:attrName>style.visibility</p:attrName>
                                        </p:attrNameLst>
                                      </p:cBhvr>
                                      <p:to>
                                        <p:strVal val="visible"/>
                                      </p:to>
                                    </p:set>
                                  </p:childTnLst>
                                </p:cTn>
                              </p:par>
                            </p:childTnLst>
                          </p:cTn>
                        </p:par>
                      </p:childTnLst>
                    </p:cTn>
                  </p:par>
                  <p:par>
                    <p:cTn id="986" fill="hold">
                      <p:stCondLst>
                        <p:cond delay="indefinite"/>
                      </p:stCondLst>
                      <p:childTnLst>
                        <p:par>
                          <p:cTn id="987" fill="hold">
                            <p:stCondLst>
                              <p:cond delay="0"/>
                            </p:stCondLst>
                            <p:childTnLst>
                              <p:par>
                                <p:cTn id="988" nodeType="clickEffect" fill="hold" presetClass="entr" presetID="1">
                                  <p:stCondLst>
                                    <p:cond delay="0"/>
                                  </p:stCondLst>
                                  <p:childTnLst>
                                    <p:set>
                                      <p:cBhvr>
                                        <p:cTn id="989" dur="1" fill="hold">
                                          <p:stCondLst>
                                            <p:cond delay="0"/>
                                          </p:stCondLst>
                                        </p:cTn>
                                        <p:tgtEl>
                                          <p:spTgt spid="334">
                                            <p:txEl>
                                              <p:pRg st="342" end="342"/>
                                            </p:txEl>
                                          </p:spTgt>
                                        </p:tgtEl>
                                        <p:attrNameLst>
                                          <p:attrName>style.visibility</p:attrName>
                                        </p:attrNameLst>
                                      </p:cBhvr>
                                      <p:to>
                                        <p:strVal val="visible"/>
                                      </p:to>
                                    </p:set>
                                  </p:childTnLst>
                                </p:cTn>
                              </p:par>
                              <p:par>
                                <p:cTn id="990" nodeType="withEffect" fill="hold" presetClass="entr" presetID="1">
                                  <p:stCondLst>
                                    <p:cond delay="0"/>
                                  </p:stCondLst>
                                  <p:childTnLst>
                                    <p:set>
                                      <p:cBhvr>
                                        <p:cTn id="991" dur="1" fill="hold">
                                          <p:stCondLst>
                                            <p:cond delay="0"/>
                                          </p:stCondLst>
                                        </p:cTn>
                                        <p:tgtEl>
                                          <p:spTgt spid="334">
                                            <p:txEl>
                                              <p:pRg st="342" end="342"/>
                                            </p:txEl>
                                          </p:spTgt>
                                        </p:tgtEl>
                                        <p:attrNameLst>
                                          <p:attrName>style.visibility</p:attrName>
                                        </p:attrNameLst>
                                      </p:cBhvr>
                                      <p:to>
                                        <p:strVal val="visible"/>
                                      </p:to>
                                    </p:set>
                                  </p:childTnLst>
                                </p:cTn>
                              </p:par>
                            </p:childTnLst>
                          </p:cTn>
                        </p:par>
                      </p:childTnLst>
                    </p:cTn>
                  </p:par>
                  <p:par>
                    <p:cTn id="992" fill="hold">
                      <p:stCondLst>
                        <p:cond delay="indefinite"/>
                      </p:stCondLst>
                      <p:childTnLst>
                        <p:par>
                          <p:cTn id="993" fill="hold">
                            <p:stCondLst>
                              <p:cond delay="0"/>
                            </p:stCondLst>
                            <p:childTnLst>
                              <p:par>
                                <p:cTn id="994" nodeType="clickEffect" fill="hold" presetClass="entr" presetID="1">
                                  <p:stCondLst>
                                    <p:cond delay="0"/>
                                  </p:stCondLst>
                                  <p:childTnLst>
                                    <p:set>
                                      <p:cBhvr>
                                        <p:cTn id="995" dur="1" fill="hold">
                                          <p:stCondLst>
                                            <p:cond delay="0"/>
                                          </p:stCondLst>
                                        </p:cTn>
                                        <p:tgtEl>
                                          <p:spTgt spid="334">
                                            <p:txEl>
                                              <p:pRg st="342" end="342"/>
                                            </p:txEl>
                                          </p:spTgt>
                                        </p:tgtEl>
                                        <p:attrNameLst>
                                          <p:attrName>style.visibility</p:attrName>
                                        </p:attrNameLst>
                                      </p:cBhvr>
                                      <p:to>
                                        <p:strVal val="visible"/>
                                      </p:to>
                                    </p:set>
                                  </p:childTnLst>
                                </p:cTn>
                              </p:par>
                            </p:childTnLst>
                          </p:cTn>
                        </p:par>
                      </p:childTnLst>
                    </p:cTn>
                  </p:par>
                  <p:par>
                    <p:cTn id="996" fill="hold">
                      <p:stCondLst>
                        <p:cond delay="indefinite"/>
                      </p:stCondLst>
                      <p:childTnLst>
                        <p:par>
                          <p:cTn id="997" fill="hold">
                            <p:stCondLst>
                              <p:cond delay="0"/>
                            </p:stCondLst>
                            <p:childTnLst>
                              <p:par>
                                <p:cTn id="998" nodeType="clickEffect" fill="hold" presetClass="entr" presetID="1">
                                  <p:stCondLst>
                                    <p:cond delay="0"/>
                                  </p:stCondLst>
                                  <p:childTnLst>
                                    <p:set>
                                      <p:cBhvr>
                                        <p:cTn id="999" dur="1" fill="hold">
                                          <p:stCondLst>
                                            <p:cond delay="0"/>
                                          </p:stCondLst>
                                        </p:cTn>
                                        <p:tgtEl>
                                          <p:spTgt spid="334">
                                            <p:txEl>
                                              <p:pRg st="342" end="342"/>
                                            </p:txEl>
                                          </p:spTgt>
                                        </p:tgtEl>
                                        <p:attrNameLst>
                                          <p:attrName>style.visibility</p:attrName>
                                        </p:attrNameLst>
                                      </p:cBhvr>
                                      <p:to>
                                        <p:strVal val="visible"/>
                                      </p:to>
                                    </p:set>
                                  </p:childTnLst>
                                </p:cTn>
                              </p:par>
                            </p:childTnLst>
                          </p:cTn>
                        </p:par>
                      </p:childTnLst>
                    </p:cTn>
                  </p:par>
                  <p:par>
                    <p:cTn id="1000" fill="hold">
                      <p:stCondLst>
                        <p:cond delay="indefinite"/>
                      </p:stCondLst>
                      <p:childTnLst>
                        <p:par>
                          <p:cTn id="1001" fill="hold">
                            <p:stCondLst>
                              <p:cond delay="0"/>
                            </p:stCondLst>
                            <p:childTnLst>
                              <p:par>
                                <p:cTn id="1002" nodeType="clickEffect" fill="hold" presetClass="entr" presetID="1">
                                  <p:stCondLst>
                                    <p:cond delay="0"/>
                                  </p:stCondLst>
                                  <p:childTnLst>
                                    <p:set>
                                      <p:cBhvr>
                                        <p:cTn id="1003" dur="1" fill="hold">
                                          <p:stCondLst>
                                            <p:cond delay="0"/>
                                          </p:stCondLst>
                                        </p:cTn>
                                        <p:tgtEl>
                                          <p:spTgt spid="334">
                                            <p:txEl>
                                              <p:pRg st="342" end="34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A951A5D4-0B98-4671-8718-AC5985BA3D0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4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append</a:t>
            </a:r>
            <a:endParaRPr b="0" lang="en-IN" sz="1800" spc="-1" strike="noStrike">
              <a:solidFill>
                <a:srgbClr val="000000"/>
              </a:solidFill>
              <a:uFill>
                <a:solidFill>
                  <a:srgbClr val="ffffff"/>
                </a:solidFill>
              </a:uFill>
              <a:latin typeface="Arial"/>
            </a:endParaRPr>
          </a:p>
        </p:txBody>
      </p:sp>
      <p:sp>
        <p:nvSpPr>
          <p:cNvPr id="34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r>
              <a:rPr b="1" lang="en-IN" sz="1800" spc="-1" strike="noStrike">
                <a:solidFill>
                  <a:srgbClr val="000000"/>
                </a:solidFill>
                <a:uFill>
                  <a:solidFill>
                    <a:srgbClr val="ffffff"/>
                  </a:solidFill>
                </a:uFill>
                <a:latin typeface="Courier New"/>
                <a:ea typeface="ＭＳ Ｐゴシック"/>
              </a:rPr>
              <a:t>ArrayList *toArrayList(List list)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ArrayList *this = (ArrayList *) list;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if(this != NULL) { return this;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if( </a:t>
            </a:r>
            <a:r>
              <a:rPr b="1" lang="en-IN" sz="1800" spc="-1" strike="noStrike">
                <a:solidFill>
                  <a:srgbClr val="00b050"/>
                </a:solidFill>
                <a:uFill>
                  <a:solidFill>
                    <a:srgbClr val="ffffff"/>
                  </a:solidFill>
                </a:uFill>
                <a:latin typeface="Courier New"/>
                <a:ea typeface="ＭＳ Ｐゴシック"/>
              </a:rPr>
              <a:t>(</a:t>
            </a:r>
            <a:r>
              <a:rPr b="1" lang="en-IN" sz="1800" spc="-1" strike="noStrike">
                <a:solidFill>
                  <a:srgbClr val="000000"/>
                </a:solidFill>
                <a:uFill>
                  <a:solidFill>
                    <a:srgbClr val="ffffff"/>
                  </a:solidFill>
                </a:uFill>
                <a:latin typeface="Courier New"/>
                <a:ea typeface="ＭＳ Ｐゴシック"/>
              </a:rPr>
              <a:t>this = (ArrayList *) malloc</a:t>
            </a:r>
            <a:r>
              <a:rPr b="1" lang="en-IN" sz="1800" spc="-1" strike="noStrike">
                <a:solidFill>
                  <a:srgbClr val="ff0000"/>
                </a:solidFill>
                <a:uFill>
                  <a:solidFill>
                    <a:srgbClr val="ffffff"/>
                  </a:solidFill>
                </a:uFill>
                <a:latin typeface="Courier New"/>
                <a:ea typeface="ＭＳ Ｐゴシック"/>
              </a:rPr>
              <a:t>(</a:t>
            </a:r>
            <a:r>
              <a:rPr b="1" lang="en-IN" sz="1800" spc="-1" strike="noStrike">
                <a:solidFill>
                  <a:srgbClr val="000000"/>
                </a:solidFill>
                <a:uFill>
                  <a:solidFill>
                    <a:srgbClr val="ffffff"/>
                  </a:solidFill>
                </a:uFill>
                <a:latin typeface="Courier New"/>
                <a:ea typeface="ＭＳ Ｐゴシック"/>
              </a:rPr>
              <a:t>sizeof</a:t>
            </a:r>
            <a:r>
              <a:rPr b="1" lang="en-IN" sz="1800" spc="-1" strike="noStrike">
                <a:solidFill>
                  <a:srgbClr val="3333ff"/>
                </a:solidFill>
                <a:uFill>
                  <a:solidFill>
                    <a:srgbClr val="ffffff"/>
                  </a:solidFill>
                </a:uFill>
                <a:latin typeface="Courier New"/>
                <a:ea typeface="ＭＳ Ｐゴシック"/>
              </a:rPr>
              <a:t>(</a:t>
            </a:r>
            <a:r>
              <a:rPr b="1" lang="en-IN" sz="1800" spc="-1" strike="noStrike">
                <a:solidFill>
                  <a:srgbClr val="000000"/>
                </a:solidFill>
                <a:uFill>
                  <a:solidFill>
                    <a:srgbClr val="ffffff"/>
                  </a:solidFill>
                </a:uFill>
                <a:latin typeface="Courier New"/>
                <a:ea typeface="ＭＳ Ｐゴシック"/>
              </a:rPr>
              <a:t>ArrayList</a:t>
            </a:r>
            <a:r>
              <a:rPr b="1" lang="en-IN" sz="1800" spc="-1" strike="noStrike">
                <a:solidFill>
                  <a:srgbClr val="3333ff"/>
                </a:solidFill>
                <a:uFill>
                  <a:solidFill>
                    <a:srgbClr val="ffffff"/>
                  </a:solidFill>
                </a:uFill>
                <a:latin typeface="Courier New"/>
                <a:ea typeface="ＭＳ Ｐゴシック"/>
              </a:rPr>
              <a:t>)</a:t>
            </a:r>
            <a:r>
              <a:rPr b="1" lang="en-IN" sz="1800" spc="-1" strike="noStrike">
                <a:solidFill>
                  <a:srgbClr val="ff0000"/>
                </a:solidFill>
                <a:uFill>
                  <a:solidFill>
                    <a:srgbClr val="ffffff"/>
                  </a:solidFill>
                </a:uFill>
                <a:latin typeface="Courier New"/>
                <a:ea typeface="ＭＳ Ｐゴシック"/>
              </a:rPr>
              <a:t>)</a:t>
            </a:r>
            <a:r>
              <a:rPr b="1" lang="en-IN" sz="1800" spc="-1" strike="noStrike">
                <a:solidFill>
                  <a:srgbClr val="00b05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 NULL)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this-&gt;listSize = 0;</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return this;</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List append(List list, int data)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ArrayList *this = toArrayList(list);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if(this == NULL)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return NULL;</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this-&gt;array[this-&gt;listSize] = data;</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this-&gt;listSize++;</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return this;</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342" name="CustomShape 4"/>
          <p:cNvSpPr/>
          <p:nvPr/>
        </p:nvSpPr>
        <p:spPr>
          <a:xfrm>
            <a:off x="3515760" y="4640040"/>
            <a:ext cx="4844160" cy="36360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uFill>
                  <a:solidFill>
                    <a:srgbClr val="ffffff"/>
                  </a:solidFill>
                </a:uFill>
                <a:latin typeface="Courier New"/>
                <a:ea typeface="ＭＳ Ｐゴシック"/>
              </a:rPr>
              <a:t>|| this-&gt;listSize == FIXED_SIZE) {</a:t>
            </a:r>
            <a:endParaRPr b="0" lang="en-IN" sz="1800" spc="-1" strike="noStrike">
              <a:solidFill>
                <a:srgbClr val="000000"/>
              </a:solidFill>
              <a:uFill>
                <a:solidFill>
                  <a:srgbClr val="ffffff"/>
                </a:solidFill>
              </a:uFill>
              <a:latin typeface="Arial"/>
            </a:endParaRPr>
          </a:p>
        </p:txBody>
      </p:sp>
      <p:sp>
        <p:nvSpPr>
          <p:cNvPr id="343" name="CustomShape 5"/>
          <p:cNvSpPr/>
          <p:nvPr/>
        </p:nvSpPr>
        <p:spPr>
          <a:xfrm>
            <a:off x="1412640" y="4313160"/>
            <a:ext cx="5255640" cy="3636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uFill>
                  <a:solidFill>
                    <a:srgbClr val="ffffff"/>
                  </a:solidFill>
                </a:uFill>
                <a:latin typeface="Courier New"/>
                <a:ea typeface="ＭＳ Ｐゴシック"/>
              </a:rPr>
              <a:t>ArrayList *this = (ArrayList *) list;</a:t>
            </a:r>
            <a:endParaRPr b="0" lang="en-IN" sz="1800" spc="-1" strike="noStrike">
              <a:solidFill>
                <a:srgbClr val="000000"/>
              </a:solidFill>
              <a:uFill>
                <a:solidFill>
                  <a:srgbClr val="ffffff"/>
                </a:solidFill>
              </a:uFill>
              <a:latin typeface="Arial"/>
            </a:endParaRPr>
          </a:p>
        </p:txBody>
      </p:sp>
    </p:spTree>
  </p:cSld>
  <p:timing>
    <p:tnLst>
      <p:par>
        <p:cTn id="1004" dur="indefinite" restart="never" nodeType="tmRoot">
          <p:childTnLst>
            <p:seq>
              <p:cTn id="1005" dur="indefinite" nodeType="mainSeq">
                <p:childTnLst>
                  <p:par>
                    <p:cTn id="1006" fill="hold">
                      <p:stCondLst>
                        <p:cond delay="indefinite"/>
                      </p:stCondLst>
                      <p:childTnLst>
                        <p:par>
                          <p:cTn id="1007" fill="hold">
                            <p:stCondLst>
                              <p:cond delay="0"/>
                            </p:stCondLst>
                            <p:childTnLst>
                              <p:par>
                                <p:cTn id="1008" nodeType="clickEffect" fill="hold" presetClass="entr" presetID="1">
                                  <p:stCondLst>
                                    <p:cond delay="0"/>
                                  </p:stCondLst>
                                  <p:childTnLst>
                                    <p:set>
                                      <p:cBhvr>
                                        <p:cTn id="1009" dur="1" fill="hold">
                                          <p:stCondLst>
                                            <p:cond delay="0"/>
                                          </p:stCondLst>
                                        </p:cTn>
                                        <p:tgtEl>
                                          <p:spTgt spid="343"/>
                                        </p:tgtEl>
                                        <p:attrNameLst>
                                          <p:attrName>style.visibility</p:attrName>
                                        </p:attrNameLst>
                                      </p:cBhvr>
                                      <p:to>
                                        <p:strVal val="visible"/>
                                      </p:to>
                                    </p:set>
                                  </p:childTnLst>
                                </p:cTn>
                              </p:par>
                            </p:childTnLst>
                          </p:cTn>
                        </p:par>
                      </p:childTnLst>
                    </p:cTn>
                  </p:par>
                  <p:par>
                    <p:cTn id="1010" fill="hold">
                      <p:stCondLst>
                        <p:cond delay="indefinite"/>
                      </p:stCondLst>
                      <p:childTnLst>
                        <p:par>
                          <p:cTn id="1011" fill="hold">
                            <p:stCondLst>
                              <p:cond delay="0"/>
                            </p:stCondLst>
                            <p:childTnLst>
                              <p:par>
                                <p:cTn id="1012" nodeType="clickEffect" fill="hold" presetClass="entr" presetID="1">
                                  <p:stCondLst>
                                    <p:cond delay="0"/>
                                  </p:stCondLst>
                                  <p:childTnLst>
                                    <p:set>
                                      <p:cBhvr>
                                        <p:cTn id="1013"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14" fill="hold">
                      <p:stCondLst>
                        <p:cond delay="indefinite"/>
                      </p:stCondLst>
                      <p:childTnLst>
                        <p:par>
                          <p:cTn id="1015" fill="hold">
                            <p:stCondLst>
                              <p:cond delay="0"/>
                            </p:stCondLst>
                            <p:childTnLst>
                              <p:par>
                                <p:cTn id="1016" nodeType="clickEffect" fill="hold" presetClass="entr" presetID="1">
                                  <p:stCondLst>
                                    <p:cond delay="0"/>
                                  </p:stCondLst>
                                  <p:childTnLst>
                                    <p:set>
                                      <p:cBhvr>
                                        <p:cTn id="1017"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18" fill="hold">
                      <p:stCondLst>
                        <p:cond delay="indefinite"/>
                      </p:stCondLst>
                      <p:childTnLst>
                        <p:par>
                          <p:cTn id="1019" fill="hold">
                            <p:stCondLst>
                              <p:cond delay="0"/>
                            </p:stCondLst>
                            <p:childTnLst>
                              <p:par>
                                <p:cTn id="1020" nodeType="clickEffect" fill="hold" presetClass="entr" presetID="1">
                                  <p:stCondLst>
                                    <p:cond delay="0"/>
                                  </p:stCondLst>
                                  <p:childTnLst>
                                    <p:set>
                                      <p:cBhvr>
                                        <p:cTn id="1021"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22" fill="hold">
                      <p:stCondLst>
                        <p:cond delay="indefinite"/>
                      </p:stCondLst>
                      <p:childTnLst>
                        <p:par>
                          <p:cTn id="1023" fill="hold">
                            <p:stCondLst>
                              <p:cond delay="0"/>
                            </p:stCondLst>
                            <p:childTnLst>
                              <p:par>
                                <p:cTn id="1024" nodeType="clickEffect" fill="hold" presetClass="exit" presetID="10">
                                  <p:stCondLst>
                                    <p:cond delay="0"/>
                                  </p:stCondLst>
                                  <p:childTnLst>
                                    <p:animEffect filter="fade" transition="in">
                                      <p:cBhvr additive="repl">
                                        <p:cTn id="1025" dur="500"/>
                                        <p:tgtEl>
                                          <p:spTgt spid="343"/>
                                        </p:tgtEl>
                                      </p:cBhvr>
                                    </p:animEffect>
                                    <p:set>
                                      <p:cBhvr>
                                        <p:cTn id="1026" dur="1" fill="hold">
                                          <p:stCondLst>
                                            <p:cond delay="499"/>
                                          </p:stCondLst>
                                        </p:cTn>
                                        <p:tgtEl>
                                          <p:spTgt spid="343"/>
                                        </p:tgtEl>
                                        <p:attrNameLst>
                                          <p:attrName>style.visibility</p:attrName>
                                        </p:attrNameLst>
                                      </p:cBhvr>
                                      <p:to>
                                        <p:strVal val="hidden"/>
                                      </p:to>
                                    </p:set>
                                  </p:childTnLst>
                                </p:cTn>
                              </p:par>
                            </p:childTnLst>
                          </p:cTn>
                        </p:par>
                      </p:childTnLst>
                    </p:cTn>
                  </p:par>
                  <p:par>
                    <p:cTn id="1027" fill="hold">
                      <p:stCondLst>
                        <p:cond delay="indefinite"/>
                      </p:stCondLst>
                      <p:childTnLst>
                        <p:par>
                          <p:cTn id="1028" fill="hold">
                            <p:stCondLst>
                              <p:cond delay="0"/>
                            </p:stCondLst>
                            <p:childTnLst>
                              <p:par>
                                <p:cTn id="1029" nodeType="clickEffect" fill="hold" presetClass="entr" presetID="1">
                                  <p:stCondLst>
                                    <p:cond delay="0"/>
                                  </p:stCondLst>
                                  <p:childTnLst>
                                    <p:set>
                                      <p:cBhvr>
                                        <p:cTn id="1030" dur="1" fill="hold">
                                          <p:stCondLst>
                                            <p:cond delay="0"/>
                                          </p:stCondLst>
                                        </p:cTn>
                                        <p:tgtEl>
                                          <p:spTgt spid="341">
                                            <p:txEl>
                                              <p:pRg st="0" end="36"/>
                                            </p:txEl>
                                          </p:spTgt>
                                        </p:tgtEl>
                                        <p:attrNameLst>
                                          <p:attrName>style.visibility</p:attrName>
                                        </p:attrNameLst>
                                      </p:cBhvr>
                                      <p:to>
                                        <p:strVal val="visible"/>
                                      </p:to>
                                    </p:set>
                                  </p:childTnLst>
                                </p:cTn>
                              </p:par>
                              <p:par>
                                <p:cTn id="1031" nodeType="withEffect" fill="hold" presetClass="entr" presetID="1">
                                  <p:stCondLst>
                                    <p:cond delay="0"/>
                                  </p:stCondLst>
                                  <p:childTnLst>
                                    <p:set>
                                      <p:cBhvr>
                                        <p:cTn id="1032"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33" fill="hold">
                      <p:stCondLst>
                        <p:cond delay="indefinite"/>
                      </p:stCondLst>
                      <p:childTnLst>
                        <p:par>
                          <p:cTn id="1034" fill="hold">
                            <p:stCondLst>
                              <p:cond delay="0"/>
                            </p:stCondLst>
                            <p:childTnLst>
                              <p:par>
                                <p:cTn id="1035" nodeType="clickEffect" fill="hold" presetClass="entr" presetID="1">
                                  <p:stCondLst>
                                    <p:cond delay="0"/>
                                  </p:stCondLst>
                                  <p:childTnLst>
                                    <p:set>
                                      <p:cBhvr>
                                        <p:cTn id="1036"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37" fill="hold">
                      <p:stCondLst>
                        <p:cond delay="indefinite"/>
                      </p:stCondLst>
                      <p:childTnLst>
                        <p:par>
                          <p:cTn id="1038" fill="hold">
                            <p:stCondLst>
                              <p:cond delay="0"/>
                            </p:stCondLst>
                            <p:childTnLst>
                              <p:par>
                                <p:cTn id="1039" nodeType="clickEffect" fill="hold" presetClass="entr" presetID="1">
                                  <p:stCondLst>
                                    <p:cond delay="0"/>
                                  </p:stCondLst>
                                  <p:childTnLst>
                                    <p:set>
                                      <p:cBhvr>
                                        <p:cTn id="1040"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41" fill="hold">
                      <p:stCondLst>
                        <p:cond delay="indefinite"/>
                      </p:stCondLst>
                      <p:childTnLst>
                        <p:par>
                          <p:cTn id="1042" fill="hold">
                            <p:stCondLst>
                              <p:cond delay="0"/>
                            </p:stCondLst>
                            <p:childTnLst>
                              <p:par>
                                <p:cTn id="1043" nodeType="clickEffect" fill="hold" presetClass="entr" presetID="1">
                                  <p:stCondLst>
                                    <p:cond delay="0"/>
                                  </p:stCondLst>
                                  <p:childTnLst>
                                    <p:set>
                                      <p:cBhvr>
                                        <p:cTn id="1044" dur="1" fill="hold">
                                          <p:stCondLst>
                                            <p:cond delay="0"/>
                                          </p:stCondLst>
                                        </p:cTn>
                                        <p:tgtEl>
                                          <p:spTgt spid="341">
                                            <p:txEl>
                                              <p:pRg st="420" end="420"/>
                                            </p:txEl>
                                          </p:spTgt>
                                        </p:tgtEl>
                                        <p:attrNameLst>
                                          <p:attrName>style.visibility</p:attrName>
                                        </p:attrNameLst>
                                      </p:cBhvr>
                                      <p:to>
                                        <p:strVal val="visible"/>
                                      </p:to>
                                    </p:set>
                                  </p:childTnLst>
                                </p:cTn>
                              </p:par>
                              <p:par>
                                <p:cTn id="1045" nodeType="withEffect" fill="hold" presetClass="entr" presetID="1">
                                  <p:stCondLst>
                                    <p:cond delay="0"/>
                                  </p:stCondLst>
                                  <p:childTnLst>
                                    <p:set>
                                      <p:cBhvr>
                                        <p:cTn id="1046" dur="1" fill="hold">
                                          <p:stCondLst>
                                            <p:cond delay="0"/>
                                          </p:stCondLst>
                                        </p:cTn>
                                        <p:tgtEl>
                                          <p:spTgt spid="341">
                                            <p:txEl>
                                              <p:pRg st="420" end="420"/>
                                            </p:txEl>
                                          </p:spTgt>
                                        </p:tgtEl>
                                        <p:attrNameLst>
                                          <p:attrName>style.visibility</p:attrName>
                                        </p:attrNameLst>
                                      </p:cBhvr>
                                      <p:to>
                                        <p:strVal val="visible"/>
                                      </p:to>
                                    </p:set>
                                  </p:childTnLst>
                                </p:cTn>
                              </p:par>
                              <p:par>
                                <p:cTn id="1047" nodeType="withEffect" fill="hold" presetClass="entr" presetID="1">
                                  <p:stCondLst>
                                    <p:cond delay="0"/>
                                  </p:stCondLst>
                                  <p:childTnLst>
                                    <p:set>
                                      <p:cBhvr>
                                        <p:cTn id="1048"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49" fill="hold">
                      <p:stCondLst>
                        <p:cond delay="indefinite"/>
                      </p:stCondLst>
                      <p:childTnLst>
                        <p:par>
                          <p:cTn id="1050" fill="hold">
                            <p:stCondLst>
                              <p:cond delay="0"/>
                            </p:stCondLst>
                            <p:childTnLst>
                              <p:par>
                                <p:cTn id="1051" nodeType="clickEffect" fill="hold" presetClass="entr" presetID="1">
                                  <p:stCondLst>
                                    <p:cond delay="0"/>
                                  </p:stCondLst>
                                  <p:childTnLst>
                                    <p:set>
                                      <p:cBhvr>
                                        <p:cTn id="1052"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53" fill="hold">
                      <p:stCondLst>
                        <p:cond delay="indefinite"/>
                      </p:stCondLst>
                      <p:childTnLst>
                        <p:par>
                          <p:cTn id="1054" fill="hold">
                            <p:stCondLst>
                              <p:cond delay="0"/>
                            </p:stCondLst>
                            <p:childTnLst>
                              <p:par>
                                <p:cTn id="1055" nodeType="clickEffect" fill="hold" presetClass="entr" presetID="1">
                                  <p:stCondLst>
                                    <p:cond delay="0"/>
                                  </p:stCondLst>
                                  <p:childTnLst>
                                    <p:set>
                                      <p:cBhvr>
                                        <p:cTn id="1056"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57" fill="hold">
                      <p:stCondLst>
                        <p:cond delay="indefinite"/>
                      </p:stCondLst>
                      <p:childTnLst>
                        <p:par>
                          <p:cTn id="1058" fill="hold">
                            <p:stCondLst>
                              <p:cond delay="0"/>
                            </p:stCondLst>
                            <p:childTnLst>
                              <p:par>
                                <p:cTn id="1059" nodeType="clickEffect" fill="hold" presetClass="entr" presetID="1">
                                  <p:stCondLst>
                                    <p:cond delay="0"/>
                                  </p:stCondLst>
                                  <p:childTnLst>
                                    <p:set>
                                      <p:cBhvr>
                                        <p:cTn id="1060"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61" fill="hold">
                      <p:stCondLst>
                        <p:cond delay="indefinite"/>
                      </p:stCondLst>
                      <p:childTnLst>
                        <p:par>
                          <p:cTn id="1062" fill="hold">
                            <p:stCondLst>
                              <p:cond delay="0"/>
                            </p:stCondLst>
                            <p:childTnLst>
                              <p:par>
                                <p:cTn id="1063" nodeType="clickEffect" fill="hold" presetClass="entr" presetID="1">
                                  <p:stCondLst>
                                    <p:cond delay="0"/>
                                  </p:stCondLst>
                                  <p:childTnLst>
                                    <p:set>
                                      <p:cBhvr>
                                        <p:cTn id="1064" dur="1" fill="hold">
                                          <p:stCondLst>
                                            <p:cond delay="0"/>
                                          </p:stCondLst>
                                        </p:cTn>
                                        <p:tgtEl>
                                          <p:spTgt spid="341">
                                            <p:txEl>
                                              <p:pRg st="420" end="420"/>
                                            </p:txEl>
                                          </p:spTgt>
                                        </p:tgtEl>
                                        <p:attrNameLst>
                                          <p:attrName>style.visibility</p:attrName>
                                        </p:attrNameLst>
                                      </p:cBhvr>
                                      <p:to>
                                        <p:strVal val="visible"/>
                                      </p:to>
                                    </p:set>
                                  </p:childTnLst>
                                </p:cTn>
                              </p:par>
                              <p:par>
                                <p:cTn id="1065" nodeType="withEffect" fill="hold" presetClass="entr" presetID="1">
                                  <p:stCondLst>
                                    <p:cond delay="0"/>
                                  </p:stCondLst>
                                  <p:childTnLst>
                                    <p:set>
                                      <p:cBhvr>
                                        <p:cTn id="1066"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67" fill="hold">
                      <p:stCondLst>
                        <p:cond delay="indefinite"/>
                      </p:stCondLst>
                      <p:childTnLst>
                        <p:par>
                          <p:cTn id="1068" fill="hold">
                            <p:stCondLst>
                              <p:cond delay="0"/>
                            </p:stCondLst>
                            <p:childTnLst>
                              <p:par>
                                <p:cTn id="1069" nodeType="clickEffect" fill="hold" presetClass="entr" presetID="1">
                                  <p:stCondLst>
                                    <p:cond delay="0"/>
                                  </p:stCondLst>
                                  <p:childTnLst>
                                    <p:set>
                                      <p:cBhvr>
                                        <p:cTn id="1070" dur="1" fill="hold">
                                          <p:stCondLst>
                                            <p:cond delay="0"/>
                                          </p:stCondLst>
                                        </p:cTn>
                                        <p:tgtEl>
                                          <p:spTgt spid="341">
                                            <p:txEl>
                                              <p:pRg st="420" end="420"/>
                                            </p:txEl>
                                          </p:spTgt>
                                        </p:tgtEl>
                                        <p:attrNameLst>
                                          <p:attrName>style.visibility</p:attrName>
                                        </p:attrNameLst>
                                      </p:cBhvr>
                                      <p:to>
                                        <p:strVal val="visible"/>
                                      </p:to>
                                    </p:set>
                                  </p:childTnLst>
                                </p:cTn>
                              </p:par>
                            </p:childTnLst>
                          </p:cTn>
                        </p:par>
                      </p:childTnLst>
                    </p:cTn>
                  </p:par>
                  <p:par>
                    <p:cTn id="1071" fill="hold">
                      <p:stCondLst>
                        <p:cond delay="indefinite"/>
                      </p:stCondLst>
                      <p:childTnLst>
                        <p:par>
                          <p:cTn id="1072" fill="hold">
                            <p:stCondLst>
                              <p:cond delay="0"/>
                            </p:stCondLst>
                            <p:childTnLst>
                              <p:par>
                                <p:cTn id="1073" nodeType="clickEffect" fill="hold" presetClass="entr" presetID="1">
                                  <p:stCondLst>
                                    <p:cond delay="0"/>
                                  </p:stCondLst>
                                  <p:childTnLst>
                                    <p:set>
                                      <p:cBhvr>
                                        <p:cTn id="1074"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2175376F-8A8F-4AD3-BB8C-28D463D8F209}"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45"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freeList, isEmpty, size and findPosition</a:t>
            </a:r>
            <a:endParaRPr b="0" lang="en-IN" sz="1800" spc="-1" strike="noStrike">
              <a:solidFill>
                <a:srgbClr val="000000"/>
              </a:solidFill>
              <a:uFill>
                <a:solidFill>
                  <a:srgbClr val="ffffff"/>
                </a:solidFill>
              </a:uFill>
              <a:latin typeface="Arial"/>
            </a:endParaRPr>
          </a:p>
        </p:txBody>
      </p:sp>
      <p:sp>
        <p:nvSpPr>
          <p:cNvPr id="346"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r>
              <a:rPr b="1" lang="en-IN" sz="2000" spc="-1" strike="noStrike">
                <a:solidFill>
                  <a:srgbClr val="000000"/>
                </a:solidFill>
                <a:uFill>
                  <a:solidFill>
                    <a:srgbClr val="ffffff"/>
                  </a:solidFill>
                </a:uFill>
                <a:latin typeface="Courier New"/>
                <a:ea typeface="ＭＳ Ｐゴシック"/>
              </a:rPr>
              <a:t>void freeList(List list)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if(list != NULL) { free(list);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int isEmpty(List list)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list ==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int size(List list)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if(list == NULL) { return 0;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((ArrayList *) list)-&gt;listSize;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int findPosition(List list, int 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if(list !=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*this = (ArrayList *) 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i = 0; i &lt; this-&gt;listSize; ++i)</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if(this-&gt;array[i] == data) { return 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-1;</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347" name="CustomShape 4"/>
          <p:cNvSpPr/>
          <p:nvPr/>
        </p:nvSpPr>
        <p:spPr>
          <a:xfrm>
            <a:off x="4384080" y="2534400"/>
            <a:ext cx="5209920" cy="69912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 ((ArrayList *) list)-&gt;listSize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0;</a:t>
            </a:r>
            <a:endParaRPr b="0" lang="en-IN" sz="1800" spc="-1" strike="noStrike">
              <a:solidFill>
                <a:srgbClr val="000000"/>
              </a:solidFill>
              <a:uFill>
                <a:solidFill>
                  <a:srgbClr val="ffffff"/>
                </a:solidFill>
              </a:uFill>
              <a:latin typeface="Arial"/>
            </a:endParaRPr>
          </a:p>
        </p:txBody>
      </p:sp>
    </p:spTree>
  </p:cSld>
  <p:timing>
    <p:tnLst>
      <p:par>
        <p:cTn id="1075" dur="indefinite" restart="never" nodeType="tmRoot">
          <p:childTnLst>
            <p:seq>
              <p:cTn id="1076" dur="indefinite" nodeType="mainSeq">
                <p:childTnLst>
                  <p:par>
                    <p:cTn id="1077" fill="hold">
                      <p:stCondLst>
                        <p:cond delay="indefinite"/>
                      </p:stCondLst>
                      <p:childTnLst>
                        <p:par>
                          <p:cTn id="1078" fill="hold">
                            <p:stCondLst>
                              <p:cond delay="0"/>
                            </p:stCondLst>
                            <p:childTnLst>
                              <p:par>
                                <p:cTn id="1079" nodeType="clickEffect" fill="hold" presetClass="entr" presetID="1">
                                  <p:stCondLst>
                                    <p:cond delay="0"/>
                                  </p:stCondLst>
                                  <p:childTnLst>
                                    <p:set>
                                      <p:cBhvr>
                                        <p:cTn id="1080" dur="1" fill="hold">
                                          <p:stCondLst>
                                            <p:cond delay="0"/>
                                          </p:stCondLst>
                                        </p:cTn>
                                        <p:tgtEl>
                                          <p:spTgt spid="346">
                                            <p:txEl>
                                              <p:pRg st="0" end="27"/>
                                            </p:txEl>
                                          </p:spTgt>
                                        </p:tgtEl>
                                        <p:attrNameLst>
                                          <p:attrName>style.visibility</p:attrName>
                                        </p:attrNameLst>
                                      </p:cBhvr>
                                      <p:to>
                                        <p:strVal val="visible"/>
                                      </p:to>
                                    </p:set>
                                  </p:childTnLst>
                                </p:cTn>
                              </p:par>
                              <p:par>
                                <p:cTn id="1081" nodeType="withEffect" fill="hold" presetClass="entr" presetID="1">
                                  <p:stCondLst>
                                    <p:cond delay="0"/>
                                  </p:stCondLst>
                                  <p:childTnLst>
                                    <p:set>
                                      <p:cBhvr>
                                        <p:cTn id="1082"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083" fill="hold">
                      <p:stCondLst>
                        <p:cond delay="indefinite"/>
                      </p:stCondLst>
                      <p:childTnLst>
                        <p:par>
                          <p:cTn id="1084" fill="hold">
                            <p:stCondLst>
                              <p:cond delay="0"/>
                            </p:stCondLst>
                            <p:childTnLst>
                              <p:par>
                                <p:cTn id="1085" nodeType="clickEffect" fill="hold" presetClass="entr" presetID="1">
                                  <p:stCondLst>
                                    <p:cond delay="0"/>
                                  </p:stCondLst>
                                  <p:childTnLst>
                                    <p:set>
                                      <p:cBhvr>
                                        <p:cTn id="1086"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087" fill="hold">
                      <p:stCondLst>
                        <p:cond delay="indefinite"/>
                      </p:stCondLst>
                      <p:childTnLst>
                        <p:par>
                          <p:cTn id="1088" fill="hold">
                            <p:stCondLst>
                              <p:cond delay="0"/>
                            </p:stCondLst>
                            <p:childTnLst>
                              <p:par>
                                <p:cTn id="1089" nodeType="clickEffect" fill="hold" presetClass="entr" presetID="1">
                                  <p:stCondLst>
                                    <p:cond delay="0"/>
                                  </p:stCondLst>
                                  <p:childTnLst>
                                    <p:set>
                                      <p:cBhvr>
                                        <p:cTn id="1090" dur="1" fill="hold">
                                          <p:stCondLst>
                                            <p:cond delay="0"/>
                                          </p:stCondLst>
                                        </p:cTn>
                                        <p:tgtEl>
                                          <p:spTgt spid="346">
                                            <p:txEl>
                                              <p:pRg st="425" end="425"/>
                                            </p:txEl>
                                          </p:spTgt>
                                        </p:tgtEl>
                                        <p:attrNameLst>
                                          <p:attrName>style.visibility</p:attrName>
                                        </p:attrNameLst>
                                      </p:cBhvr>
                                      <p:to>
                                        <p:strVal val="visible"/>
                                      </p:to>
                                    </p:set>
                                  </p:childTnLst>
                                </p:cTn>
                              </p:par>
                              <p:par>
                                <p:cTn id="1091" nodeType="withEffect" fill="hold" presetClass="entr" presetID="1">
                                  <p:stCondLst>
                                    <p:cond delay="0"/>
                                  </p:stCondLst>
                                  <p:childTnLst>
                                    <p:set>
                                      <p:cBhvr>
                                        <p:cTn id="1092"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093" fill="hold">
                      <p:stCondLst>
                        <p:cond delay="indefinite"/>
                      </p:stCondLst>
                      <p:childTnLst>
                        <p:par>
                          <p:cTn id="1094" fill="hold">
                            <p:stCondLst>
                              <p:cond delay="0"/>
                            </p:stCondLst>
                            <p:childTnLst>
                              <p:par>
                                <p:cTn id="1095" nodeType="clickEffect" fill="hold" presetClass="entr" presetID="1">
                                  <p:stCondLst>
                                    <p:cond delay="0"/>
                                  </p:stCondLst>
                                  <p:childTnLst>
                                    <p:set>
                                      <p:cBhvr>
                                        <p:cTn id="1096"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097" fill="hold">
                      <p:stCondLst>
                        <p:cond delay="indefinite"/>
                      </p:stCondLst>
                      <p:childTnLst>
                        <p:par>
                          <p:cTn id="1098" fill="hold">
                            <p:stCondLst>
                              <p:cond delay="0"/>
                            </p:stCondLst>
                            <p:childTnLst>
                              <p:par>
                                <p:cTn id="1099" nodeType="clickEffect" fill="hold" presetClass="entr" presetID="1">
                                  <p:stCondLst>
                                    <p:cond delay="0"/>
                                  </p:stCondLst>
                                  <p:childTnLst>
                                    <p:set>
                                      <p:cBhvr>
                                        <p:cTn id="1100" dur="1" fill="hold">
                                          <p:stCondLst>
                                            <p:cond delay="0"/>
                                          </p:stCondLst>
                                        </p:cTn>
                                        <p:tgtEl>
                                          <p:spTgt spid="347"/>
                                        </p:tgtEl>
                                        <p:attrNameLst>
                                          <p:attrName>style.visibility</p:attrName>
                                        </p:attrNameLst>
                                      </p:cBhvr>
                                      <p:to>
                                        <p:strVal val="visible"/>
                                      </p:to>
                                    </p:set>
                                  </p:childTnLst>
                                </p:cTn>
                              </p:par>
                            </p:childTnLst>
                          </p:cTn>
                        </p:par>
                      </p:childTnLst>
                    </p:cTn>
                  </p:par>
                  <p:par>
                    <p:cTn id="1101" fill="hold">
                      <p:stCondLst>
                        <p:cond delay="indefinite"/>
                      </p:stCondLst>
                      <p:childTnLst>
                        <p:par>
                          <p:cTn id="1102" fill="hold">
                            <p:stCondLst>
                              <p:cond delay="0"/>
                            </p:stCondLst>
                            <p:childTnLst>
                              <p:par>
                                <p:cTn id="1103" nodeType="clickEffect" fill="hold" presetClass="entr" presetID="1">
                                  <p:stCondLst>
                                    <p:cond delay="0"/>
                                  </p:stCondLst>
                                  <p:childTnLst>
                                    <p:set>
                                      <p:cBhvr>
                                        <p:cTn id="1104" dur="1" fill="hold">
                                          <p:stCondLst>
                                            <p:cond delay="0"/>
                                          </p:stCondLst>
                                        </p:cTn>
                                        <p:tgtEl>
                                          <p:spTgt spid="346">
                                            <p:txEl>
                                              <p:pRg st="425" end="425"/>
                                            </p:txEl>
                                          </p:spTgt>
                                        </p:tgtEl>
                                        <p:attrNameLst>
                                          <p:attrName>style.visibility</p:attrName>
                                        </p:attrNameLst>
                                      </p:cBhvr>
                                      <p:to>
                                        <p:strVal val="visible"/>
                                      </p:to>
                                    </p:set>
                                  </p:childTnLst>
                                </p:cTn>
                              </p:par>
                              <p:par>
                                <p:cTn id="1105" nodeType="withEffect" fill="hold" presetClass="entr" presetID="1">
                                  <p:stCondLst>
                                    <p:cond delay="0"/>
                                  </p:stCondLst>
                                  <p:childTnLst>
                                    <p:set>
                                      <p:cBhvr>
                                        <p:cTn id="1106"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107" fill="hold">
                      <p:stCondLst>
                        <p:cond delay="indefinite"/>
                      </p:stCondLst>
                      <p:childTnLst>
                        <p:par>
                          <p:cTn id="1108" fill="hold">
                            <p:stCondLst>
                              <p:cond delay="0"/>
                            </p:stCondLst>
                            <p:childTnLst>
                              <p:par>
                                <p:cTn id="1109" nodeType="clickEffect" fill="hold" presetClass="entr" presetID="1">
                                  <p:stCondLst>
                                    <p:cond delay="0"/>
                                  </p:stCondLst>
                                  <p:childTnLst>
                                    <p:set>
                                      <p:cBhvr>
                                        <p:cTn id="1110"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111" fill="hold">
                      <p:stCondLst>
                        <p:cond delay="indefinite"/>
                      </p:stCondLst>
                      <p:childTnLst>
                        <p:par>
                          <p:cTn id="1112" fill="hold">
                            <p:stCondLst>
                              <p:cond delay="0"/>
                            </p:stCondLst>
                            <p:childTnLst>
                              <p:par>
                                <p:cTn id="1113" nodeType="clickEffect" fill="hold" presetClass="entr" presetID="1">
                                  <p:stCondLst>
                                    <p:cond delay="0"/>
                                  </p:stCondLst>
                                  <p:childTnLst>
                                    <p:set>
                                      <p:cBhvr>
                                        <p:cTn id="1114"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115" fill="hold">
                      <p:stCondLst>
                        <p:cond delay="indefinite"/>
                      </p:stCondLst>
                      <p:childTnLst>
                        <p:par>
                          <p:cTn id="1116" fill="hold">
                            <p:stCondLst>
                              <p:cond delay="0"/>
                            </p:stCondLst>
                            <p:childTnLst>
                              <p:par>
                                <p:cTn id="1117" nodeType="clickEffect" fill="hold" presetClass="entr" presetID="1">
                                  <p:stCondLst>
                                    <p:cond delay="0"/>
                                  </p:stCondLst>
                                  <p:childTnLst>
                                    <p:set>
                                      <p:cBhvr>
                                        <p:cTn id="1118" dur="1" fill="hold">
                                          <p:stCondLst>
                                            <p:cond delay="0"/>
                                          </p:stCondLst>
                                        </p:cTn>
                                        <p:tgtEl>
                                          <p:spTgt spid="346">
                                            <p:txEl>
                                              <p:pRg st="425" end="425"/>
                                            </p:txEl>
                                          </p:spTgt>
                                        </p:tgtEl>
                                        <p:attrNameLst>
                                          <p:attrName>style.visibility</p:attrName>
                                        </p:attrNameLst>
                                      </p:cBhvr>
                                      <p:to>
                                        <p:strVal val="visible"/>
                                      </p:to>
                                    </p:set>
                                  </p:childTnLst>
                                </p:cTn>
                              </p:par>
                              <p:par>
                                <p:cTn id="1119" nodeType="withEffect" fill="hold" presetClass="entr" presetID="1">
                                  <p:stCondLst>
                                    <p:cond delay="0"/>
                                  </p:stCondLst>
                                  <p:childTnLst>
                                    <p:set>
                                      <p:cBhvr>
                                        <p:cTn id="1120"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121" fill="hold">
                      <p:stCondLst>
                        <p:cond delay="indefinite"/>
                      </p:stCondLst>
                      <p:childTnLst>
                        <p:par>
                          <p:cTn id="1122" fill="hold">
                            <p:stCondLst>
                              <p:cond delay="0"/>
                            </p:stCondLst>
                            <p:childTnLst>
                              <p:par>
                                <p:cTn id="1123" nodeType="clickEffect" fill="hold" presetClass="entr" presetID="1">
                                  <p:stCondLst>
                                    <p:cond delay="0"/>
                                  </p:stCondLst>
                                  <p:childTnLst>
                                    <p:set>
                                      <p:cBhvr>
                                        <p:cTn id="1124" dur="1" fill="hold">
                                          <p:stCondLst>
                                            <p:cond delay="0"/>
                                          </p:stCondLst>
                                        </p:cTn>
                                        <p:tgtEl>
                                          <p:spTgt spid="346">
                                            <p:txEl>
                                              <p:pRg st="425" end="425"/>
                                            </p:txEl>
                                          </p:spTgt>
                                        </p:tgtEl>
                                        <p:attrNameLst>
                                          <p:attrName>style.visibility</p:attrName>
                                        </p:attrNameLst>
                                      </p:cBhvr>
                                      <p:to>
                                        <p:strVal val="visible"/>
                                      </p:to>
                                    </p:set>
                                  </p:childTnLst>
                                </p:cTn>
                              </p:par>
                              <p:par>
                                <p:cTn id="1125" nodeType="withEffect" fill="hold" presetClass="entr" presetID="1">
                                  <p:stCondLst>
                                    <p:cond delay="0"/>
                                  </p:stCondLst>
                                  <p:childTnLst>
                                    <p:set>
                                      <p:cBhvr>
                                        <p:cTn id="1126"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127" fill="hold">
                      <p:stCondLst>
                        <p:cond delay="indefinite"/>
                      </p:stCondLst>
                      <p:childTnLst>
                        <p:par>
                          <p:cTn id="1128" fill="hold">
                            <p:stCondLst>
                              <p:cond delay="0"/>
                            </p:stCondLst>
                            <p:childTnLst>
                              <p:par>
                                <p:cTn id="1129" nodeType="clickEffect" fill="hold" presetClass="entr" presetID="1">
                                  <p:stCondLst>
                                    <p:cond delay="0"/>
                                  </p:stCondLst>
                                  <p:childTnLst>
                                    <p:set>
                                      <p:cBhvr>
                                        <p:cTn id="1130"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131" fill="hold">
                      <p:stCondLst>
                        <p:cond delay="indefinite"/>
                      </p:stCondLst>
                      <p:childTnLst>
                        <p:par>
                          <p:cTn id="1132" fill="hold">
                            <p:stCondLst>
                              <p:cond delay="0"/>
                            </p:stCondLst>
                            <p:childTnLst>
                              <p:par>
                                <p:cTn id="1133" nodeType="clickEffect" fill="hold" presetClass="entr" presetID="1">
                                  <p:stCondLst>
                                    <p:cond delay="0"/>
                                  </p:stCondLst>
                                  <p:childTnLst>
                                    <p:set>
                                      <p:cBhvr>
                                        <p:cTn id="1134"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135" fill="hold">
                      <p:stCondLst>
                        <p:cond delay="indefinite"/>
                      </p:stCondLst>
                      <p:childTnLst>
                        <p:par>
                          <p:cTn id="1136" fill="hold">
                            <p:stCondLst>
                              <p:cond delay="0"/>
                            </p:stCondLst>
                            <p:childTnLst>
                              <p:par>
                                <p:cTn id="1137" nodeType="clickEffect" fill="hold" presetClass="entr" presetID="1">
                                  <p:stCondLst>
                                    <p:cond delay="0"/>
                                  </p:stCondLst>
                                  <p:childTnLst>
                                    <p:set>
                                      <p:cBhvr>
                                        <p:cTn id="1138"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par>
                    <p:cTn id="1139" fill="hold">
                      <p:stCondLst>
                        <p:cond delay="indefinite"/>
                      </p:stCondLst>
                      <p:childTnLst>
                        <p:par>
                          <p:cTn id="1140" fill="hold">
                            <p:stCondLst>
                              <p:cond delay="0"/>
                            </p:stCondLst>
                            <p:childTnLst>
                              <p:par>
                                <p:cTn id="1141" nodeType="clickEffect" fill="hold" presetClass="entr" presetID="1">
                                  <p:stCondLst>
                                    <p:cond delay="0"/>
                                  </p:stCondLst>
                                  <p:childTnLst>
                                    <p:set>
                                      <p:cBhvr>
                                        <p:cTn id="1142" dur="1" fill="hold">
                                          <p:stCondLst>
                                            <p:cond delay="0"/>
                                          </p:stCondLst>
                                        </p:cTn>
                                        <p:tgtEl>
                                          <p:spTgt spid="346">
                                            <p:txEl>
                                              <p:pRg st="425" end="42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DCBC2B07-BC49-4314-A861-DAD6D85A699F}"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49"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prepend</a:t>
            </a:r>
            <a:endParaRPr b="0" lang="en-IN" sz="1800" spc="-1" strike="noStrike">
              <a:solidFill>
                <a:srgbClr val="000000"/>
              </a:solidFill>
              <a:uFill>
                <a:solidFill>
                  <a:srgbClr val="ffffff"/>
                </a:solidFill>
              </a:uFill>
              <a:latin typeface="Arial"/>
            </a:endParaRPr>
          </a:p>
        </p:txBody>
      </p:sp>
      <p:sp>
        <p:nvSpPr>
          <p:cNvPr id="350"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 prepend(List list, int 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*this = toArrayList(list);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if(this == NULL || this-&gt;listSize == FIXED_SIZE)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copy </a:t>
            </a:r>
            <a:r>
              <a:rPr b="1" lang="en-IN" sz="2000" spc="-1" strike="noStrike">
                <a:solidFill>
                  <a:srgbClr val="000000"/>
                </a:solidFill>
                <a:uFill>
                  <a:solidFill>
                    <a:srgbClr val="ffffff"/>
                  </a:solidFill>
                </a:uFill>
                <a:latin typeface="Wingdings"/>
                <a:ea typeface="ＭＳ Ｐゴシック"/>
              </a:rPr>
              <a:t></a:t>
            </a:r>
            <a:r>
              <a:rPr b="1" lang="en-IN" sz="2000" spc="-1" strike="noStrike">
                <a:solidFill>
                  <a:srgbClr val="000000"/>
                </a:solidFill>
                <a:uFill>
                  <a:solidFill>
                    <a:srgbClr val="ffffff"/>
                  </a:solidFill>
                </a:uFill>
                <a:latin typeface="Courier New"/>
                <a:ea typeface="ＭＳ Ｐゴシック"/>
              </a:rPr>
              <a:t> and free up array[0]</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i = this-&gt;listSize; i &gt; 0; --i)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this-&gt;array[i] = this-&gt;array[i-1];</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this-&gt;array[0] = data;</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this-&gt;listSize++;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this;</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1143" dur="indefinite" restart="never" nodeType="tmRoot">
          <p:childTnLst>
            <p:seq>
              <p:cTn id="1144" dur="indefinite" nodeType="mainSeq">
                <p:childTnLst>
                  <p:par>
                    <p:cTn id="1145" fill="hold">
                      <p:stCondLst>
                        <p:cond delay="indefinite"/>
                      </p:stCondLst>
                      <p:childTnLst>
                        <p:par>
                          <p:cTn id="1146" fill="hold">
                            <p:stCondLst>
                              <p:cond delay="0"/>
                            </p:stCondLst>
                            <p:childTnLst>
                              <p:par>
                                <p:cTn id="1147" nodeType="clickEffect" fill="hold" presetClass="entr" presetID="1">
                                  <p:stCondLst>
                                    <p:cond delay="0"/>
                                  </p:stCondLst>
                                  <p:childTnLst>
                                    <p:set>
                                      <p:cBhvr>
                                        <p:cTn id="1148" dur="1" fill="hold">
                                          <p:stCondLst>
                                            <p:cond delay="0"/>
                                          </p:stCondLst>
                                        </p:cTn>
                                        <p:tgtEl>
                                          <p:spTgt spid="350">
                                            <p:txEl>
                                              <p:pRg st="1" end="37"/>
                                            </p:txEl>
                                          </p:spTgt>
                                        </p:tgtEl>
                                        <p:attrNameLst>
                                          <p:attrName>style.visibility</p:attrName>
                                        </p:attrNameLst>
                                      </p:cBhvr>
                                      <p:to>
                                        <p:strVal val="visible"/>
                                      </p:to>
                                    </p:set>
                                  </p:childTnLst>
                                </p:cTn>
                              </p:par>
                              <p:par>
                                <p:cTn id="1149" nodeType="withEffect" fill="hold" presetClass="entr" presetID="1">
                                  <p:stCondLst>
                                    <p:cond delay="0"/>
                                  </p:stCondLst>
                                  <p:childTnLst>
                                    <p:set>
                                      <p:cBhvr>
                                        <p:cTn id="1150" dur="1" fill="hold">
                                          <p:stCondLst>
                                            <p:cond delay="0"/>
                                          </p:stCondLst>
                                        </p:cTn>
                                        <p:tgtEl>
                                          <p:spTgt spid="350">
                                            <p:txEl>
                                              <p:pRg st="332" end="332"/>
                                            </p:txEl>
                                          </p:spTgt>
                                        </p:tgtEl>
                                        <p:attrNameLst>
                                          <p:attrName>style.visibility</p:attrName>
                                        </p:attrNameLst>
                                      </p:cBhvr>
                                      <p:to>
                                        <p:strVal val="visible"/>
                                      </p:to>
                                    </p:set>
                                  </p:childTnLst>
                                </p:cTn>
                              </p:par>
                            </p:childTnLst>
                          </p:cTn>
                        </p:par>
                      </p:childTnLst>
                    </p:cTn>
                  </p:par>
                  <p:par>
                    <p:cTn id="1151" fill="hold">
                      <p:stCondLst>
                        <p:cond delay="indefinite"/>
                      </p:stCondLst>
                      <p:childTnLst>
                        <p:par>
                          <p:cTn id="1152" fill="hold">
                            <p:stCondLst>
                              <p:cond delay="0"/>
                            </p:stCondLst>
                            <p:childTnLst>
                              <p:par>
                                <p:cTn id="1153" nodeType="clickEffect" fill="hold" presetClass="entr" presetID="1">
                                  <p:stCondLst>
                                    <p:cond delay="0"/>
                                  </p:stCondLst>
                                  <p:childTnLst>
                                    <p:set>
                                      <p:cBhvr>
                                        <p:cTn id="1154" dur="1" fill="hold">
                                          <p:stCondLst>
                                            <p:cond delay="0"/>
                                          </p:stCondLst>
                                        </p:cTn>
                                        <p:tgtEl>
                                          <p:spTgt spid="350">
                                            <p:txEl>
                                              <p:pRg st="332" end="332"/>
                                            </p:txEl>
                                          </p:spTgt>
                                        </p:tgtEl>
                                        <p:attrNameLst>
                                          <p:attrName>style.visibility</p:attrName>
                                        </p:attrNameLst>
                                      </p:cBhvr>
                                      <p:to>
                                        <p:strVal val="visible"/>
                                      </p:to>
                                    </p:set>
                                  </p:childTnLst>
                                </p:cTn>
                              </p:par>
                              <p:par>
                                <p:cTn id="1155" nodeType="withEffect" fill="hold" presetClass="entr" presetID="1">
                                  <p:stCondLst>
                                    <p:cond delay="0"/>
                                  </p:stCondLst>
                                  <p:childTnLst>
                                    <p:set>
                                      <p:cBhvr>
                                        <p:cTn id="1156" dur="1" fill="hold">
                                          <p:stCondLst>
                                            <p:cond delay="0"/>
                                          </p:stCondLst>
                                        </p:cTn>
                                        <p:tgtEl>
                                          <p:spTgt spid="350">
                                            <p:txEl>
                                              <p:pRg st="332" end="332"/>
                                            </p:txEl>
                                          </p:spTgt>
                                        </p:tgtEl>
                                        <p:attrNameLst>
                                          <p:attrName>style.visibility</p:attrName>
                                        </p:attrNameLst>
                                      </p:cBhvr>
                                      <p:to>
                                        <p:strVal val="visible"/>
                                      </p:to>
                                    </p:set>
                                  </p:childTnLst>
                                </p:cTn>
                              </p:par>
                              <p:par>
                                <p:cTn id="1157" nodeType="withEffect" fill="hold" presetClass="entr" presetID="1">
                                  <p:stCondLst>
                                    <p:cond delay="0"/>
                                  </p:stCondLst>
                                  <p:childTnLst>
                                    <p:set>
                                      <p:cBhvr>
                                        <p:cTn id="1158" dur="1" fill="hold">
                                          <p:stCondLst>
                                            <p:cond delay="0"/>
                                          </p:stCondLst>
                                        </p:cTn>
                                        <p:tgtEl>
                                          <p:spTgt spid="350">
                                            <p:txEl>
                                              <p:pRg st="332" end="332"/>
                                            </p:txEl>
                                          </p:spTgt>
                                        </p:tgtEl>
                                        <p:attrNameLst>
                                          <p:attrName>style.visibility</p:attrName>
                                        </p:attrNameLst>
                                      </p:cBhvr>
                                      <p:to>
                                        <p:strVal val="visible"/>
                                      </p:to>
                                    </p:set>
                                  </p:childTnLst>
                                </p:cTn>
                              </p:par>
                              <p:par>
                                <p:cTn id="1159" nodeType="withEffect" fill="hold" presetClass="entr" presetID="1">
                                  <p:stCondLst>
                                    <p:cond delay="0"/>
                                  </p:stCondLst>
                                  <p:childTnLst>
                                    <p:set>
                                      <p:cBhvr>
                                        <p:cTn id="1160" dur="1" fill="hold">
                                          <p:stCondLst>
                                            <p:cond delay="0"/>
                                          </p:stCondLst>
                                        </p:cTn>
                                        <p:tgtEl>
                                          <p:spTgt spid="350">
                                            <p:txEl>
                                              <p:pRg st="332" end="332"/>
                                            </p:txEl>
                                          </p:spTgt>
                                        </p:tgtEl>
                                        <p:attrNameLst>
                                          <p:attrName>style.visibility</p:attrName>
                                        </p:attrNameLst>
                                      </p:cBhvr>
                                      <p:to>
                                        <p:strVal val="visible"/>
                                      </p:to>
                                    </p:set>
                                  </p:childTnLst>
                                </p:cTn>
                              </p:par>
                            </p:childTnLst>
                          </p:cTn>
                        </p:par>
                      </p:childTnLst>
                    </p:cTn>
                  </p:par>
                  <p:par>
                    <p:cTn id="1161" fill="hold">
                      <p:stCondLst>
                        <p:cond delay="indefinite"/>
                      </p:stCondLst>
                      <p:childTnLst>
                        <p:par>
                          <p:cTn id="1162" fill="hold">
                            <p:stCondLst>
                              <p:cond delay="0"/>
                            </p:stCondLst>
                            <p:childTnLst>
                              <p:par>
                                <p:cTn id="1163" nodeType="clickEffect" fill="hold" presetClass="entr" presetID="1">
                                  <p:stCondLst>
                                    <p:cond delay="0"/>
                                  </p:stCondLst>
                                  <p:childTnLst>
                                    <p:set>
                                      <p:cBhvr>
                                        <p:cTn id="1164" dur="1" fill="hold">
                                          <p:stCondLst>
                                            <p:cond delay="0"/>
                                          </p:stCondLst>
                                        </p:cTn>
                                        <p:tgtEl>
                                          <p:spTgt spid="350">
                                            <p:txEl>
                                              <p:pRg st="332" end="332"/>
                                            </p:txEl>
                                          </p:spTgt>
                                        </p:tgtEl>
                                        <p:attrNameLst>
                                          <p:attrName>style.visibility</p:attrName>
                                        </p:attrNameLst>
                                      </p:cBhvr>
                                      <p:to>
                                        <p:strVal val="visible"/>
                                      </p:to>
                                    </p:set>
                                  </p:childTnLst>
                                </p:cTn>
                              </p:par>
                            </p:childTnLst>
                          </p:cTn>
                        </p:par>
                      </p:childTnLst>
                    </p:cTn>
                  </p:par>
                  <p:par>
                    <p:cTn id="1165" fill="hold">
                      <p:stCondLst>
                        <p:cond delay="indefinite"/>
                      </p:stCondLst>
                      <p:childTnLst>
                        <p:par>
                          <p:cTn id="1166" fill="hold">
                            <p:stCondLst>
                              <p:cond delay="0"/>
                            </p:stCondLst>
                            <p:childTnLst>
                              <p:par>
                                <p:cTn id="1167" nodeType="clickEffect" fill="hold" presetClass="entr" presetID="1">
                                  <p:stCondLst>
                                    <p:cond delay="0"/>
                                  </p:stCondLst>
                                  <p:childTnLst>
                                    <p:set>
                                      <p:cBhvr>
                                        <p:cTn id="1168" dur="1" fill="hold">
                                          <p:stCondLst>
                                            <p:cond delay="0"/>
                                          </p:stCondLst>
                                        </p:cTn>
                                        <p:tgtEl>
                                          <p:spTgt spid="350">
                                            <p:txEl>
                                              <p:pRg st="332" end="332"/>
                                            </p:txEl>
                                          </p:spTgt>
                                        </p:tgtEl>
                                        <p:attrNameLst>
                                          <p:attrName>style.visibility</p:attrName>
                                        </p:attrNameLst>
                                      </p:cBhvr>
                                      <p:to>
                                        <p:strVal val="visible"/>
                                      </p:to>
                                    </p:set>
                                  </p:childTnLst>
                                </p:cTn>
                              </p:par>
                            </p:childTnLst>
                          </p:cTn>
                        </p:par>
                      </p:childTnLst>
                    </p:cTn>
                  </p:par>
                  <p:par>
                    <p:cTn id="1169" fill="hold">
                      <p:stCondLst>
                        <p:cond delay="indefinite"/>
                      </p:stCondLst>
                      <p:childTnLst>
                        <p:par>
                          <p:cTn id="1170" fill="hold">
                            <p:stCondLst>
                              <p:cond delay="0"/>
                            </p:stCondLst>
                            <p:childTnLst>
                              <p:par>
                                <p:cTn id="1171" nodeType="clickEffect" fill="hold" presetClass="entr" presetID="1">
                                  <p:stCondLst>
                                    <p:cond delay="0"/>
                                  </p:stCondLst>
                                  <p:childTnLst>
                                    <p:set>
                                      <p:cBhvr>
                                        <p:cTn id="1172" dur="1" fill="hold">
                                          <p:stCondLst>
                                            <p:cond delay="0"/>
                                          </p:stCondLst>
                                        </p:cTn>
                                        <p:tgtEl>
                                          <p:spTgt spid="350">
                                            <p:txEl>
                                              <p:pRg st="332" end="332"/>
                                            </p:txEl>
                                          </p:spTgt>
                                        </p:tgtEl>
                                        <p:attrNameLst>
                                          <p:attrName>style.visibility</p:attrName>
                                        </p:attrNameLst>
                                      </p:cBhvr>
                                      <p:to>
                                        <p:strVal val="visible"/>
                                      </p:to>
                                    </p:set>
                                  </p:childTnLst>
                                </p:cTn>
                              </p:par>
                            </p:childTnLst>
                          </p:cTn>
                        </p:par>
                      </p:childTnLst>
                    </p:cTn>
                  </p:par>
                  <p:par>
                    <p:cTn id="1173" fill="hold">
                      <p:stCondLst>
                        <p:cond delay="indefinite"/>
                      </p:stCondLst>
                      <p:childTnLst>
                        <p:par>
                          <p:cTn id="1174" fill="hold">
                            <p:stCondLst>
                              <p:cond delay="0"/>
                            </p:stCondLst>
                            <p:childTnLst>
                              <p:par>
                                <p:cTn id="1175" nodeType="clickEffect" fill="hold" presetClass="entr" presetID="1">
                                  <p:stCondLst>
                                    <p:cond delay="0"/>
                                  </p:stCondLst>
                                  <p:childTnLst>
                                    <p:set>
                                      <p:cBhvr>
                                        <p:cTn id="1176" dur="1" fill="hold">
                                          <p:stCondLst>
                                            <p:cond delay="0"/>
                                          </p:stCondLst>
                                        </p:cTn>
                                        <p:tgtEl>
                                          <p:spTgt spid="350">
                                            <p:txEl>
                                              <p:pRg st="332" end="332"/>
                                            </p:txEl>
                                          </p:spTgt>
                                        </p:tgtEl>
                                        <p:attrNameLst>
                                          <p:attrName>style.visibility</p:attrName>
                                        </p:attrNameLst>
                                      </p:cBhvr>
                                      <p:to>
                                        <p:strVal val="visible"/>
                                      </p:to>
                                    </p:set>
                                  </p:childTnLst>
                                </p:cTn>
                              </p:par>
                            </p:childTnLst>
                          </p:cTn>
                        </p:par>
                      </p:childTnLst>
                    </p:cTn>
                  </p:par>
                  <p:par>
                    <p:cTn id="1177" fill="hold">
                      <p:stCondLst>
                        <p:cond delay="indefinite"/>
                      </p:stCondLst>
                      <p:childTnLst>
                        <p:par>
                          <p:cTn id="1178" fill="hold">
                            <p:stCondLst>
                              <p:cond delay="0"/>
                            </p:stCondLst>
                            <p:childTnLst>
                              <p:par>
                                <p:cTn id="1179" nodeType="clickEffect" fill="hold" presetClass="entr" presetID="1">
                                  <p:stCondLst>
                                    <p:cond delay="0"/>
                                  </p:stCondLst>
                                  <p:childTnLst>
                                    <p:set>
                                      <p:cBhvr>
                                        <p:cTn id="1180" dur="1" fill="hold">
                                          <p:stCondLst>
                                            <p:cond delay="0"/>
                                          </p:stCondLst>
                                        </p:cTn>
                                        <p:tgtEl>
                                          <p:spTgt spid="350">
                                            <p:txEl>
                                              <p:pRg st="332" end="332"/>
                                            </p:txEl>
                                          </p:spTgt>
                                        </p:tgtEl>
                                        <p:attrNameLst>
                                          <p:attrName>style.visibility</p:attrName>
                                        </p:attrNameLst>
                                      </p:cBhvr>
                                      <p:to>
                                        <p:strVal val="visible"/>
                                      </p:to>
                                    </p:set>
                                  </p:childTnLst>
                                </p:cTn>
                              </p:par>
                              <p:par>
                                <p:cTn id="1181" nodeType="withEffect" fill="hold" presetClass="entr" presetID="1">
                                  <p:stCondLst>
                                    <p:cond delay="0"/>
                                  </p:stCondLst>
                                  <p:childTnLst>
                                    <p:set>
                                      <p:cBhvr>
                                        <p:cTn id="1182" dur="1" fill="hold">
                                          <p:stCondLst>
                                            <p:cond delay="0"/>
                                          </p:stCondLst>
                                        </p:cTn>
                                        <p:tgtEl>
                                          <p:spTgt spid="350">
                                            <p:txEl>
                                              <p:pRg st="332" end="332"/>
                                            </p:txEl>
                                          </p:spTgt>
                                        </p:tgtEl>
                                        <p:attrNameLst>
                                          <p:attrName>style.visibility</p:attrName>
                                        </p:attrNameLst>
                                      </p:cBhvr>
                                      <p:to>
                                        <p:strVal val="visible"/>
                                      </p:to>
                                    </p:set>
                                  </p:childTnLst>
                                </p:cTn>
                              </p:par>
                            </p:childTnLst>
                          </p:cTn>
                        </p:par>
                      </p:childTnLst>
                    </p:cTn>
                  </p:par>
                  <p:par>
                    <p:cTn id="1183" fill="hold">
                      <p:stCondLst>
                        <p:cond delay="indefinite"/>
                      </p:stCondLst>
                      <p:childTnLst>
                        <p:par>
                          <p:cTn id="1184" fill="hold">
                            <p:stCondLst>
                              <p:cond delay="0"/>
                            </p:stCondLst>
                            <p:childTnLst>
                              <p:par>
                                <p:cTn id="1185" nodeType="clickEffect" fill="hold" presetClass="entr" presetID="1">
                                  <p:stCondLst>
                                    <p:cond delay="0"/>
                                  </p:stCondLst>
                                  <p:childTnLst>
                                    <p:set>
                                      <p:cBhvr>
                                        <p:cTn id="1186" dur="1" fill="hold">
                                          <p:stCondLst>
                                            <p:cond delay="0"/>
                                          </p:stCondLst>
                                        </p:cTn>
                                        <p:tgtEl>
                                          <p:spTgt spid="350">
                                            <p:txEl>
                                              <p:pRg st="332" end="33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476DB7F6-E1F8-477F-B297-D02ADBC222FC}"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52"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prepend</a:t>
            </a:r>
            <a:endParaRPr b="0" lang="en-IN" sz="1800" spc="-1" strike="noStrike">
              <a:solidFill>
                <a:srgbClr val="000000"/>
              </a:solidFill>
              <a:uFill>
                <a:solidFill>
                  <a:srgbClr val="ffffff"/>
                </a:solidFill>
              </a:uFill>
              <a:latin typeface="Arial"/>
            </a:endParaRPr>
          </a:p>
        </p:txBody>
      </p:sp>
      <p:sp>
        <p:nvSpPr>
          <p:cNvPr id="353"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 prepend(List list, int 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*this = toArrayList(list);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if(this == NULL || this-&gt;listSize == FIXED_SIZE)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copy </a:t>
            </a:r>
            <a:r>
              <a:rPr b="1" lang="en-IN" sz="2000" spc="-1" strike="noStrike">
                <a:solidFill>
                  <a:srgbClr val="000000"/>
                </a:solidFill>
                <a:uFill>
                  <a:solidFill>
                    <a:srgbClr val="ffffff"/>
                  </a:solidFill>
                </a:uFill>
                <a:latin typeface="Wingdings"/>
                <a:ea typeface="ＭＳ Ｐゴシック"/>
              </a:rPr>
              <a:t></a:t>
            </a:r>
            <a:r>
              <a:rPr b="1" lang="en-IN" sz="2000" spc="-1" strike="noStrike">
                <a:solidFill>
                  <a:srgbClr val="000000"/>
                </a:solidFill>
                <a:uFill>
                  <a:solidFill>
                    <a:srgbClr val="ffffff"/>
                  </a:solidFill>
                </a:uFill>
                <a:latin typeface="Courier New"/>
                <a:ea typeface="ＭＳ Ｐゴシック"/>
              </a:rPr>
              <a:t> and free up array[0]</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i = this-&gt;listSize; i &gt; 0; --i)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this-&gt;array[i] = this-&gt;array[i-1];</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this-&gt;array[0] = data;</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this-&gt;listSize++;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this;</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1187" dur="indefinite" restart="never" nodeType="tmRoot">
          <p:childTnLst>
            <p:seq>
              <p:cTn id="1188" dur="indefinite" nodeType="mainSeq">
                <p:childTnLst>
                  <p:par>
                    <p:cTn id="1189" fill="hold">
                      <p:stCondLst>
                        <p:cond delay="indefinite"/>
                      </p:stCondLst>
                      <p:childTnLst>
                        <p:par>
                          <p:cTn id="1190" fill="hold">
                            <p:stCondLst>
                              <p:cond delay="0"/>
                            </p:stCondLst>
                            <p:childTnLst>
                              <p:par>
                                <p:cTn id="1191" nodeType="clickEffect" fill="hold" presetClass="entr" presetID="1">
                                  <p:stCondLst>
                                    <p:cond delay="0"/>
                                  </p:stCondLst>
                                  <p:childTnLst>
                                    <p:set>
                                      <p:cBhvr>
                                        <p:cTn id="1192" dur="1" fill="hold">
                                          <p:stCondLst>
                                            <p:cond delay="0"/>
                                          </p:stCondLst>
                                        </p:cTn>
                                        <p:tgtEl>
                                          <p:spTgt spid="353">
                                            <p:txEl>
                                              <p:pRg st="1" end="37"/>
                                            </p:txEl>
                                          </p:spTgt>
                                        </p:tgtEl>
                                        <p:attrNameLst>
                                          <p:attrName>style.visibility</p:attrName>
                                        </p:attrNameLst>
                                      </p:cBhvr>
                                      <p:to>
                                        <p:strVal val="visible"/>
                                      </p:to>
                                    </p:set>
                                  </p:childTnLst>
                                </p:cTn>
                              </p:par>
                              <p:par>
                                <p:cTn id="1193" nodeType="withEffect" fill="hold" presetClass="entr" presetID="1">
                                  <p:stCondLst>
                                    <p:cond delay="0"/>
                                  </p:stCondLst>
                                  <p:childTnLst>
                                    <p:set>
                                      <p:cBhvr>
                                        <p:cTn id="1194" dur="1" fill="hold">
                                          <p:stCondLst>
                                            <p:cond delay="0"/>
                                          </p:stCondLst>
                                        </p:cTn>
                                        <p:tgtEl>
                                          <p:spTgt spid="353">
                                            <p:txEl>
                                              <p:pRg st="332" end="332"/>
                                            </p:txEl>
                                          </p:spTgt>
                                        </p:tgtEl>
                                        <p:attrNameLst>
                                          <p:attrName>style.visibility</p:attrName>
                                        </p:attrNameLst>
                                      </p:cBhvr>
                                      <p:to>
                                        <p:strVal val="visible"/>
                                      </p:to>
                                    </p:set>
                                  </p:childTnLst>
                                </p:cTn>
                              </p:par>
                            </p:childTnLst>
                          </p:cTn>
                        </p:par>
                      </p:childTnLst>
                    </p:cTn>
                  </p:par>
                  <p:par>
                    <p:cTn id="1195" fill="hold">
                      <p:stCondLst>
                        <p:cond delay="indefinite"/>
                      </p:stCondLst>
                      <p:childTnLst>
                        <p:par>
                          <p:cTn id="1196" fill="hold">
                            <p:stCondLst>
                              <p:cond delay="0"/>
                            </p:stCondLst>
                            <p:childTnLst>
                              <p:par>
                                <p:cTn id="1197" nodeType="clickEffect" fill="hold" presetClass="entr" presetID="1">
                                  <p:stCondLst>
                                    <p:cond delay="0"/>
                                  </p:stCondLst>
                                  <p:childTnLst>
                                    <p:set>
                                      <p:cBhvr>
                                        <p:cTn id="1198" dur="1" fill="hold">
                                          <p:stCondLst>
                                            <p:cond delay="0"/>
                                          </p:stCondLst>
                                        </p:cTn>
                                        <p:tgtEl>
                                          <p:spTgt spid="353">
                                            <p:txEl>
                                              <p:pRg st="332" end="332"/>
                                            </p:txEl>
                                          </p:spTgt>
                                        </p:tgtEl>
                                        <p:attrNameLst>
                                          <p:attrName>style.visibility</p:attrName>
                                        </p:attrNameLst>
                                      </p:cBhvr>
                                      <p:to>
                                        <p:strVal val="visible"/>
                                      </p:to>
                                    </p:set>
                                  </p:childTnLst>
                                </p:cTn>
                              </p:par>
                              <p:par>
                                <p:cTn id="1199" nodeType="withEffect" fill="hold" presetClass="entr" presetID="1">
                                  <p:stCondLst>
                                    <p:cond delay="0"/>
                                  </p:stCondLst>
                                  <p:childTnLst>
                                    <p:set>
                                      <p:cBhvr>
                                        <p:cTn id="1200" dur="1" fill="hold">
                                          <p:stCondLst>
                                            <p:cond delay="0"/>
                                          </p:stCondLst>
                                        </p:cTn>
                                        <p:tgtEl>
                                          <p:spTgt spid="353">
                                            <p:txEl>
                                              <p:pRg st="332" end="332"/>
                                            </p:txEl>
                                          </p:spTgt>
                                        </p:tgtEl>
                                        <p:attrNameLst>
                                          <p:attrName>style.visibility</p:attrName>
                                        </p:attrNameLst>
                                      </p:cBhvr>
                                      <p:to>
                                        <p:strVal val="visible"/>
                                      </p:to>
                                    </p:set>
                                  </p:childTnLst>
                                </p:cTn>
                              </p:par>
                              <p:par>
                                <p:cTn id="1201" nodeType="withEffect" fill="hold" presetClass="entr" presetID="1">
                                  <p:stCondLst>
                                    <p:cond delay="0"/>
                                  </p:stCondLst>
                                  <p:childTnLst>
                                    <p:set>
                                      <p:cBhvr>
                                        <p:cTn id="1202" dur="1" fill="hold">
                                          <p:stCondLst>
                                            <p:cond delay="0"/>
                                          </p:stCondLst>
                                        </p:cTn>
                                        <p:tgtEl>
                                          <p:spTgt spid="353">
                                            <p:txEl>
                                              <p:pRg st="332" end="332"/>
                                            </p:txEl>
                                          </p:spTgt>
                                        </p:tgtEl>
                                        <p:attrNameLst>
                                          <p:attrName>style.visibility</p:attrName>
                                        </p:attrNameLst>
                                      </p:cBhvr>
                                      <p:to>
                                        <p:strVal val="visible"/>
                                      </p:to>
                                    </p:set>
                                  </p:childTnLst>
                                </p:cTn>
                              </p:par>
                              <p:par>
                                <p:cTn id="1203" nodeType="withEffect" fill="hold" presetClass="entr" presetID="1">
                                  <p:stCondLst>
                                    <p:cond delay="0"/>
                                  </p:stCondLst>
                                  <p:childTnLst>
                                    <p:set>
                                      <p:cBhvr>
                                        <p:cTn id="1204" dur="1" fill="hold">
                                          <p:stCondLst>
                                            <p:cond delay="0"/>
                                          </p:stCondLst>
                                        </p:cTn>
                                        <p:tgtEl>
                                          <p:spTgt spid="353">
                                            <p:txEl>
                                              <p:pRg st="332" end="332"/>
                                            </p:txEl>
                                          </p:spTgt>
                                        </p:tgtEl>
                                        <p:attrNameLst>
                                          <p:attrName>style.visibility</p:attrName>
                                        </p:attrNameLst>
                                      </p:cBhvr>
                                      <p:to>
                                        <p:strVal val="visible"/>
                                      </p:to>
                                    </p:set>
                                  </p:childTnLst>
                                </p:cTn>
                              </p:par>
                            </p:childTnLst>
                          </p:cTn>
                        </p:par>
                      </p:childTnLst>
                    </p:cTn>
                  </p:par>
                  <p:par>
                    <p:cTn id="1205" fill="hold">
                      <p:stCondLst>
                        <p:cond delay="indefinite"/>
                      </p:stCondLst>
                      <p:childTnLst>
                        <p:par>
                          <p:cTn id="1206" fill="hold">
                            <p:stCondLst>
                              <p:cond delay="0"/>
                            </p:stCondLst>
                            <p:childTnLst>
                              <p:par>
                                <p:cTn id="1207" nodeType="clickEffect" fill="hold" presetClass="entr" presetID="1">
                                  <p:stCondLst>
                                    <p:cond delay="0"/>
                                  </p:stCondLst>
                                  <p:childTnLst>
                                    <p:set>
                                      <p:cBhvr>
                                        <p:cTn id="1208" dur="1" fill="hold">
                                          <p:stCondLst>
                                            <p:cond delay="0"/>
                                          </p:stCondLst>
                                        </p:cTn>
                                        <p:tgtEl>
                                          <p:spTgt spid="353">
                                            <p:txEl>
                                              <p:pRg st="332" end="332"/>
                                            </p:txEl>
                                          </p:spTgt>
                                        </p:tgtEl>
                                        <p:attrNameLst>
                                          <p:attrName>style.visibility</p:attrName>
                                        </p:attrNameLst>
                                      </p:cBhvr>
                                      <p:to>
                                        <p:strVal val="visible"/>
                                      </p:to>
                                    </p:set>
                                  </p:childTnLst>
                                </p:cTn>
                              </p:par>
                            </p:childTnLst>
                          </p:cTn>
                        </p:par>
                      </p:childTnLst>
                    </p:cTn>
                  </p:par>
                  <p:par>
                    <p:cTn id="1209" fill="hold">
                      <p:stCondLst>
                        <p:cond delay="indefinite"/>
                      </p:stCondLst>
                      <p:childTnLst>
                        <p:par>
                          <p:cTn id="1210" fill="hold">
                            <p:stCondLst>
                              <p:cond delay="0"/>
                            </p:stCondLst>
                            <p:childTnLst>
                              <p:par>
                                <p:cTn id="1211" nodeType="clickEffect" fill="hold" presetClass="entr" presetID="1">
                                  <p:stCondLst>
                                    <p:cond delay="0"/>
                                  </p:stCondLst>
                                  <p:childTnLst>
                                    <p:set>
                                      <p:cBhvr>
                                        <p:cTn id="1212" dur="1" fill="hold">
                                          <p:stCondLst>
                                            <p:cond delay="0"/>
                                          </p:stCondLst>
                                        </p:cTn>
                                        <p:tgtEl>
                                          <p:spTgt spid="353">
                                            <p:txEl>
                                              <p:pRg st="332" end="332"/>
                                            </p:txEl>
                                          </p:spTgt>
                                        </p:tgtEl>
                                        <p:attrNameLst>
                                          <p:attrName>style.visibility</p:attrName>
                                        </p:attrNameLst>
                                      </p:cBhvr>
                                      <p:to>
                                        <p:strVal val="visible"/>
                                      </p:to>
                                    </p:set>
                                  </p:childTnLst>
                                </p:cTn>
                              </p:par>
                            </p:childTnLst>
                          </p:cTn>
                        </p:par>
                      </p:childTnLst>
                    </p:cTn>
                  </p:par>
                  <p:par>
                    <p:cTn id="1213" fill="hold">
                      <p:stCondLst>
                        <p:cond delay="indefinite"/>
                      </p:stCondLst>
                      <p:childTnLst>
                        <p:par>
                          <p:cTn id="1214" fill="hold">
                            <p:stCondLst>
                              <p:cond delay="0"/>
                            </p:stCondLst>
                            <p:childTnLst>
                              <p:par>
                                <p:cTn id="1215" nodeType="clickEffect" fill="hold" presetClass="entr" presetID="1">
                                  <p:stCondLst>
                                    <p:cond delay="0"/>
                                  </p:stCondLst>
                                  <p:childTnLst>
                                    <p:set>
                                      <p:cBhvr>
                                        <p:cTn id="1216" dur="1" fill="hold">
                                          <p:stCondLst>
                                            <p:cond delay="0"/>
                                          </p:stCondLst>
                                        </p:cTn>
                                        <p:tgtEl>
                                          <p:spTgt spid="353">
                                            <p:txEl>
                                              <p:pRg st="332" end="332"/>
                                            </p:txEl>
                                          </p:spTgt>
                                        </p:tgtEl>
                                        <p:attrNameLst>
                                          <p:attrName>style.visibility</p:attrName>
                                        </p:attrNameLst>
                                      </p:cBhvr>
                                      <p:to>
                                        <p:strVal val="visible"/>
                                      </p:to>
                                    </p:set>
                                  </p:childTnLst>
                                </p:cTn>
                              </p:par>
                            </p:childTnLst>
                          </p:cTn>
                        </p:par>
                      </p:childTnLst>
                    </p:cTn>
                  </p:par>
                  <p:par>
                    <p:cTn id="1217" fill="hold">
                      <p:stCondLst>
                        <p:cond delay="indefinite"/>
                      </p:stCondLst>
                      <p:childTnLst>
                        <p:par>
                          <p:cTn id="1218" fill="hold">
                            <p:stCondLst>
                              <p:cond delay="0"/>
                            </p:stCondLst>
                            <p:childTnLst>
                              <p:par>
                                <p:cTn id="1219" nodeType="clickEffect" fill="hold" presetClass="entr" presetID="1">
                                  <p:stCondLst>
                                    <p:cond delay="0"/>
                                  </p:stCondLst>
                                  <p:childTnLst>
                                    <p:set>
                                      <p:cBhvr>
                                        <p:cTn id="1220" dur="1" fill="hold">
                                          <p:stCondLst>
                                            <p:cond delay="0"/>
                                          </p:stCondLst>
                                        </p:cTn>
                                        <p:tgtEl>
                                          <p:spTgt spid="353">
                                            <p:txEl>
                                              <p:pRg st="332" end="332"/>
                                            </p:txEl>
                                          </p:spTgt>
                                        </p:tgtEl>
                                        <p:attrNameLst>
                                          <p:attrName>style.visibility</p:attrName>
                                        </p:attrNameLst>
                                      </p:cBhvr>
                                      <p:to>
                                        <p:strVal val="visible"/>
                                      </p:to>
                                    </p:set>
                                  </p:childTnLst>
                                </p:cTn>
                              </p:par>
                            </p:childTnLst>
                          </p:cTn>
                        </p:par>
                      </p:childTnLst>
                    </p:cTn>
                  </p:par>
                  <p:par>
                    <p:cTn id="1221" fill="hold">
                      <p:stCondLst>
                        <p:cond delay="indefinite"/>
                      </p:stCondLst>
                      <p:childTnLst>
                        <p:par>
                          <p:cTn id="1222" fill="hold">
                            <p:stCondLst>
                              <p:cond delay="0"/>
                            </p:stCondLst>
                            <p:childTnLst>
                              <p:par>
                                <p:cTn id="1223" nodeType="clickEffect" fill="hold" presetClass="entr" presetID="1">
                                  <p:stCondLst>
                                    <p:cond delay="0"/>
                                  </p:stCondLst>
                                  <p:childTnLst>
                                    <p:set>
                                      <p:cBhvr>
                                        <p:cTn id="1224" dur="1" fill="hold">
                                          <p:stCondLst>
                                            <p:cond delay="0"/>
                                          </p:stCondLst>
                                        </p:cTn>
                                        <p:tgtEl>
                                          <p:spTgt spid="353">
                                            <p:txEl>
                                              <p:pRg st="332" end="332"/>
                                            </p:txEl>
                                          </p:spTgt>
                                        </p:tgtEl>
                                        <p:attrNameLst>
                                          <p:attrName>style.visibility</p:attrName>
                                        </p:attrNameLst>
                                      </p:cBhvr>
                                      <p:to>
                                        <p:strVal val="visible"/>
                                      </p:to>
                                    </p:set>
                                  </p:childTnLst>
                                </p:cTn>
                              </p:par>
                              <p:par>
                                <p:cTn id="1225" nodeType="withEffect" fill="hold" presetClass="entr" presetID="1">
                                  <p:stCondLst>
                                    <p:cond delay="0"/>
                                  </p:stCondLst>
                                  <p:childTnLst>
                                    <p:set>
                                      <p:cBhvr>
                                        <p:cTn id="1226" dur="1" fill="hold">
                                          <p:stCondLst>
                                            <p:cond delay="0"/>
                                          </p:stCondLst>
                                        </p:cTn>
                                        <p:tgtEl>
                                          <p:spTgt spid="353">
                                            <p:txEl>
                                              <p:pRg st="332" end="332"/>
                                            </p:txEl>
                                          </p:spTgt>
                                        </p:tgtEl>
                                        <p:attrNameLst>
                                          <p:attrName>style.visibility</p:attrName>
                                        </p:attrNameLst>
                                      </p:cBhvr>
                                      <p:to>
                                        <p:strVal val="visible"/>
                                      </p:to>
                                    </p:set>
                                  </p:childTnLst>
                                </p:cTn>
                              </p:par>
                            </p:childTnLst>
                          </p:cTn>
                        </p:par>
                      </p:childTnLst>
                    </p:cTn>
                  </p:par>
                  <p:par>
                    <p:cTn id="1227" fill="hold">
                      <p:stCondLst>
                        <p:cond delay="indefinite"/>
                      </p:stCondLst>
                      <p:childTnLst>
                        <p:par>
                          <p:cTn id="1228" fill="hold">
                            <p:stCondLst>
                              <p:cond delay="0"/>
                            </p:stCondLst>
                            <p:childTnLst>
                              <p:par>
                                <p:cTn id="1229" nodeType="clickEffect" fill="hold" presetClass="entr" presetID="1">
                                  <p:stCondLst>
                                    <p:cond delay="0"/>
                                  </p:stCondLst>
                                  <p:childTnLst>
                                    <p:set>
                                      <p:cBhvr>
                                        <p:cTn id="1230" dur="1" fill="hold">
                                          <p:stCondLst>
                                            <p:cond delay="0"/>
                                          </p:stCondLst>
                                        </p:cTn>
                                        <p:tgtEl>
                                          <p:spTgt spid="353">
                                            <p:txEl>
                                              <p:pRg st="332" end="33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764FD843-9F85-442D-B061-EBFBF46636D3}"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55"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insertAt</a:t>
            </a:r>
            <a:endParaRPr b="0" lang="en-IN" sz="1800" spc="-1" strike="noStrike">
              <a:solidFill>
                <a:srgbClr val="000000"/>
              </a:solidFill>
              <a:uFill>
                <a:solidFill>
                  <a:srgbClr val="ffffff"/>
                </a:solidFill>
              </a:uFill>
              <a:latin typeface="Arial"/>
            </a:endParaRPr>
          </a:p>
        </p:txBody>
      </p:sp>
      <p:sp>
        <p:nvSpPr>
          <p:cNvPr id="356"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 insertAt(List list, int data, int 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*this = toArrayList(list);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if(this == NULL || this-&gt;listSize == FIXED_SIZE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i &lt; 0 || i &gt; this-&gt;listSize)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copy </a:t>
            </a:r>
            <a:r>
              <a:rPr b="1" lang="en-IN" sz="2000" spc="-1" strike="noStrike">
                <a:solidFill>
                  <a:srgbClr val="000000"/>
                </a:solidFill>
                <a:uFill>
                  <a:solidFill>
                    <a:srgbClr val="ffffff"/>
                  </a:solidFill>
                </a:uFill>
                <a:latin typeface="Wingdings"/>
                <a:ea typeface="ＭＳ Ｐゴシック"/>
              </a:rPr>
              <a:t></a:t>
            </a:r>
            <a:r>
              <a:rPr b="1" lang="en-IN" sz="2000" spc="-1" strike="noStrike">
                <a:solidFill>
                  <a:srgbClr val="000000"/>
                </a:solidFill>
                <a:uFill>
                  <a:solidFill>
                    <a:srgbClr val="ffffff"/>
                  </a:solidFill>
                </a:uFill>
                <a:latin typeface="Courier New"/>
                <a:ea typeface="ＭＳ Ｐゴシック"/>
              </a:rPr>
              <a:t> and free up array[i]</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j = this-&gt;listSize; j &gt; i; --j)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this-&gt;array[j] = this-&gt;array[j-1];</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this-&gt;array[i] = data;</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this-&gt;listSize++;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this;</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357" name="CustomShape 4"/>
          <p:cNvSpPr/>
          <p:nvPr/>
        </p:nvSpPr>
        <p:spPr>
          <a:xfrm>
            <a:off x="3850920" y="5978880"/>
            <a:ext cx="5514840" cy="1004040"/>
          </a:xfrm>
          <a:prstGeom prst="rect">
            <a:avLst/>
          </a:prstGeom>
          <a:solidFill>
            <a:srgbClr val="92d050"/>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List prepend(List list, int data)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insertAt(list, data, 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358" name="CustomShape 5"/>
          <p:cNvSpPr/>
          <p:nvPr/>
        </p:nvSpPr>
        <p:spPr>
          <a:xfrm>
            <a:off x="8549640" y="2178360"/>
            <a:ext cx="637920" cy="3942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 {</a:t>
            </a:r>
            <a:endParaRPr b="0" lang="en-IN" sz="1800" spc="-1" strike="noStrike">
              <a:solidFill>
                <a:srgbClr val="000000"/>
              </a:solidFill>
              <a:uFill>
                <a:solidFill>
                  <a:srgbClr val="ffffff"/>
                </a:solidFill>
              </a:uFill>
              <a:latin typeface="Arial"/>
            </a:endParaRPr>
          </a:p>
        </p:txBody>
      </p:sp>
    </p:spTree>
  </p:cSld>
  <p:timing>
    <p:tnLst>
      <p:par>
        <p:cTn id="1231" dur="indefinite" restart="never" nodeType="tmRoot">
          <p:childTnLst>
            <p:seq>
              <p:cTn id="1232" dur="indefinite" nodeType="mainSeq">
                <p:childTnLst>
                  <p:par>
                    <p:cTn id="1233" fill="hold">
                      <p:stCondLst>
                        <p:cond delay="indefinite"/>
                      </p:stCondLst>
                      <p:childTnLst>
                        <p:par>
                          <p:cTn id="1234" fill="hold">
                            <p:stCondLst>
                              <p:cond delay="0"/>
                            </p:stCondLst>
                            <p:childTnLst>
                              <p:par>
                                <p:cTn id="1235" nodeType="clickEffect" fill="hold" presetClass="entr" presetID="1">
                                  <p:stCondLst>
                                    <p:cond delay="0"/>
                                  </p:stCondLst>
                                  <p:childTnLst>
                                    <p:set>
                                      <p:cBhvr>
                                        <p:cTn id="1236" dur="1" fill="hold">
                                          <p:stCondLst>
                                            <p:cond delay="0"/>
                                          </p:stCondLst>
                                        </p:cTn>
                                        <p:tgtEl>
                                          <p:spTgt spid="356">
                                            <p:txEl>
                                              <p:pRg st="1" end="45"/>
                                            </p:txEl>
                                          </p:spTgt>
                                        </p:tgtEl>
                                        <p:attrNameLst>
                                          <p:attrName>style.visibility</p:attrName>
                                        </p:attrNameLst>
                                      </p:cBhvr>
                                      <p:to>
                                        <p:strVal val="visible"/>
                                      </p:to>
                                    </p:set>
                                  </p:childTnLst>
                                </p:cTn>
                              </p:par>
                              <p:par>
                                <p:cTn id="1237" nodeType="withEffect" fill="hold" presetClass="entr" presetID="1">
                                  <p:stCondLst>
                                    <p:cond delay="0"/>
                                  </p:stCondLst>
                                  <p:childTnLst>
                                    <p:set>
                                      <p:cBhvr>
                                        <p:cTn id="1238" dur="1" fill="hold">
                                          <p:stCondLst>
                                            <p:cond delay="0"/>
                                          </p:stCondLst>
                                        </p:cTn>
                                        <p:tgtEl>
                                          <p:spTgt spid="356">
                                            <p:txEl>
                                              <p:pRg st="376" end="376"/>
                                            </p:txEl>
                                          </p:spTgt>
                                        </p:tgtEl>
                                        <p:attrNameLst>
                                          <p:attrName>style.visibility</p:attrName>
                                        </p:attrNameLst>
                                      </p:cBhvr>
                                      <p:to>
                                        <p:strVal val="visible"/>
                                      </p:to>
                                    </p:set>
                                  </p:childTnLst>
                                </p:cTn>
                              </p:par>
                            </p:childTnLst>
                          </p:cTn>
                        </p:par>
                      </p:childTnLst>
                    </p:cTn>
                  </p:par>
                  <p:par>
                    <p:cTn id="1239" fill="hold">
                      <p:stCondLst>
                        <p:cond delay="indefinite"/>
                      </p:stCondLst>
                      <p:childTnLst>
                        <p:par>
                          <p:cTn id="1240" fill="hold">
                            <p:stCondLst>
                              <p:cond delay="0"/>
                            </p:stCondLst>
                            <p:childTnLst>
                              <p:par>
                                <p:cTn id="1241" nodeType="clickEffect" fill="hold" presetClass="entr" presetID="1">
                                  <p:stCondLst>
                                    <p:cond delay="0"/>
                                  </p:stCondLst>
                                  <p:childTnLst>
                                    <p:set>
                                      <p:cBhvr>
                                        <p:cTn id="1242" dur="1" fill="hold">
                                          <p:stCondLst>
                                            <p:cond delay="0"/>
                                          </p:stCondLst>
                                        </p:cTn>
                                        <p:tgtEl>
                                          <p:spTgt spid="356">
                                            <p:txEl>
                                              <p:pRg st="376" end="376"/>
                                            </p:txEl>
                                          </p:spTgt>
                                        </p:tgtEl>
                                        <p:attrNameLst>
                                          <p:attrName>style.visibility</p:attrName>
                                        </p:attrNameLst>
                                      </p:cBhvr>
                                      <p:to>
                                        <p:strVal val="visible"/>
                                      </p:to>
                                    </p:set>
                                  </p:childTnLst>
                                </p:cTn>
                              </p:par>
                            </p:childTnLst>
                          </p:cTn>
                        </p:par>
                      </p:childTnLst>
                    </p:cTn>
                  </p:par>
                  <p:par>
                    <p:cTn id="1243" fill="hold">
                      <p:stCondLst>
                        <p:cond delay="indefinite"/>
                      </p:stCondLst>
                      <p:childTnLst>
                        <p:par>
                          <p:cTn id="1244" fill="hold">
                            <p:stCondLst>
                              <p:cond delay="0"/>
                            </p:stCondLst>
                            <p:childTnLst>
                              <p:par>
                                <p:cTn id="1245" nodeType="clickEffect" fill="hold" presetClass="entr" presetID="1">
                                  <p:stCondLst>
                                    <p:cond delay="0"/>
                                  </p:stCondLst>
                                  <p:childTnLst>
                                    <p:set>
                                      <p:cBhvr>
                                        <p:cTn id="1246" dur="1" fill="hold">
                                          <p:stCondLst>
                                            <p:cond delay="0"/>
                                          </p:stCondLst>
                                        </p:cTn>
                                        <p:tgtEl>
                                          <p:spTgt spid="356">
                                            <p:txEl>
                                              <p:pRg st="376" end="376"/>
                                            </p:txEl>
                                          </p:spTgt>
                                        </p:tgtEl>
                                        <p:attrNameLst>
                                          <p:attrName>style.visibility</p:attrName>
                                        </p:attrNameLst>
                                      </p:cBhvr>
                                      <p:to>
                                        <p:strVal val="visible"/>
                                      </p:to>
                                    </p:set>
                                  </p:childTnLst>
                                </p:cTn>
                              </p:par>
                              <p:par>
                                <p:cTn id="1247" nodeType="withEffect" fill="hold" presetClass="entr" presetID="1">
                                  <p:stCondLst>
                                    <p:cond delay="0"/>
                                  </p:stCondLst>
                                  <p:childTnLst>
                                    <p:set>
                                      <p:cBhvr>
                                        <p:cTn id="1248" dur="1" fill="hold">
                                          <p:stCondLst>
                                            <p:cond delay="0"/>
                                          </p:stCondLst>
                                        </p:cTn>
                                        <p:tgtEl>
                                          <p:spTgt spid="358"/>
                                        </p:tgtEl>
                                        <p:attrNameLst>
                                          <p:attrName>style.visibility</p:attrName>
                                        </p:attrNameLst>
                                      </p:cBhvr>
                                      <p:to>
                                        <p:strVal val="visible"/>
                                      </p:to>
                                    </p:set>
                                  </p:childTnLst>
                                </p:cTn>
                              </p:par>
                              <p:par>
                                <p:cTn id="1249" nodeType="withEffect" fill="hold" presetClass="entr" presetID="1">
                                  <p:stCondLst>
                                    <p:cond delay="0"/>
                                  </p:stCondLst>
                                  <p:childTnLst>
                                    <p:set>
                                      <p:cBhvr>
                                        <p:cTn id="1250" dur="1" fill="hold">
                                          <p:stCondLst>
                                            <p:cond delay="0"/>
                                          </p:stCondLst>
                                        </p:cTn>
                                        <p:tgtEl>
                                          <p:spTgt spid="356">
                                            <p:txEl>
                                              <p:pRg st="376" end="376"/>
                                            </p:txEl>
                                          </p:spTgt>
                                        </p:tgtEl>
                                        <p:attrNameLst>
                                          <p:attrName>style.visibility</p:attrName>
                                        </p:attrNameLst>
                                      </p:cBhvr>
                                      <p:to>
                                        <p:strVal val="visible"/>
                                      </p:to>
                                    </p:set>
                                  </p:childTnLst>
                                </p:cTn>
                              </p:par>
                              <p:par>
                                <p:cTn id="1251" nodeType="withEffect" fill="hold" presetClass="entr" presetID="1">
                                  <p:stCondLst>
                                    <p:cond delay="0"/>
                                  </p:stCondLst>
                                  <p:childTnLst>
                                    <p:set>
                                      <p:cBhvr>
                                        <p:cTn id="1252" dur="1" fill="hold">
                                          <p:stCondLst>
                                            <p:cond delay="0"/>
                                          </p:stCondLst>
                                        </p:cTn>
                                        <p:tgtEl>
                                          <p:spTgt spid="356">
                                            <p:txEl>
                                              <p:pRg st="376" end="376"/>
                                            </p:txEl>
                                          </p:spTgt>
                                        </p:tgtEl>
                                        <p:attrNameLst>
                                          <p:attrName>style.visibility</p:attrName>
                                        </p:attrNameLst>
                                      </p:cBhvr>
                                      <p:to>
                                        <p:strVal val="visible"/>
                                      </p:to>
                                    </p:set>
                                  </p:childTnLst>
                                </p:cTn>
                              </p:par>
                            </p:childTnLst>
                          </p:cTn>
                        </p:par>
                      </p:childTnLst>
                    </p:cTn>
                  </p:par>
                  <p:par>
                    <p:cTn id="1253" fill="hold">
                      <p:stCondLst>
                        <p:cond delay="indefinite"/>
                      </p:stCondLst>
                      <p:childTnLst>
                        <p:par>
                          <p:cTn id="1254" fill="hold">
                            <p:stCondLst>
                              <p:cond delay="0"/>
                            </p:stCondLst>
                            <p:childTnLst>
                              <p:par>
                                <p:cTn id="1255" nodeType="clickEffect" fill="hold" presetClass="entr" presetID="1">
                                  <p:stCondLst>
                                    <p:cond delay="0"/>
                                  </p:stCondLst>
                                  <p:childTnLst>
                                    <p:set>
                                      <p:cBhvr>
                                        <p:cTn id="1256" dur="1" fill="hold">
                                          <p:stCondLst>
                                            <p:cond delay="0"/>
                                          </p:stCondLst>
                                        </p:cTn>
                                        <p:tgtEl>
                                          <p:spTgt spid="356">
                                            <p:txEl>
                                              <p:pRg st="376" end="376"/>
                                            </p:txEl>
                                          </p:spTgt>
                                        </p:tgtEl>
                                        <p:attrNameLst>
                                          <p:attrName>style.visibility</p:attrName>
                                        </p:attrNameLst>
                                      </p:cBhvr>
                                      <p:to>
                                        <p:strVal val="visible"/>
                                      </p:to>
                                    </p:set>
                                  </p:childTnLst>
                                </p:cTn>
                              </p:par>
                            </p:childTnLst>
                          </p:cTn>
                        </p:par>
                      </p:childTnLst>
                    </p:cTn>
                  </p:par>
                  <p:par>
                    <p:cTn id="1257" fill="hold">
                      <p:stCondLst>
                        <p:cond delay="indefinite"/>
                      </p:stCondLst>
                      <p:childTnLst>
                        <p:par>
                          <p:cTn id="1258" fill="hold">
                            <p:stCondLst>
                              <p:cond delay="0"/>
                            </p:stCondLst>
                            <p:childTnLst>
                              <p:par>
                                <p:cTn id="1259" nodeType="clickEffect" fill="hold" presetClass="entr" presetID="1">
                                  <p:stCondLst>
                                    <p:cond delay="0"/>
                                  </p:stCondLst>
                                  <p:childTnLst>
                                    <p:set>
                                      <p:cBhvr>
                                        <p:cTn id="1260" dur="1" fill="hold">
                                          <p:stCondLst>
                                            <p:cond delay="0"/>
                                          </p:stCondLst>
                                        </p:cTn>
                                        <p:tgtEl>
                                          <p:spTgt spid="356">
                                            <p:txEl>
                                              <p:pRg st="376" end="376"/>
                                            </p:txEl>
                                          </p:spTgt>
                                        </p:tgtEl>
                                        <p:attrNameLst>
                                          <p:attrName>style.visibility</p:attrName>
                                        </p:attrNameLst>
                                      </p:cBhvr>
                                      <p:to>
                                        <p:strVal val="visible"/>
                                      </p:to>
                                    </p:set>
                                  </p:childTnLst>
                                </p:cTn>
                              </p:par>
                              <p:par>
                                <p:cTn id="1261" nodeType="withEffect" fill="hold" presetClass="entr" presetID="1">
                                  <p:stCondLst>
                                    <p:cond delay="0"/>
                                  </p:stCondLst>
                                  <p:childTnLst>
                                    <p:set>
                                      <p:cBhvr>
                                        <p:cTn id="1262" dur="1" fill="hold">
                                          <p:stCondLst>
                                            <p:cond delay="0"/>
                                          </p:stCondLst>
                                        </p:cTn>
                                        <p:tgtEl>
                                          <p:spTgt spid="356">
                                            <p:txEl>
                                              <p:pRg st="376" end="376"/>
                                            </p:txEl>
                                          </p:spTgt>
                                        </p:tgtEl>
                                        <p:attrNameLst>
                                          <p:attrName>style.visibility</p:attrName>
                                        </p:attrNameLst>
                                      </p:cBhvr>
                                      <p:to>
                                        <p:strVal val="visible"/>
                                      </p:to>
                                    </p:set>
                                  </p:childTnLst>
                                </p:cTn>
                              </p:par>
                              <p:par>
                                <p:cTn id="1263" nodeType="withEffect" fill="hold" presetClass="entr" presetID="1">
                                  <p:stCondLst>
                                    <p:cond delay="0"/>
                                  </p:stCondLst>
                                  <p:childTnLst>
                                    <p:set>
                                      <p:cBhvr>
                                        <p:cTn id="1264" dur="1" fill="hold">
                                          <p:stCondLst>
                                            <p:cond delay="0"/>
                                          </p:stCondLst>
                                        </p:cTn>
                                        <p:tgtEl>
                                          <p:spTgt spid="356">
                                            <p:txEl>
                                              <p:pRg st="376" end="376"/>
                                            </p:txEl>
                                          </p:spTgt>
                                        </p:tgtEl>
                                        <p:attrNameLst>
                                          <p:attrName>style.visibility</p:attrName>
                                        </p:attrNameLst>
                                      </p:cBhvr>
                                      <p:to>
                                        <p:strVal val="visible"/>
                                      </p:to>
                                    </p:set>
                                  </p:childTnLst>
                                </p:cTn>
                              </p:par>
                            </p:childTnLst>
                          </p:cTn>
                        </p:par>
                      </p:childTnLst>
                    </p:cTn>
                  </p:par>
                  <p:par>
                    <p:cTn id="1265" fill="hold">
                      <p:stCondLst>
                        <p:cond delay="indefinite"/>
                      </p:stCondLst>
                      <p:childTnLst>
                        <p:par>
                          <p:cTn id="1266" fill="hold">
                            <p:stCondLst>
                              <p:cond delay="0"/>
                            </p:stCondLst>
                            <p:childTnLst>
                              <p:par>
                                <p:cTn id="1267" nodeType="clickEffect" fill="hold" presetClass="entr" presetID="1">
                                  <p:stCondLst>
                                    <p:cond delay="0"/>
                                  </p:stCondLst>
                                  <p:childTnLst>
                                    <p:set>
                                      <p:cBhvr>
                                        <p:cTn id="1268" dur="1" fill="hold">
                                          <p:stCondLst>
                                            <p:cond delay="0"/>
                                          </p:stCondLst>
                                        </p:cTn>
                                        <p:tgtEl>
                                          <p:spTgt spid="356">
                                            <p:txEl>
                                              <p:pRg st="376" end="376"/>
                                            </p:txEl>
                                          </p:spTgt>
                                        </p:tgtEl>
                                        <p:attrNameLst>
                                          <p:attrName>style.visibility</p:attrName>
                                        </p:attrNameLst>
                                      </p:cBhvr>
                                      <p:to>
                                        <p:strVal val="visible"/>
                                      </p:to>
                                    </p:set>
                                  </p:childTnLst>
                                </p:cTn>
                              </p:par>
                              <p:par>
                                <p:cTn id="1269" nodeType="withEffect" fill="hold" presetClass="entr" presetID="1">
                                  <p:stCondLst>
                                    <p:cond delay="0"/>
                                  </p:stCondLst>
                                  <p:childTnLst>
                                    <p:set>
                                      <p:cBhvr>
                                        <p:cTn id="1270" dur="1" fill="hold">
                                          <p:stCondLst>
                                            <p:cond delay="0"/>
                                          </p:stCondLst>
                                        </p:cTn>
                                        <p:tgtEl>
                                          <p:spTgt spid="356">
                                            <p:txEl>
                                              <p:pRg st="376" end="376"/>
                                            </p:txEl>
                                          </p:spTgt>
                                        </p:tgtEl>
                                        <p:attrNameLst>
                                          <p:attrName>style.visibility</p:attrName>
                                        </p:attrNameLst>
                                      </p:cBhvr>
                                      <p:to>
                                        <p:strVal val="visible"/>
                                      </p:to>
                                    </p:set>
                                  </p:childTnLst>
                                </p:cTn>
                              </p:par>
                              <p:par>
                                <p:cTn id="1271" nodeType="withEffect" fill="hold" presetClass="entr" presetID="1">
                                  <p:stCondLst>
                                    <p:cond delay="0"/>
                                  </p:stCondLst>
                                  <p:childTnLst>
                                    <p:set>
                                      <p:cBhvr>
                                        <p:cTn id="1272" dur="1" fill="hold">
                                          <p:stCondLst>
                                            <p:cond delay="0"/>
                                          </p:stCondLst>
                                        </p:cTn>
                                        <p:tgtEl>
                                          <p:spTgt spid="356">
                                            <p:txEl>
                                              <p:pRg st="376" end="376"/>
                                            </p:txEl>
                                          </p:spTgt>
                                        </p:tgtEl>
                                        <p:attrNameLst>
                                          <p:attrName>style.visibility</p:attrName>
                                        </p:attrNameLst>
                                      </p:cBhvr>
                                      <p:to>
                                        <p:strVal val="visible"/>
                                      </p:to>
                                    </p:set>
                                  </p:childTnLst>
                                </p:cTn>
                              </p:par>
                            </p:childTnLst>
                          </p:cTn>
                        </p:par>
                      </p:childTnLst>
                    </p:cTn>
                  </p:par>
                  <p:par>
                    <p:cTn id="1273" fill="hold">
                      <p:stCondLst>
                        <p:cond delay="indefinite"/>
                      </p:stCondLst>
                      <p:childTnLst>
                        <p:par>
                          <p:cTn id="1274" fill="hold">
                            <p:stCondLst>
                              <p:cond delay="0"/>
                            </p:stCondLst>
                            <p:childTnLst>
                              <p:par>
                                <p:cTn id="1275" nodeType="clickEffect" fill="hold" presetClass="exit" presetID="10">
                                  <p:stCondLst>
                                    <p:cond delay="0"/>
                                  </p:stCondLst>
                                  <p:childTnLst>
                                    <p:animEffect filter="fade" transition="in">
                                      <p:cBhvr additive="repl">
                                        <p:cTn id="1276" dur="500"/>
                                        <p:tgtEl>
                                          <p:spTgt spid="358"/>
                                        </p:tgtEl>
                                      </p:cBhvr>
                                    </p:animEffect>
                                    <p:set>
                                      <p:cBhvr>
                                        <p:cTn id="1277" dur="1" fill="hold">
                                          <p:stCondLst>
                                            <p:cond delay="499"/>
                                          </p:stCondLst>
                                        </p:cTn>
                                        <p:tgtEl>
                                          <p:spTgt spid="358"/>
                                        </p:tgtEl>
                                        <p:attrNameLst>
                                          <p:attrName>style.visibility</p:attrName>
                                        </p:attrNameLst>
                                      </p:cBhvr>
                                      <p:to>
                                        <p:strVal val="hidden"/>
                                      </p:to>
                                    </p:set>
                                  </p:childTnLst>
                                </p:cTn>
                              </p:par>
                            </p:childTnLst>
                          </p:cTn>
                        </p:par>
                      </p:childTnLst>
                    </p:cTn>
                  </p:par>
                  <p:par>
                    <p:cTn id="1278" fill="hold">
                      <p:stCondLst>
                        <p:cond delay="indefinite"/>
                      </p:stCondLst>
                      <p:childTnLst>
                        <p:par>
                          <p:cTn id="1279" fill="hold">
                            <p:stCondLst>
                              <p:cond delay="0"/>
                            </p:stCondLst>
                            <p:childTnLst>
                              <p:par>
                                <p:cTn id="1280" nodeType="clickEffect" fill="hold" presetClass="entr" presetID="1">
                                  <p:stCondLst>
                                    <p:cond delay="0"/>
                                  </p:stCondLst>
                                  <p:childTnLst>
                                    <p:set>
                                      <p:cBhvr>
                                        <p:cTn id="1281" dur="1" fill="hold">
                                          <p:stCondLst>
                                            <p:cond delay="0"/>
                                          </p:stCondLst>
                                        </p:cTn>
                                        <p:tgtEl>
                                          <p:spTgt spid="356">
                                            <p:txEl>
                                              <p:pRg st="376" end="376"/>
                                            </p:txEl>
                                          </p:spTgt>
                                        </p:tgtEl>
                                        <p:attrNameLst>
                                          <p:attrName>style.visibility</p:attrName>
                                        </p:attrNameLst>
                                      </p:cBhvr>
                                      <p:to>
                                        <p:strVal val="visible"/>
                                      </p:to>
                                    </p:set>
                                  </p:childTnLst>
                                </p:cTn>
                              </p:par>
                            </p:childTnLst>
                          </p:cTn>
                        </p:par>
                      </p:childTnLst>
                    </p:cTn>
                  </p:par>
                  <p:par>
                    <p:cTn id="1282" fill="hold">
                      <p:stCondLst>
                        <p:cond delay="indefinite"/>
                      </p:stCondLst>
                      <p:childTnLst>
                        <p:par>
                          <p:cTn id="1283" fill="hold">
                            <p:stCondLst>
                              <p:cond delay="0"/>
                            </p:stCondLst>
                            <p:childTnLst>
                              <p:par>
                                <p:cTn id="1284" nodeType="clickEffect" fill="hold" presetClass="entr" presetID="1">
                                  <p:stCondLst>
                                    <p:cond delay="0"/>
                                  </p:stCondLst>
                                  <p:childTnLst>
                                    <p:set>
                                      <p:cBhvr>
                                        <p:cTn id="1285"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E13419FE-42BF-4E4F-8C21-6FF8E8289B74}"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04"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Instructor Details and Course Overview</a:t>
            </a:r>
            <a:endParaRPr b="0" lang="en-IN" sz="1800" spc="-1" strike="noStrike">
              <a:solidFill>
                <a:srgbClr val="000000"/>
              </a:solidFill>
              <a:uFill>
                <a:solidFill>
                  <a:srgbClr val="ffffff"/>
                </a:solidFill>
              </a:uFill>
              <a:latin typeface="Arial"/>
            </a:endParaRPr>
          </a:p>
        </p:txBody>
      </p:sp>
      <p:sp>
        <p:nvSpPr>
          <p:cNvPr id="205"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Course in Charge</a:t>
            </a: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Co-instructor</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Trebuchet MS"/>
                <a:ea typeface="ＭＳ Ｐゴシック"/>
              </a:rPr>
              <a:t>Prof. Viraj Kumar</a:t>
            </a:r>
            <a:r>
              <a:rPr b="1" lang="en-IN" sz="2000" spc="-1" strike="noStrike">
                <a:solidFill>
                  <a:srgbClr val="000000"/>
                </a:solidFill>
                <a:uFill>
                  <a:solidFill>
                    <a:srgbClr val="ffffff"/>
                  </a:solidFill>
                </a:uFill>
                <a:latin typeface="Trebuchet MS"/>
                <a:ea typeface="ＭＳ Ｐゴシック"/>
              </a:rPr>
              <a:t>	</a:t>
            </a:r>
            <a:r>
              <a:rPr b="1" lang="en-IN" sz="2000" spc="-1" strike="noStrike">
                <a:solidFill>
                  <a:srgbClr val="000000"/>
                </a:solidFill>
                <a:uFill>
                  <a:solidFill>
                    <a:srgbClr val="ffffff"/>
                  </a:solidFill>
                </a:uFill>
                <a:latin typeface="Trebuchet MS"/>
                <a:ea typeface="ＭＳ Ｐゴシック"/>
              </a:rPr>
              <a:t>	</a:t>
            </a:r>
            <a:r>
              <a:rPr b="1" lang="en-IN" sz="2000" spc="-1" strike="noStrike">
                <a:solidFill>
                  <a:srgbClr val="000000"/>
                </a:solidFill>
                <a:uFill>
                  <a:solidFill>
                    <a:srgbClr val="ffffff"/>
                  </a:solidFill>
                </a:uFill>
                <a:latin typeface="Trebuchet MS"/>
                <a:ea typeface="ＭＳ Ｐゴシック"/>
              </a:rPr>
              <a:t>	</a:t>
            </a:r>
            <a:r>
              <a:rPr b="1" lang="en-IN" sz="2000" spc="-1" strike="noStrike">
                <a:solidFill>
                  <a:srgbClr val="000000"/>
                </a:solidFill>
                <a:uFill>
                  <a:solidFill>
                    <a:srgbClr val="ffffff"/>
                  </a:solidFill>
                </a:uFill>
                <a:latin typeface="Trebuchet MS"/>
                <a:ea typeface="ＭＳ Ｐゴシック"/>
              </a:rPr>
              <a:t>Prof. Madhura V.</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u="sng">
                <a:solidFill>
                  <a:srgbClr val="0000ff"/>
                </a:solidFill>
                <a:uFill>
                  <a:solidFill>
                    <a:srgbClr val="ffffff"/>
                  </a:solidFill>
                </a:uFill>
                <a:latin typeface="Trebuchet MS"/>
                <a:ea typeface="ＭＳ Ｐゴシック"/>
                <a:hlinkClick r:id="rId1"/>
              </a:rPr>
              <a:t>viraj.kumar@pes.edu</a:t>
            </a:r>
            <a:r>
              <a:rPr b="1" lang="en-IN" sz="2000" spc="-1" strike="noStrike">
                <a:solidFill>
                  <a:srgbClr val="000000"/>
                </a:solidFill>
                <a:uFill>
                  <a:solidFill>
                    <a:srgbClr val="ffffff"/>
                  </a:solidFill>
                </a:uFill>
                <a:latin typeface="Trebuchet MS"/>
                <a:ea typeface="ＭＳ Ｐゴシック"/>
              </a:rPr>
              <a:t>	</a:t>
            </a:r>
            <a:r>
              <a:rPr b="1" lang="en-IN" sz="2000" spc="-1" strike="noStrike">
                <a:solidFill>
                  <a:srgbClr val="000000"/>
                </a:solidFill>
                <a:uFill>
                  <a:solidFill>
                    <a:srgbClr val="ffffff"/>
                  </a:solidFill>
                </a:uFill>
                <a:latin typeface="Trebuchet MS"/>
                <a:ea typeface="ＭＳ Ｐゴシック"/>
              </a:rPr>
              <a:t>	</a:t>
            </a:r>
            <a:r>
              <a:rPr b="1" lang="en-IN" sz="2000" spc="-1" strike="noStrike">
                <a:solidFill>
                  <a:srgbClr val="000000"/>
                </a:solidFill>
                <a:uFill>
                  <a:solidFill>
                    <a:srgbClr val="ffffff"/>
                  </a:solidFill>
                </a:uFill>
                <a:latin typeface="Trebuchet MS"/>
                <a:ea typeface="ＭＳ Ｐゴシック"/>
              </a:rPr>
              <a:t>	</a:t>
            </a:r>
            <a:r>
              <a:rPr b="1" lang="en-IN" sz="2000" spc="-1" strike="noStrike" u="sng">
                <a:solidFill>
                  <a:srgbClr val="0000ff"/>
                </a:solidFill>
                <a:uFill>
                  <a:solidFill>
                    <a:srgbClr val="ffffff"/>
                  </a:solidFill>
                </a:uFill>
                <a:latin typeface="Trebuchet MS"/>
                <a:ea typeface="ＭＳ Ｐゴシック"/>
                <a:hlinkClick r:id="rId2"/>
              </a:rPr>
              <a:t>madhura.v.madhu@gmail.com</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Office: opp. Room B-301</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Office: Staff Room (Ground Flr)</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Course policies</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T1 and T2 are computer-based and worth 15% each</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Comprehensive Final is written and worth 40%</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One A4-sized handwritten cheat-sheet allowed on all exams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T3 policy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Project (groups of 2 or 3, no exceptions): Part 1 (5%) and Part 2 (20%)</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Cheating Policy</a:t>
            </a:r>
            <a:r>
              <a:rPr b="0" lang="en-IN" sz="2000" spc="-1" strike="noStrike">
                <a:solidFill>
                  <a:srgbClr val="000000"/>
                </a:solidFill>
                <a:uFill>
                  <a:solidFill>
                    <a:srgbClr val="ffffff"/>
                  </a:solidFill>
                </a:uFill>
                <a:latin typeface="Trebuchet MS"/>
                <a:ea typeface="ＭＳ Ｐゴシック"/>
              </a:rPr>
              <a:t>: Any attempt to pass off someone else’s work as your own, or to assist someone else (actively or passively) in such an effort, is considered cheating. The penalty for any such offence will be zero for </a:t>
            </a:r>
            <a:r>
              <a:rPr b="1" lang="en-IN" sz="2000" spc="-1" strike="noStrike" u="sng">
                <a:solidFill>
                  <a:srgbClr val="000000"/>
                </a:solidFill>
                <a:uFill>
                  <a:solidFill>
                    <a:srgbClr val="ffffff"/>
                  </a:solidFill>
                </a:uFill>
                <a:latin typeface="Trebuchet MS"/>
                <a:ea typeface="ＭＳ Ｐゴシック"/>
              </a:rPr>
              <a:t>all</a:t>
            </a:r>
            <a:r>
              <a:rPr b="0" lang="en-IN" sz="2000" spc="-1" strike="noStrike">
                <a:solidFill>
                  <a:srgbClr val="000000"/>
                </a:solidFill>
                <a:uFill>
                  <a:solidFill>
                    <a:srgbClr val="ffffff"/>
                  </a:solidFill>
                </a:uFill>
                <a:latin typeface="Trebuchet MS"/>
                <a:ea typeface="ＭＳ Ｐゴシック"/>
              </a:rPr>
              <a:t> involved students.</a:t>
            </a:r>
            <a:endParaRPr b="0" lang="en-IN"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205">
                                            <p:txEl>
                                              <p:pRg st="669" end="66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205">
                                            <p:txEl>
                                              <p:pRg st="669" end="66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205">
                                            <p:txEl>
                                              <p:pRg st="669" end="66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205">
                                            <p:txEl>
                                              <p:pRg st="669" end="66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205">
                                            <p:txEl>
                                              <p:pRg st="669" end="66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205">
                                            <p:txEl>
                                              <p:pRg st="669" end="66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205">
                                            <p:txEl>
                                              <p:pRg st="669" end="66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BE94B9C9-9C16-4733-AD53-B221824101FF}"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6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Try one: deleteAt</a:t>
            </a:r>
            <a:endParaRPr b="0" lang="en-IN" sz="1800" spc="-1" strike="noStrike">
              <a:solidFill>
                <a:srgbClr val="000000"/>
              </a:solidFill>
              <a:uFill>
                <a:solidFill>
                  <a:srgbClr val="ffffff"/>
                </a:solidFill>
              </a:uFill>
              <a:latin typeface="Arial"/>
            </a:endParaRPr>
          </a:p>
        </p:txBody>
      </p:sp>
      <p:sp>
        <p:nvSpPr>
          <p:cNvPr id="36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 deleteAt(List list, int 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*this = (ArrayList *) 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if(this == NULL || i &lt; 0 || i &gt;= this-&gt;listSize)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if(data != NULL) { *data = this-&gt;array[i];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copy </a:t>
            </a:r>
            <a:r>
              <a:rPr b="1" lang="en-IN" sz="2000" spc="-1" strike="noStrike">
                <a:solidFill>
                  <a:srgbClr val="000000"/>
                </a:solidFill>
                <a:uFill>
                  <a:solidFill>
                    <a:srgbClr val="ffffff"/>
                  </a:solidFill>
                </a:uFill>
                <a:latin typeface="Wingdings"/>
                <a:ea typeface="ＭＳ Ｐゴシック"/>
              </a:rPr>
              <a:t></a:t>
            </a:r>
            <a:r>
              <a:rPr b="1" lang="en-IN" sz="2000" spc="-1" strike="noStrike">
                <a:solidFill>
                  <a:srgbClr val="000000"/>
                </a:solidFill>
                <a:uFill>
                  <a:solidFill>
                    <a:srgbClr val="ffffff"/>
                  </a:solidFill>
                </a:uFill>
                <a:latin typeface="Courier New"/>
                <a:ea typeface="ＭＳ Ｐゴシック"/>
              </a:rPr>
              <a:t> and overwrite array[i]</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j = i+1; j &lt; this-&gt;listSize; ++j)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this-&gt;array[j-1] = this-&gt;array[j];</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this-&gt;listSize--;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this;</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362" name="CustomShape 4"/>
          <p:cNvSpPr/>
          <p:nvPr/>
        </p:nvSpPr>
        <p:spPr>
          <a:xfrm>
            <a:off x="5772960" y="1478160"/>
            <a:ext cx="2314440" cy="39420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 int *data) {</a:t>
            </a:r>
            <a:endParaRPr b="0" lang="en-IN" sz="1800" spc="-1" strike="noStrike">
              <a:solidFill>
                <a:srgbClr val="000000"/>
              </a:solidFill>
              <a:uFill>
                <a:solidFill>
                  <a:srgbClr val="ffffff"/>
                </a:solidFill>
              </a:uFill>
              <a:latin typeface="Arial"/>
            </a:endParaRPr>
          </a:p>
        </p:txBody>
      </p:sp>
    </p:spTree>
  </p:cSld>
  <p:timing>
    <p:tnLst>
      <p:par>
        <p:cTn id="1286" dur="indefinite" restart="never" nodeType="tmRoot">
          <p:childTnLst>
            <p:seq>
              <p:cTn id="1287" dur="indefinite" nodeType="mainSeq">
                <p:childTnLst>
                  <p:par>
                    <p:cTn id="1288" fill="hold">
                      <p:stCondLst>
                        <p:cond delay="indefinite"/>
                      </p:stCondLst>
                      <p:childTnLst>
                        <p:par>
                          <p:cTn id="1289" fill="hold">
                            <p:stCondLst>
                              <p:cond delay="0"/>
                            </p:stCondLst>
                            <p:childTnLst>
                              <p:par>
                                <p:cTn id="1290" nodeType="clickEffect" fill="hold" presetClass="entr" presetID="1">
                                  <p:stCondLst>
                                    <p:cond delay="0"/>
                                  </p:stCondLst>
                                  <p:childTnLst>
                                    <p:set>
                                      <p:cBhvr>
                                        <p:cTn id="1291" dur="1" fill="hold">
                                          <p:stCondLst>
                                            <p:cond delay="0"/>
                                          </p:stCondLst>
                                        </p:cTn>
                                        <p:tgtEl>
                                          <p:spTgt spid="361">
                                            <p:txEl>
                                              <p:pRg st="1" end="35"/>
                                            </p:txEl>
                                          </p:spTgt>
                                        </p:tgtEl>
                                        <p:attrNameLst>
                                          <p:attrName>style.visibility</p:attrName>
                                        </p:attrNameLst>
                                      </p:cBhvr>
                                      <p:to>
                                        <p:strVal val="visible"/>
                                      </p:to>
                                    </p:set>
                                  </p:childTnLst>
                                </p:cTn>
                              </p:par>
                              <p:par>
                                <p:cTn id="1292" nodeType="withEffect" fill="hold" presetClass="entr" presetID="1">
                                  <p:stCondLst>
                                    <p:cond delay="0"/>
                                  </p:stCondLst>
                                  <p:childTnLst>
                                    <p:set>
                                      <p:cBhvr>
                                        <p:cTn id="1293" dur="1" fill="hold">
                                          <p:stCondLst>
                                            <p:cond delay="0"/>
                                          </p:stCondLst>
                                        </p:cTn>
                                        <p:tgtEl>
                                          <p:spTgt spid="361">
                                            <p:txEl>
                                              <p:pRg st="357" end="357"/>
                                            </p:txEl>
                                          </p:spTgt>
                                        </p:tgtEl>
                                        <p:attrNameLst>
                                          <p:attrName>style.visibility</p:attrName>
                                        </p:attrNameLst>
                                      </p:cBhvr>
                                      <p:to>
                                        <p:strVal val="visible"/>
                                      </p:to>
                                    </p:set>
                                  </p:childTnLst>
                                </p:cTn>
                              </p:par>
                            </p:childTnLst>
                          </p:cTn>
                        </p:par>
                      </p:childTnLst>
                    </p:cTn>
                  </p:par>
                  <p:par>
                    <p:cTn id="1294" fill="hold">
                      <p:stCondLst>
                        <p:cond delay="indefinite"/>
                      </p:stCondLst>
                      <p:childTnLst>
                        <p:par>
                          <p:cTn id="1295" fill="hold">
                            <p:stCondLst>
                              <p:cond delay="0"/>
                            </p:stCondLst>
                            <p:childTnLst>
                              <p:par>
                                <p:cTn id="1296" nodeType="clickEffect" fill="hold" presetClass="entr" presetID="1">
                                  <p:stCondLst>
                                    <p:cond delay="0"/>
                                  </p:stCondLst>
                                  <p:childTnLst>
                                    <p:set>
                                      <p:cBhvr>
                                        <p:cTn id="1297" dur="1" fill="hold">
                                          <p:stCondLst>
                                            <p:cond delay="0"/>
                                          </p:stCondLst>
                                        </p:cTn>
                                        <p:tgtEl>
                                          <p:spTgt spid="362"/>
                                        </p:tgtEl>
                                        <p:attrNameLst>
                                          <p:attrName>style.visibility</p:attrName>
                                        </p:attrNameLst>
                                      </p:cBhvr>
                                      <p:to>
                                        <p:strVal val="visible"/>
                                      </p:to>
                                    </p:set>
                                  </p:childTnLst>
                                </p:cTn>
                              </p:par>
                            </p:childTnLst>
                          </p:cTn>
                        </p:par>
                      </p:childTnLst>
                    </p:cTn>
                  </p:par>
                  <p:par>
                    <p:cTn id="1298" fill="hold">
                      <p:stCondLst>
                        <p:cond delay="indefinite"/>
                      </p:stCondLst>
                      <p:childTnLst>
                        <p:par>
                          <p:cTn id="1299" fill="hold">
                            <p:stCondLst>
                              <p:cond delay="0"/>
                            </p:stCondLst>
                            <p:childTnLst>
                              <p:par>
                                <p:cTn id="1300" nodeType="clickEffect" fill="hold" presetClass="entr" presetID="1">
                                  <p:stCondLst>
                                    <p:cond delay="0"/>
                                  </p:stCondLst>
                                  <p:childTnLst>
                                    <p:set>
                                      <p:cBhvr>
                                        <p:cTn id="1301" dur="1" fill="hold">
                                          <p:stCondLst>
                                            <p:cond delay="0"/>
                                          </p:stCondLst>
                                        </p:cTn>
                                        <p:tgtEl>
                                          <p:spTgt spid="361">
                                            <p:txEl>
                                              <p:pRg st="357" end="357"/>
                                            </p:txEl>
                                          </p:spTgt>
                                        </p:tgtEl>
                                        <p:attrNameLst>
                                          <p:attrName>style.visibility</p:attrName>
                                        </p:attrNameLst>
                                      </p:cBhvr>
                                      <p:to>
                                        <p:strVal val="visible"/>
                                      </p:to>
                                    </p:set>
                                  </p:childTnLst>
                                </p:cTn>
                              </p:par>
                            </p:childTnLst>
                          </p:cTn>
                        </p:par>
                      </p:childTnLst>
                    </p:cTn>
                  </p:par>
                  <p:par>
                    <p:cTn id="1302" fill="hold">
                      <p:stCondLst>
                        <p:cond delay="indefinite"/>
                      </p:stCondLst>
                      <p:childTnLst>
                        <p:par>
                          <p:cTn id="1303" fill="hold">
                            <p:stCondLst>
                              <p:cond delay="0"/>
                            </p:stCondLst>
                            <p:childTnLst>
                              <p:par>
                                <p:cTn id="1304" nodeType="clickEffect" fill="hold" presetClass="entr" presetID="1">
                                  <p:stCondLst>
                                    <p:cond delay="0"/>
                                  </p:stCondLst>
                                  <p:childTnLst>
                                    <p:set>
                                      <p:cBhvr>
                                        <p:cTn id="1305" dur="1" fill="hold">
                                          <p:stCondLst>
                                            <p:cond delay="0"/>
                                          </p:stCondLst>
                                        </p:cTn>
                                        <p:tgtEl>
                                          <p:spTgt spid="361">
                                            <p:txEl>
                                              <p:pRg st="357" end="357"/>
                                            </p:txEl>
                                          </p:spTgt>
                                        </p:tgtEl>
                                        <p:attrNameLst>
                                          <p:attrName>style.visibility</p:attrName>
                                        </p:attrNameLst>
                                      </p:cBhvr>
                                      <p:to>
                                        <p:strVal val="visible"/>
                                      </p:to>
                                    </p:set>
                                  </p:childTnLst>
                                </p:cTn>
                              </p:par>
                              <p:par>
                                <p:cTn id="1306" nodeType="withEffect" fill="hold" presetClass="entr" presetID="1">
                                  <p:stCondLst>
                                    <p:cond delay="0"/>
                                  </p:stCondLst>
                                  <p:childTnLst>
                                    <p:set>
                                      <p:cBhvr>
                                        <p:cTn id="1307" dur="1" fill="hold">
                                          <p:stCondLst>
                                            <p:cond delay="0"/>
                                          </p:stCondLst>
                                        </p:cTn>
                                        <p:tgtEl>
                                          <p:spTgt spid="361">
                                            <p:txEl>
                                              <p:pRg st="357" end="357"/>
                                            </p:txEl>
                                          </p:spTgt>
                                        </p:tgtEl>
                                        <p:attrNameLst>
                                          <p:attrName>style.visibility</p:attrName>
                                        </p:attrNameLst>
                                      </p:cBhvr>
                                      <p:to>
                                        <p:strVal val="visible"/>
                                      </p:to>
                                    </p:set>
                                  </p:childTnLst>
                                </p:cTn>
                              </p:par>
                            </p:childTnLst>
                          </p:cTn>
                        </p:par>
                      </p:childTnLst>
                    </p:cTn>
                  </p:par>
                  <p:par>
                    <p:cTn id="1308" fill="hold">
                      <p:stCondLst>
                        <p:cond delay="indefinite"/>
                      </p:stCondLst>
                      <p:childTnLst>
                        <p:par>
                          <p:cTn id="1309" fill="hold">
                            <p:stCondLst>
                              <p:cond delay="0"/>
                            </p:stCondLst>
                            <p:childTnLst>
                              <p:par>
                                <p:cTn id="1310" nodeType="clickEffect" fill="hold" presetClass="entr" presetID="1">
                                  <p:stCondLst>
                                    <p:cond delay="0"/>
                                  </p:stCondLst>
                                  <p:childTnLst>
                                    <p:set>
                                      <p:cBhvr>
                                        <p:cTn id="1311" dur="1" fill="hold">
                                          <p:stCondLst>
                                            <p:cond delay="0"/>
                                          </p:stCondLst>
                                        </p:cTn>
                                        <p:tgtEl>
                                          <p:spTgt spid="361">
                                            <p:txEl>
                                              <p:pRg st="357" end="357"/>
                                            </p:txEl>
                                          </p:spTgt>
                                        </p:tgtEl>
                                        <p:attrNameLst>
                                          <p:attrName>style.visibility</p:attrName>
                                        </p:attrNameLst>
                                      </p:cBhvr>
                                      <p:to>
                                        <p:strVal val="visible"/>
                                      </p:to>
                                    </p:set>
                                  </p:childTnLst>
                                </p:cTn>
                              </p:par>
                            </p:childTnLst>
                          </p:cTn>
                        </p:par>
                      </p:childTnLst>
                    </p:cTn>
                  </p:par>
                  <p:par>
                    <p:cTn id="1312" fill="hold">
                      <p:stCondLst>
                        <p:cond delay="indefinite"/>
                      </p:stCondLst>
                      <p:childTnLst>
                        <p:par>
                          <p:cTn id="1313" fill="hold">
                            <p:stCondLst>
                              <p:cond delay="0"/>
                            </p:stCondLst>
                            <p:childTnLst>
                              <p:par>
                                <p:cTn id="1314" nodeType="clickEffect" fill="hold" presetClass="entr" presetID="1">
                                  <p:stCondLst>
                                    <p:cond delay="0"/>
                                  </p:stCondLst>
                                  <p:childTnLst>
                                    <p:set>
                                      <p:cBhvr>
                                        <p:cTn id="1315" dur="1" fill="hold">
                                          <p:stCondLst>
                                            <p:cond delay="0"/>
                                          </p:stCondLst>
                                        </p:cTn>
                                        <p:tgtEl>
                                          <p:spTgt spid="361">
                                            <p:txEl>
                                              <p:pRg st="357" end="357"/>
                                            </p:txEl>
                                          </p:spTgt>
                                        </p:tgtEl>
                                        <p:attrNameLst>
                                          <p:attrName>style.visibility</p:attrName>
                                        </p:attrNameLst>
                                      </p:cBhvr>
                                      <p:to>
                                        <p:strVal val="visible"/>
                                      </p:to>
                                    </p:set>
                                  </p:childTnLst>
                                </p:cTn>
                              </p:par>
                            </p:childTnLst>
                          </p:cTn>
                        </p:par>
                      </p:childTnLst>
                    </p:cTn>
                  </p:par>
                  <p:par>
                    <p:cTn id="1316" fill="hold">
                      <p:stCondLst>
                        <p:cond delay="indefinite"/>
                      </p:stCondLst>
                      <p:childTnLst>
                        <p:par>
                          <p:cTn id="1317" fill="hold">
                            <p:stCondLst>
                              <p:cond delay="0"/>
                            </p:stCondLst>
                            <p:childTnLst>
                              <p:par>
                                <p:cTn id="1318" nodeType="clickEffect" fill="hold" presetClass="entr" presetID="1">
                                  <p:stCondLst>
                                    <p:cond delay="0"/>
                                  </p:stCondLst>
                                  <p:childTnLst>
                                    <p:set>
                                      <p:cBhvr>
                                        <p:cTn id="1319" dur="1" fill="hold">
                                          <p:stCondLst>
                                            <p:cond delay="0"/>
                                          </p:stCondLst>
                                        </p:cTn>
                                        <p:tgtEl>
                                          <p:spTgt spid="361">
                                            <p:txEl>
                                              <p:pRg st="357" end="357"/>
                                            </p:txEl>
                                          </p:spTgt>
                                        </p:tgtEl>
                                        <p:attrNameLst>
                                          <p:attrName>style.visibility</p:attrName>
                                        </p:attrNameLst>
                                      </p:cBhvr>
                                      <p:to>
                                        <p:strVal val="visible"/>
                                      </p:to>
                                    </p:set>
                                  </p:childTnLst>
                                </p:cTn>
                              </p:par>
                            </p:childTnLst>
                          </p:cTn>
                        </p:par>
                      </p:childTnLst>
                    </p:cTn>
                  </p:par>
                  <p:par>
                    <p:cTn id="1320" fill="hold">
                      <p:stCondLst>
                        <p:cond delay="indefinite"/>
                      </p:stCondLst>
                      <p:childTnLst>
                        <p:par>
                          <p:cTn id="1321" fill="hold">
                            <p:stCondLst>
                              <p:cond delay="0"/>
                            </p:stCondLst>
                            <p:childTnLst>
                              <p:par>
                                <p:cTn id="1322" nodeType="clickEffect" fill="hold" presetClass="entr" presetID="1">
                                  <p:stCondLst>
                                    <p:cond delay="0"/>
                                  </p:stCondLst>
                                  <p:childTnLst>
                                    <p:set>
                                      <p:cBhvr>
                                        <p:cTn id="1323" dur="1" fill="hold">
                                          <p:stCondLst>
                                            <p:cond delay="0"/>
                                          </p:stCondLst>
                                        </p:cTn>
                                        <p:tgtEl>
                                          <p:spTgt spid="361">
                                            <p:txEl>
                                              <p:pRg st="357" end="357"/>
                                            </p:txEl>
                                          </p:spTgt>
                                        </p:tgtEl>
                                        <p:attrNameLst>
                                          <p:attrName>style.visibility</p:attrName>
                                        </p:attrNameLst>
                                      </p:cBhvr>
                                      <p:to>
                                        <p:strVal val="visible"/>
                                      </p:to>
                                    </p:set>
                                  </p:childTnLst>
                                </p:cTn>
                              </p:par>
                              <p:par>
                                <p:cTn id="1324" nodeType="withEffect" fill="hold" presetClass="entr" presetID="1">
                                  <p:stCondLst>
                                    <p:cond delay="0"/>
                                  </p:stCondLst>
                                  <p:childTnLst>
                                    <p:set>
                                      <p:cBhvr>
                                        <p:cTn id="1325" dur="1" fill="hold">
                                          <p:stCondLst>
                                            <p:cond delay="0"/>
                                          </p:stCondLst>
                                        </p:cTn>
                                        <p:tgtEl>
                                          <p:spTgt spid="361">
                                            <p:txEl>
                                              <p:pRg st="357" end="357"/>
                                            </p:txEl>
                                          </p:spTgt>
                                        </p:tgtEl>
                                        <p:attrNameLst>
                                          <p:attrName>style.visibility</p:attrName>
                                        </p:attrNameLst>
                                      </p:cBhvr>
                                      <p:to>
                                        <p:strVal val="visible"/>
                                      </p:to>
                                    </p:set>
                                  </p:childTnLst>
                                </p:cTn>
                              </p:par>
                            </p:childTnLst>
                          </p:cTn>
                        </p:par>
                      </p:childTnLst>
                    </p:cTn>
                  </p:par>
                  <p:par>
                    <p:cTn id="1326" fill="hold">
                      <p:stCondLst>
                        <p:cond delay="indefinite"/>
                      </p:stCondLst>
                      <p:childTnLst>
                        <p:par>
                          <p:cTn id="1327" fill="hold">
                            <p:stCondLst>
                              <p:cond delay="0"/>
                            </p:stCondLst>
                            <p:childTnLst>
                              <p:par>
                                <p:cTn id="1328" nodeType="clickEffect" fill="hold" presetClass="entr" presetID="1">
                                  <p:stCondLst>
                                    <p:cond delay="0"/>
                                  </p:stCondLst>
                                  <p:childTnLst>
                                    <p:set>
                                      <p:cBhvr>
                                        <p:cTn id="1329" dur="1" fill="hold">
                                          <p:stCondLst>
                                            <p:cond delay="0"/>
                                          </p:stCondLst>
                                        </p:cTn>
                                        <p:tgtEl>
                                          <p:spTgt spid="361">
                                            <p:txEl>
                                              <p:pRg st="357" end="357"/>
                                            </p:txEl>
                                          </p:spTgt>
                                        </p:tgtEl>
                                        <p:attrNameLst>
                                          <p:attrName>style.visibility</p:attrName>
                                        </p:attrNameLst>
                                      </p:cBhvr>
                                      <p:to>
                                        <p:strVal val="visible"/>
                                      </p:to>
                                    </p:set>
                                  </p:childTnLst>
                                </p:cTn>
                              </p:par>
                            </p:childTnLst>
                          </p:cTn>
                        </p:par>
                      </p:childTnLst>
                    </p:cTn>
                  </p:par>
                  <p:par>
                    <p:cTn id="1330" fill="hold">
                      <p:stCondLst>
                        <p:cond delay="indefinite"/>
                      </p:stCondLst>
                      <p:childTnLst>
                        <p:par>
                          <p:cTn id="1331" fill="hold">
                            <p:stCondLst>
                              <p:cond delay="0"/>
                            </p:stCondLst>
                            <p:childTnLst>
                              <p:par>
                                <p:cTn id="1332" nodeType="clickEffect" fill="hold" presetClass="entr" presetID="1">
                                  <p:stCondLst>
                                    <p:cond delay="0"/>
                                  </p:stCondLst>
                                  <p:childTnLst>
                                    <p:set>
                                      <p:cBhvr>
                                        <p:cTn id="1333" dur="1" fill="hold">
                                          <p:stCondLst>
                                            <p:cond delay="0"/>
                                          </p:stCondLst>
                                        </p:cTn>
                                        <p:tgtEl>
                                          <p:spTgt spid="361">
                                            <p:txEl>
                                              <p:pRg st="357" end="357"/>
                                            </p:txEl>
                                          </p:spTgt>
                                        </p:tgtEl>
                                        <p:attrNameLst>
                                          <p:attrName>style.visibility</p:attrName>
                                        </p:attrNameLst>
                                      </p:cBhvr>
                                      <p:to>
                                        <p:strVal val="visible"/>
                                      </p:to>
                                    </p:set>
                                  </p:childTnLst>
                                </p:cTn>
                              </p:par>
                            </p:childTnLst>
                          </p:cTn>
                        </p:par>
                      </p:childTnLst>
                    </p:cTn>
                  </p:par>
                  <p:par>
                    <p:cTn id="1334" fill="hold">
                      <p:stCondLst>
                        <p:cond delay="indefinite"/>
                      </p:stCondLst>
                      <p:childTnLst>
                        <p:par>
                          <p:cTn id="1335" fill="hold">
                            <p:stCondLst>
                              <p:cond delay="0"/>
                            </p:stCondLst>
                            <p:childTnLst>
                              <p:par>
                                <p:cTn id="1336" nodeType="clickEffect" fill="hold" presetClass="entr" presetID="1">
                                  <p:stCondLst>
                                    <p:cond delay="0"/>
                                  </p:stCondLst>
                                  <p:childTnLst>
                                    <p:set>
                                      <p:cBhvr>
                                        <p:cTn id="1337" dur="1" fill="hold">
                                          <p:stCondLst>
                                            <p:cond delay="0"/>
                                          </p:stCondLst>
                                        </p:cTn>
                                        <p:tgtEl>
                                          <p:spTgt spid="361">
                                            <p:txEl>
                                              <p:pRg st="357" end="35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F7CA780A-0A51-4B78-876B-834B67FF1477}"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64"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Find the bug: deleteAll</a:t>
            </a:r>
            <a:endParaRPr b="0" lang="en-IN" sz="1800" spc="-1" strike="noStrike">
              <a:solidFill>
                <a:srgbClr val="000000"/>
              </a:solidFill>
              <a:uFill>
                <a:solidFill>
                  <a:srgbClr val="ffffff"/>
                </a:solidFill>
              </a:uFill>
              <a:latin typeface="Arial"/>
            </a:endParaRPr>
          </a:p>
        </p:txBody>
      </p:sp>
      <p:sp>
        <p:nvSpPr>
          <p:cNvPr id="365"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 deleteAll(List list, int 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if(list == NULL) { return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*this = (ArrayList *) 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i = 0; i &lt; this-&gt;listSize; ++i)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if(this-&gt;array[i] == 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 = deleteAt(this, i,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this;</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1338" dur="indefinite" restart="never" nodeType="tmRoot">
          <p:childTnLst>
            <p:seq>
              <p:cTn id="1339" dur="indefinite" nodeType="mainSeq">
                <p:childTnLst>
                  <p:par>
                    <p:cTn id="1340" fill="hold">
                      <p:stCondLst>
                        <p:cond delay="indefinite"/>
                      </p:stCondLst>
                      <p:childTnLst>
                        <p:par>
                          <p:cTn id="1341" fill="hold">
                            <p:stCondLst>
                              <p:cond delay="0"/>
                            </p:stCondLst>
                            <p:childTnLst>
                              <p:par>
                                <p:cTn id="1342" nodeType="clickEffect" fill="hold" presetClass="entr" presetID="1">
                                  <p:stCondLst>
                                    <p:cond delay="0"/>
                                  </p:stCondLst>
                                  <p:childTnLst>
                                    <p:set>
                                      <p:cBhvr>
                                        <p:cTn id="1343" dur="1" fill="hold">
                                          <p:stCondLst>
                                            <p:cond delay="0"/>
                                          </p:stCondLst>
                                        </p:cTn>
                                        <p:tgtEl>
                                          <p:spTgt spid="365">
                                            <p:txEl>
                                              <p:pRg st="257" end="257"/>
                                            </p:txEl>
                                          </p:spTgt>
                                        </p:tgtEl>
                                        <p:attrNameLst>
                                          <p:attrName>style.visibility</p:attrName>
                                        </p:attrNameLst>
                                      </p:cBhvr>
                                      <p:to>
                                        <p:strVal val="visible"/>
                                      </p:to>
                                    </p:set>
                                  </p:childTnLst>
                                </p:cTn>
                              </p:par>
                              <p:par>
                                <p:cTn id="1344" nodeType="withEffect" fill="hold" presetClass="entr" presetID="1">
                                  <p:stCondLst>
                                    <p:cond delay="0"/>
                                  </p:stCondLst>
                                  <p:childTnLst>
                                    <p:set>
                                      <p:cBhvr>
                                        <p:cTn id="1345" dur="1" fill="hold">
                                          <p:stCondLst>
                                            <p:cond delay="0"/>
                                          </p:stCondLst>
                                        </p:cTn>
                                        <p:tgtEl>
                                          <p:spTgt spid="365">
                                            <p:txEl>
                                              <p:pRg st="257" end="257"/>
                                            </p:txEl>
                                          </p:spTgt>
                                        </p:tgtEl>
                                        <p:attrNameLst>
                                          <p:attrName>style.visibility</p:attrName>
                                        </p:attrNameLst>
                                      </p:cBhvr>
                                      <p:to>
                                        <p:strVal val="visible"/>
                                      </p:to>
                                    </p:set>
                                  </p:childTnLst>
                                </p:cTn>
                              </p:par>
                              <p:par>
                                <p:cTn id="1346" nodeType="withEffect" fill="hold" presetClass="entr" presetID="1">
                                  <p:stCondLst>
                                    <p:cond delay="0"/>
                                  </p:stCondLst>
                                  <p:childTnLst>
                                    <p:set>
                                      <p:cBhvr>
                                        <p:cTn id="1347" dur="1" fill="hold">
                                          <p:stCondLst>
                                            <p:cond delay="0"/>
                                          </p:stCondLst>
                                        </p:cTn>
                                        <p:tgtEl>
                                          <p:spTgt spid="365">
                                            <p:txEl>
                                              <p:pRg st="257" end="257"/>
                                            </p:txEl>
                                          </p:spTgt>
                                        </p:tgtEl>
                                        <p:attrNameLst>
                                          <p:attrName>style.visibility</p:attrName>
                                        </p:attrNameLst>
                                      </p:cBhvr>
                                      <p:to>
                                        <p:strVal val="visible"/>
                                      </p:to>
                                    </p:set>
                                  </p:childTnLst>
                                </p:cTn>
                              </p:par>
                              <p:par>
                                <p:cTn id="1348" nodeType="withEffect" fill="hold" presetClass="entr" presetID="1">
                                  <p:stCondLst>
                                    <p:cond delay="0"/>
                                  </p:stCondLst>
                                  <p:childTnLst>
                                    <p:set>
                                      <p:cBhvr>
                                        <p:cTn id="1349" dur="1" fill="hold">
                                          <p:stCondLst>
                                            <p:cond delay="0"/>
                                          </p:stCondLst>
                                        </p:cTn>
                                        <p:tgtEl>
                                          <p:spTgt spid="365">
                                            <p:txEl>
                                              <p:pRg st="257" end="257"/>
                                            </p:txEl>
                                          </p:spTgt>
                                        </p:tgtEl>
                                        <p:attrNameLst>
                                          <p:attrName>style.visibility</p:attrName>
                                        </p:attrNameLst>
                                      </p:cBhvr>
                                      <p:to>
                                        <p:strVal val="visible"/>
                                      </p:to>
                                    </p:set>
                                  </p:childTnLst>
                                </p:cTn>
                              </p:par>
                              <p:par>
                                <p:cTn id="1350" nodeType="withEffect" fill="hold" presetClass="entr" presetID="1">
                                  <p:stCondLst>
                                    <p:cond delay="0"/>
                                  </p:stCondLst>
                                  <p:childTnLst>
                                    <p:set>
                                      <p:cBhvr>
                                        <p:cTn id="1351" dur="1" fill="hold">
                                          <p:stCondLst>
                                            <p:cond delay="0"/>
                                          </p:stCondLst>
                                        </p:cTn>
                                        <p:tgtEl>
                                          <p:spTgt spid="365">
                                            <p:txEl>
                                              <p:pRg st="257" end="257"/>
                                            </p:txEl>
                                          </p:spTgt>
                                        </p:tgtEl>
                                        <p:attrNameLst>
                                          <p:attrName>style.visibility</p:attrName>
                                        </p:attrNameLst>
                                      </p:cBhvr>
                                      <p:to>
                                        <p:strVal val="visible"/>
                                      </p:to>
                                    </p:set>
                                  </p:childTnLst>
                                </p:cTn>
                              </p:par>
                              <p:par>
                                <p:cTn id="1352" nodeType="withEffect" fill="hold" presetClass="entr" presetID="1">
                                  <p:stCondLst>
                                    <p:cond delay="0"/>
                                  </p:stCondLst>
                                  <p:childTnLst>
                                    <p:set>
                                      <p:cBhvr>
                                        <p:cTn id="1353" dur="1" fill="hold">
                                          <p:stCondLst>
                                            <p:cond delay="0"/>
                                          </p:stCondLst>
                                        </p:cTn>
                                        <p:tgtEl>
                                          <p:spTgt spid="365">
                                            <p:txEl>
                                              <p:pRg st="257" end="257"/>
                                            </p:txEl>
                                          </p:spTgt>
                                        </p:tgtEl>
                                        <p:attrNameLst>
                                          <p:attrName>style.visibility</p:attrName>
                                        </p:attrNameLst>
                                      </p:cBhvr>
                                      <p:to>
                                        <p:strVal val="visible"/>
                                      </p:to>
                                    </p:set>
                                  </p:childTnLst>
                                </p:cTn>
                              </p:par>
                              <p:par>
                                <p:cTn id="1354" nodeType="withEffect" fill="hold" presetClass="entr" presetID="1">
                                  <p:stCondLst>
                                    <p:cond delay="0"/>
                                  </p:stCondLst>
                                  <p:childTnLst>
                                    <p:set>
                                      <p:cBhvr>
                                        <p:cTn id="1355" dur="1" fill="hold">
                                          <p:stCondLst>
                                            <p:cond delay="0"/>
                                          </p:stCondLst>
                                        </p:cTn>
                                        <p:tgtEl>
                                          <p:spTgt spid="365">
                                            <p:txEl>
                                              <p:pRg st="257" end="257"/>
                                            </p:txEl>
                                          </p:spTgt>
                                        </p:tgtEl>
                                        <p:attrNameLst>
                                          <p:attrName>style.visibility</p:attrName>
                                        </p:attrNameLst>
                                      </p:cBhvr>
                                      <p:to>
                                        <p:strVal val="visible"/>
                                      </p:to>
                                    </p:set>
                                  </p:childTnLst>
                                </p:cTn>
                              </p:par>
                              <p:par>
                                <p:cTn id="1356" nodeType="withEffect" fill="hold" presetClass="entr" presetID="1">
                                  <p:stCondLst>
                                    <p:cond delay="0"/>
                                  </p:stCondLst>
                                  <p:childTnLst>
                                    <p:set>
                                      <p:cBhvr>
                                        <p:cTn id="1357" dur="1" fill="hold">
                                          <p:stCondLst>
                                            <p:cond delay="0"/>
                                          </p:stCondLst>
                                        </p:cTn>
                                        <p:tgtEl>
                                          <p:spTgt spid="365">
                                            <p:txEl>
                                              <p:pRg st="257" end="25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EE2F5B06-0907-4490-B0C1-3C2C9F2EF3FA}"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67"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 better deleteAll?</a:t>
            </a:r>
            <a:endParaRPr b="0" lang="en-IN" sz="1800" spc="-1" strike="noStrike">
              <a:solidFill>
                <a:srgbClr val="000000"/>
              </a:solidFill>
              <a:uFill>
                <a:solidFill>
                  <a:srgbClr val="ffffff"/>
                </a:solidFill>
              </a:uFill>
              <a:latin typeface="Arial"/>
            </a:endParaRPr>
          </a:p>
        </p:txBody>
      </p:sp>
      <p:sp>
        <p:nvSpPr>
          <p:cNvPr id="368"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 deleteAll(List list, int 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if(list == NULL) { return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*this = (ArrayList *) 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*result =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i = 0; i &lt; this-&gt;listSize; ++i)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if(this-&gt;array[i] != 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result = append(result, this-&gt;array[i]);</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freeList(this);</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result;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369" name="CustomShape 4"/>
          <p:cNvSpPr/>
          <p:nvPr/>
        </p:nvSpPr>
        <p:spPr>
          <a:xfrm>
            <a:off x="4536720" y="4743360"/>
            <a:ext cx="5209920" cy="1613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Differences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if(this-&gt;array[i] == data)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 = deleteAt(this, i, NULL);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370" name="CustomShape 5"/>
          <p:cNvSpPr/>
          <p:nvPr/>
        </p:nvSpPr>
        <p:spPr>
          <a:xfrm>
            <a:off x="1588320" y="3276720"/>
            <a:ext cx="6719400" cy="1066680"/>
          </a:xfrm>
          <a:prstGeom prst="roundRect">
            <a:avLst>
              <a:gd name="adj" fmla="val 16667"/>
            </a:avLst>
          </a:prstGeom>
          <a:noFill/>
          <a:ln w="57240">
            <a:solidFill>
              <a:srgbClr val="ff0000"/>
            </a:solidFill>
            <a:round/>
          </a:ln>
        </p:spPr>
        <p:style>
          <a:lnRef idx="0"/>
          <a:fillRef idx="0"/>
          <a:effectRef idx="0"/>
          <a:fontRef idx="minor"/>
        </p:style>
      </p:sp>
      <p:sp>
        <p:nvSpPr>
          <p:cNvPr id="371" name="CustomShape 6"/>
          <p:cNvSpPr/>
          <p:nvPr/>
        </p:nvSpPr>
        <p:spPr>
          <a:xfrm>
            <a:off x="4505400" y="5306400"/>
            <a:ext cx="5222520" cy="1066680"/>
          </a:xfrm>
          <a:prstGeom prst="roundRect">
            <a:avLst>
              <a:gd name="adj" fmla="val 16667"/>
            </a:avLst>
          </a:prstGeom>
          <a:noFill/>
          <a:ln w="57240">
            <a:solidFill>
              <a:srgbClr val="00b050"/>
            </a:solidFill>
            <a:round/>
          </a:ln>
        </p:spPr>
        <p:style>
          <a:lnRef idx="0"/>
          <a:fillRef idx="0"/>
          <a:effectRef idx="0"/>
          <a:fontRef idx="minor"/>
        </p:style>
      </p:sp>
      <p:sp>
        <p:nvSpPr>
          <p:cNvPr id="372" name="CustomShape 7"/>
          <p:cNvSpPr/>
          <p:nvPr/>
        </p:nvSpPr>
        <p:spPr>
          <a:xfrm flipH="1">
            <a:off x="3893400" y="4891680"/>
            <a:ext cx="1450440" cy="36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373" name="CustomShape 8"/>
          <p:cNvSpPr/>
          <p:nvPr/>
        </p:nvSpPr>
        <p:spPr>
          <a:xfrm flipH="1" flipV="1">
            <a:off x="4657680" y="4343040"/>
            <a:ext cx="686880" cy="41436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374" name="CustomShape 9"/>
          <p:cNvSpPr/>
          <p:nvPr/>
        </p:nvSpPr>
        <p:spPr>
          <a:xfrm>
            <a:off x="1022760" y="3097800"/>
            <a:ext cx="304920" cy="1438200"/>
          </a:xfrm>
          <a:prstGeom prst="leftBrace">
            <a:avLst>
              <a:gd name="adj1" fmla="val 8333"/>
              <a:gd name="adj2" fmla="val 50000"/>
            </a:avLst>
          </a:prstGeom>
          <a:noFill/>
          <a:ln w="28440">
            <a:solidFill>
              <a:srgbClr val="3333ff"/>
            </a:solidFill>
            <a:round/>
          </a:ln>
        </p:spPr>
        <p:style>
          <a:lnRef idx="0"/>
          <a:fillRef idx="0"/>
          <a:effectRef idx="0"/>
          <a:fontRef idx="minor"/>
        </p:style>
      </p:sp>
      <p:sp>
        <p:nvSpPr>
          <p:cNvPr id="375" name="CustomShape 10"/>
          <p:cNvSpPr/>
          <p:nvPr/>
        </p:nvSpPr>
        <p:spPr>
          <a:xfrm rot="16200000">
            <a:off x="-468000" y="3620520"/>
            <a:ext cx="2392560" cy="39456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most of the work”</a:t>
            </a:r>
            <a:endParaRPr b="0" lang="en-IN" sz="1800" spc="-1" strike="noStrike">
              <a:solidFill>
                <a:srgbClr val="000000"/>
              </a:solidFill>
              <a:uFill>
                <a:solidFill>
                  <a:srgbClr val="ffffff"/>
                </a:solidFill>
              </a:uFill>
              <a:latin typeface="Arial"/>
            </a:endParaRPr>
          </a:p>
        </p:txBody>
      </p:sp>
      <p:sp>
        <p:nvSpPr>
          <p:cNvPr id="376" name="CustomShape 11"/>
          <p:cNvSpPr/>
          <p:nvPr/>
        </p:nvSpPr>
        <p:spPr>
          <a:xfrm>
            <a:off x="3370680" y="3927960"/>
            <a:ext cx="1128960" cy="39420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cheap”</a:t>
            </a:r>
            <a:endParaRPr b="0" lang="en-IN" sz="1800" spc="-1" strike="noStrike">
              <a:solidFill>
                <a:srgbClr val="000000"/>
              </a:solidFill>
              <a:uFill>
                <a:solidFill>
                  <a:srgbClr val="ffffff"/>
                </a:solidFill>
              </a:uFill>
              <a:latin typeface="Arial"/>
            </a:endParaRPr>
          </a:p>
        </p:txBody>
      </p:sp>
      <p:sp>
        <p:nvSpPr>
          <p:cNvPr id="377" name="CustomShape 12"/>
          <p:cNvSpPr/>
          <p:nvPr/>
        </p:nvSpPr>
        <p:spPr>
          <a:xfrm>
            <a:off x="5886000" y="5984640"/>
            <a:ext cx="1575360" cy="39420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expensive”</a:t>
            </a:r>
            <a:endParaRPr b="0" lang="en-IN" sz="1800" spc="-1" strike="noStrike">
              <a:solidFill>
                <a:srgbClr val="000000"/>
              </a:solidFill>
              <a:uFill>
                <a:solidFill>
                  <a:srgbClr val="ffffff"/>
                </a:solidFill>
              </a:uFill>
              <a:latin typeface="Arial"/>
            </a:endParaRPr>
          </a:p>
        </p:txBody>
      </p:sp>
      <p:sp>
        <p:nvSpPr>
          <p:cNvPr id="378" name="CustomShape 13"/>
          <p:cNvSpPr/>
          <p:nvPr/>
        </p:nvSpPr>
        <p:spPr>
          <a:xfrm>
            <a:off x="1110240" y="5805360"/>
            <a:ext cx="2805120" cy="1308240"/>
          </a:xfrm>
          <a:prstGeom prst="rect">
            <a:avLst/>
          </a:prstGeom>
          <a:noFill/>
          <a:ln w="57240">
            <a:solidFill>
              <a:srgbClr val="7030a0"/>
            </a:solidFill>
            <a:round/>
          </a:ln>
        </p:spPr>
        <p:style>
          <a:lnRef idx="0"/>
          <a:fillRef idx="0"/>
          <a:effectRef idx="0"/>
          <a:fontRef idx="minor"/>
        </p:style>
        <p:txBody>
          <a:bodyPr wrap="none" lIns="90000" rIns="90000" tIns="45000" bIns="45000"/>
          <a:p>
            <a:pPr algn="ctr">
              <a:lnSpc>
                <a:spcPct val="100000"/>
              </a:lnSpc>
            </a:pPr>
            <a:r>
              <a:rPr b="0" lang="en-IN" sz="4000" spc="-1" strike="noStrike">
                <a:solidFill>
                  <a:srgbClr val="000000"/>
                </a:solidFill>
                <a:uFill>
                  <a:solidFill>
                    <a:srgbClr val="ffffff"/>
                  </a:solidFill>
                </a:uFill>
                <a:latin typeface="Trebuchet MS"/>
                <a:ea typeface="ＭＳ Ｐゴシック"/>
              </a:rPr>
              <a:t>Space-Time</a:t>
            </a:r>
            <a:endParaRPr b="0" lang="en-IN" sz="1800" spc="-1" strike="noStrike">
              <a:solidFill>
                <a:srgbClr val="000000"/>
              </a:solidFill>
              <a:uFill>
                <a:solidFill>
                  <a:srgbClr val="ffffff"/>
                </a:solidFill>
              </a:uFill>
              <a:latin typeface="Arial"/>
            </a:endParaRPr>
          </a:p>
          <a:p>
            <a:pPr algn="ctr">
              <a:lnSpc>
                <a:spcPct val="100000"/>
              </a:lnSpc>
            </a:pPr>
            <a:r>
              <a:rPr b="0" lang="en-IN" sz="4000" spc="-1" strike="noStrike">
                <a:solidFill>
                  <a:srgbClr val="000000"/>
                </a:solidFill>
                <a:uFill>
                  <a:solidFill>
                    <a:srgbClr val="ffffff"/>
                  </a:solidFill>
                </a:uFill>
                <a:latin typeface="Trebuchet MS"/>
                <a:ea typeface="ＭＳ Ｐゴシック"/>
              </a:rPr>
              <a:t>Tradeoff</a:t>
            </a:r>
            <a:endParaRPr b="0" lang="en-IN" sz="1800" spc="-1" strike="noStrike">
              <a:solidFill>
                <a:srgbClr val="000000"/>
              </a:solidFill>
              <a:uFill>
                <a:solidFill>
                  <a:srgbClr val="ffffff"/>
                </a:solidFill>
              </a:uFill>
              <a:latin typeface="Arial"/>
            </a:endParaRPr>
          </a:p>
        </p:txBody>
      </p:sp>
    </p:spTree>
  </p:cSld>
  <p:timing>
    <p:tnLst>
      <p:par>
        <p:cTn id="1358" dur="indefinite" restart="never" nodeType="tmRoot">
          <p:childTnLst>
            <p:seq>
              <p:cTn id="1359" dur="indefinite" nodeType="mainSeq">
                <p:childTnLst>
                  <p:par>
                    <p:cTn id="1360" fill="hold">
                      <p:stCondLst>
                        <p:cond delay="indefinite"/>
                      </p:stCondLst>
                      <p:childTnLst>
                        <p:par>
                          <p:cTn id="1361" fill="hold">
                            <p:stCondLst>
                              <p:cond delay="0"/>
                            </p:stCondLst>
                            <p:childTnLst>
                              <p:par>
                                <p:cTn id="1362" nodeType="clickEffect" fill="hold" presetClass="entr" presetID="1">
                                  <p:stCondLst>
                                    <p:cond delay="0"/>
                                  </p:stCondLst>
                                  <p:childTnLst>
                                    <p:set>
                                      <p:cBhvr>
                                        <p:cTn id="1363" dur="1" fill="hold">
                                          <p:stCondLst>
                                            <p:cond delay="0"/>
                                          </p:stCondLst>
                                        </p:cTn>
                                        <p:tgtEl>
                                          <p:spTgt spid="368">
                                            <p:txEl>
                                              <p:pRg st="1" end="39"/>
                                            </p:txEl>
                                          </p:spTgt>
                                        </p:tgtEl>
                                        <p:attrNameLst>
                                          <p:attrName>style.visibility</p:attrName>
                                        </p:attrNameLst>
                                      </p:cBhvr>
                                      <p:to>
                                        <p:strVal val="visible"/>
                                      </p:to>
                                    </p:set>
                                  </p:childTnLst>
                                </p:cTn>
                              </p:par>
                              <p:par>
                                <p:cTn id="1364" nodeType="withEffect" fill="hold" presetClass="entr" presetID="1">
                                  <p:stCondLst>
                                    <p:cond delay="0"/>
                                  </p:stCondLst>
                                  <p:childTnLst>
                                    <p:set>
                                      <p:cBhvr>
                                        <p:cTn id="1365" dur="1" fill="hold">
                                          <p:stCondLst>
                                            <p:cond delay="0"/>
                                          </p:stCondLst>
                                        </p:cTn>
                                        <p:tgtEl>
                                          <p:spTgt spid="368">
                                            <p:txEl>
                                              <p:pRg st="314" end="314"/>
                                            </p:txEl>
                                          </p:spTgt>
                                        </p:tgtEl>
                                        <p:attrNameLst>
                                          <p:attrName>style.visibility</p:attrName>
                                        </p:attrNameLst>
                                      </p:cBhvr>
                                      <p:to>
                                        <p:strVal val="visible"/>
                                      </p:to>
                                    </p:set>
                                  </p:childTnLst>
                                </p:cTn>
                              </p:par>
                              <p:par>
                                <p:cTn id="1366" nodeType="withEffect" fill="hold" presetClass="entr" presetID="1">
                                  <p:stCondLst>
                                    <p:cond delay="0"/>
                                  </p:stCondLst>
                                  <p:childTnLst>
                                    <p:set>
                                      <p:cBhvr>
                                        <p:cTn id="1367" dur="1" fill="hold">
                                          <p:stCondLst>
                                            <p:cond delay="0"/>
                                          </p:stCondLst>
                                        </p:cTn>
                                        <p:tgtEl>
                                          <p:spTgt spid="368">
                                            <p:txEl>
                                              <p:pRg st="314" end="314"/>
                                            </p:txEl>
                                          </p:spTgt>
                                        </p:tgtEl>
                                        <p:attrNameLst>
                                          <p:attrName>style.visibility</p:attrName>
                                        </p:attrNameLst>
                                      </p:cBhvr>
                                      <p:to>
                                        <p:strVal val="visible"/>
                                      </p:to>
                                    </p:set>
                                  </p:childTnLst>
                                </p:cTn>
                              </p:par>
                              <p:par>
                                <p:cTn id="1368" nodeType="withEffect" fill="hold" presetClass="entr" presetID="1">
                                  <p:stCondLst>
                                    <p:cond delay="0"/>
                                  </p:stCondLst>
                                  <p:childTnLst>
                                    <p:set>
                                      <p:cBhvr>
                                        <p:cTn id="1369" dur="1" fill="hold">
                                          <p:stCondLst>
                                            <p:cond delay="0"/>
                                          </p:stCondLst>
                                        </p:cTn>
                                        <p:tgtEl>
                                          <p:spTgt spid="368">
                                            <p:txEl>
                                              <p:pRg st="314" end="314"/>
                                            </p:txEl>
                                          </p:spTgt>
                                        </p:tgtEl>
                                        <p:attrNameLst>
                                          <p:attrName>style.visibility</p:attrName>
                                        </p:attrNameLst>
                                      </p:cBhvr>
                                      <p:to>
                                        <p:strVal val="visible"/>
                                      </p:to>
                                    </p:set>
                                  </p:childTnLst>
                                </p:cTn>
                              </p:par>
                            </p:childTnLst>
                          </p:cTn>
                        </p:par>
                      </p:childTnLst>
                    </p:cTn>
                  </p:par>
                  <p:par>
                    <p:cTn id="1370" fill="hold">
                      <p:stCondLst>
                        <p:cond delay="indefinite"/>
                      </p:stCondLst>
                      <p:childTnLst>
                        <p:par>
                          <p:cTn id="1371" fill="hold">
                            <p:stCondLst>
                              <p:cond delay="0"/>
                            </p:stCondLst>
                            <p:childTnLst>
                              <p:par>
                                <p:cTn id="1372" nodeType="clickEffect" fill="hold" presetClass="entr" presetID="1">
                                  <p:stCondLst>
                                    <p:cond delay="0"/>
                                  </p:stCondLst>
                                  <p:childTnLst>
                                    <p:set>
                                      <p:cBhvr>
                                        <p:cTn id="1373" dur="1" fill="hold">
                                          <p:stCondLst>
                                            <p:cond delay="0"/>
                                          </p:stCondLst>
                                        </p:cTn>
                                        <p:tgtEl>
                                          <p:spTgt spid="368">
                                            <p:txEl>
                                              <p:pRg st="314" end="314"/>
                                            </p:txEl>
                                          </p:spTgt>
                                        </p:tgtEl>
                                        <p:attrNameLst>
                                          <p:attrName>style.visibility</p:attrName>
                                        </p:attrNameLst>
                                      </p:cBhvr>
                                      <p:to>
                                        <p:strVal val="visible"/>
                                      </p:to>
                                    </p:set>
                                  </p:childTnLst>
                                </p:cTn>
                              </p:par>
                            </p:childTnLst>
                          </p:cTn>
                        </p:par>
                      </p:childTnLst>
                    </p:cTn>
                  </p:par>
                  <p:par>
                    <p:cTn id="1374" fill="hold">
                      <p:stCondLst>
                        <p:cond delay="indefinite"/>
                      </p:stCondLst>
                      <p:childTnLst>
                        <p:par>
                          <p:cTn id="1375" fill="hold">
                            <p:stCondLst>
                              <p:cond delay="0"/>
                            </p:stCondLst>
                            <p:childTnLst>
                              <p:par>
                                <p:cTn id="1376" nodeType="clickEffect" fill="hold" presetClass="entr" presetID="1">
                                  <p:stCondLst>
                                    <p:cond delay="0"/>
                                  </p:stCondLst>
                                  <p:childTnLst>
                                    <p:set>
                                      <p:cBhvr>
                                        <p:cTn id="1377" dur="1" fill="hold">
                                          <p:stCondLst>
                                            <p:cond delay="0"/>
                                          </p:stCondLst>
                                        </p:cTn>
                                        <p:tgtEl>
                                          <p:spTgt spid="368">
                                            <p:txEl>
                                              <p:pRg st="314" end="314"/>
                                            </p:txEl>
                                          </p:spTgt>
                                        </p:tgtEl>
                                        <p:attrNameLst>
                                          <p:attrName>style.visibility</p:attrName>
                                        </p:attrNameLst>
                                      </p:cBhvr>
                                      <p:to>
                                        <p:strVal val="visible"/>
                                      </p:to>
                                    </p:set>
                                  </p:childTnLst>
                                </p:cTn>
                              </p:par>
                              <p:par>
                                <p:cTn id="1378" nodeType="withEffect" fill="hold" presetClass="entr" presetID="1">
                                  <p:stCondLst>
                                    <p:cond delay="0"/>
                                  </p:stCondLst>
                                  <p:childTnLst>
                                    <p:set>
                                      <p:cBhvr>
                                        <p:cTn id="1379" dur="1" fill="hold">
                                          <p:stCondLst>
                                            <p:cond delay="0"/>
                                          </p:stCondLst>
                                        </p:cTn>
                                        <p:tgtEl>
                                          <p:spTgt spid="368">
                                            <p:txEl>
                                              <p:pRg st="314" end="314"/>
                                            </p:txEl>
                                          </p:spTgt>
                                        </p:tgtEl>
                                        <p:attrNameLst>
                                          <p:attrName>style.visibility</p:attrName>
                                        </p:attrNameLst>
                                      </p:cBhvr>
                                      <p:to>
                                        <p:strVal val="visible"/>
                                      </p:to>
                                    </p:set>
                                  </p:childTnLst>
                                </p:cTn>
                              </p:par>
                            </p:childTnLst>
                          </p:cTn>
                        </p:par>
                      </p:childTnLst>
                    </p:cTn>
                  </p:par>
                  <p:par>
                    <p:cTn id="1380" fill="hold">
                      <p:stCondLst>
                        <p:cond delay="indefinite"/>
                      </p:stCondLst>
                      <p:childTnLst>
                        <p:par>
                          <p:cTn id="1381" fill="hold">
                            <p:stCondLst>
                              <p:cond delay="0"/>
                            </p:stCondLst>
                            <p:childTnLst>
                              <p:par>
                                <p:cTn id="1382" nodeType="clickEffect" fill="hold" presetClass="entr" presetID="1">
                                  <p:stCondLst>
                                    <p:cond delay="0"/>
                                  </p:stCondLst>
                                  <p:childTnLst>
                                    <p:set>
                                      <p:cBhvr>
                                        <p:cTn id="1383" dur="1" fill="hold">
                                          <p:stCondLst>
                                            <p:cond delay="0"/>
                                          </p:stCondLst>
                                        </p:cTn>
                                        <p:tgtEl>
                                          <p:spTgt spid="368">
                                            <p:txEl>
                                              <p:pRg st="314" end="314"/>
                                            </p:txEl>
                                          </p:spTgt>
                                        </p:tgtEl>
                                        <p:attrNameLst>
                                          <p:attrName>style.visibility</p:attrName>
                                        </p:attrNameLst>
                                      </p:cBhvr>
                                      <p:to>
                                        <p:strVal val="visible"/>
                                      </p:to>
                                    </p:set>
                                  </p:childTnLst>
                                </p:cTn>
                              </p:par>
                              <p:par>
                                <p:cTn id="1384" nodeType="withEffect" fill="hold" presetClass="entr" presetID="1">
                                  <p:stCondLst>
                                    <p:cond delay="0"/>
                                  </p:stCondLst>
                                  <p:childTnLst>
                                    <p:set>
                                      <p:cBhvr>
                                        <p:cTn id="1385" dur="1" fill="hold">
                                          <p:stCondLst>
                                            <p:cond delay="0"/>
                                          </p:stCondLst>
                                        </p:cTn>
                                        <p:tgtEl>
                                          <p:spTgt spid="368">
                                            <p:txEl>
                                              <p:pRg st="314" end="314"/>
                                            </p:txEl>
                                          </p:spTgt>
                                        </p:tgtEl>
                                        <p:attrNameLst>
                                          <p:attrName>style.visibility</p:attrName>
                                        </p:attrNameLst>
                                      </p:cBhvr>
                                      <p:to>
                                        <p:strVal val="visible"/>
                                      </p:to>
                                    </p:set>
                                  </p:childTnLst>
                                </p:cTn>
                              </p:par>
                            </p:childTnLst>
                          </p:cTn>
                        </p:par>
                      </p:childTnLst>
                    </p:cTn>
                  </p:par>
                  <p:par>
                    <p:cTn id="1386" fill="hold">
                      <p:stCondLst>
                        <p:cond delay="indefinite"/>
                      </p:stCondLst>
                      <p:childTnLst>
                        <p:par>
                          <p:cTn id="1387" fill="hold">
                            <p:stCondLst>
                              <p:cond delay="0"/>
                            </p:stCondLst>
                            <p:childTnLst>
                              <p:par>
                                <p:cTn id="1388" nodeType="clickEffect" fill="hold" presetClass="entr" presetID="1">
                                  <p:stCondLst>
                                    <p:cond delay="0"/>
                                  </p:stCondLst>
                                  <p:childTnLst>
                                    <p:set>
                                      <p:cBhvr>
                                        <p:cTn id="1389" dur="1" fill="hold">
                                          <p:stCondLst>
                                            <p:cond delay="0"/>
                                          </p:stCondLst>
                                        </p:cTn>
                                        <p:tgtEl>
                                          <p:spTgt spid="368">
                                            <p:txEl>
                                              <p:pRg st="314" end="314"/>
                                            </p:txEl>
                                          </p:spTgt>
                                        </p:tgtEl>
                                        <p:attrNameLst>
                                          <p:attrName>style.visibility</p:attrName>
                                        </p:attrNameLst>
                                      </p:cBhvr>
                                      <p:to>
                                        <p:strVal val="visible"/>
                                      </p:to>
                                    </p:set>
                                  </p:childTnLst>
                                </p:cTn>
                              </p:par>
                            </p:childTnLst>
                          </p:cTn>
                        </p:par>
                      </p:childTnLst>
                    </p:cTn>
                  </p:par>
                  <p:par>
                    <p:cTn id="1390" fill="hold">
                      <p:stCondLst>
                        <p:cond delay="indefinite"/>
                      </p:stCondLst>
                      <p:childTnLst>
                        <p:par>
                          <p:cTn id="1391" fill="hold">
                            <p:stCondLst>
                              <p:cond delay="0"/>
                            </p:stCondLst>
                            <p:childTnLst>
                              <p:par>
                                <p:cTn id="1392" nodeType="clickEffect" fill="hold" presetClass="entr" presetID="1">
                                  <p:stCondLst>
                                    <p:cond delay="0"/>
                                  </p:stCondLst>
                                  <p:childTnLst>
                                    <p:set>
                                      <p:cBhvr>
                                        <p:cTn id="1393" dur="1" fill="hold">
                                          <p:stCondLst>
                                            <p:cond delay="0"/>
                                          </p:stCondLst>
                                        </p:cTn>
                                        <p:tgtEl>
                                          <p:spTgt spid="368">
                                            <p:txEl>
                                              <p:pRg st="314" end="314"/>
                                            </p:txEl>
                                          </p:spTgt>
                                        </p:tgtEl>
                                        <p:attrNameLst>
                                          <p:attrName>style.visibility</p:attrName>
                                        </p:attrNameLst>
                                      </p:cBhvr>
                                      <p:to>
                                        <p:strVal val="visible"/>
                                      </p:to>
                                    </p:set>
                                  </p:childTnLst>
                                </p:cTn>
                              </p:par>
                            </p:childTnLst>
                          </p:cTn>
                        </p:par>
                      </p:childTnLst>
                    </p:cTn>
                  </p:par>
                  <p:par>
                    <p:cTn id="1394" fill="hold">
                      <p:stCondLst>
                        <p:cond delay="indefinite"/>
                      </p:stCondLst>
                      <p:childTnLst>
                        <p:par>
                          <p:cTn id="1395" fill="hold">
                            <p:stCondLst>
                              <p:cond delay="0"/>
                            </p:stCondLst>
                            <p:childTnLst>
                              <p:par>
                                <p:cTn id="1396" nodeType="clickEffect" fill="hold" presetClass="entr" presetID="1">
                                  <p:stCondLst>
                                    <p:cond delay="0"/>
                                  </p:stCondLst>
                                  <p:childTnLst>
                                    <p:set>
                                      <p:cBhvr>
                                        <p:cTn id="1397" dur="1" fill="hold">
                                          <p:stCondLst>
                                            <p:cond delay="0"/>
                                          </p:stCondLst>
                                        </p:cTn>
                                        <p:tgtEl>
                                          <p:spTgt spid="368">
                                            <p:txEl>
                                              <p:pRg st="314" end="314"/>
                                            </p:txEl>
                                          </p:spTgt>
                                        </p:tgtEl>
                                        <p:attrNameLst>
                                          <p:attrName>style.visibility</p:attrName>
                                        </p:attrNameLst>
                                      </p:cBhvr>
                                      <p:to>
                                        <p:strVal val="visible"/>
                                      </p:to>
                                    </p:set>
                                  </p:childTnLst>
                                </p:cTn>
                              </p:par>
                            </p:childTnLst>
                          </p:cTn>
                        </p:par>
                      </p:childTnLst>
                    </p:cTn>
                  </p:par>
                  <p:par>
                    <p:cTn id="1398" fill="hold">
                      <p:stCondLst>
                        <p:cond delay="indefinite"/>
                      </p:stCondLst>
                      <p:childTnLst>
                        <p:par>
                          <p:cTn id="1399" fill="hold">
                            <p:stCondLst>
                              <p:cond delay="0"/>
                            </p:stCondLst>
                            <p:childTnLst>
                              <p:par>
                                <p:cTn id="1400" nodeType="clickEffect" fill="hold" presetClass="entr" presetID="10">
                                  <p:stCondLst>
                                    <p:cond delay="0"/>
                                  </p:stCondLst>
                                  <p:childTnLst>
                                    <p:set>
                                      <p:cBhvr>
                                        <p:cTn id="1401" dur="1" fill="hold">
                                          <p:stCondLst>
                                            <p:cond delay="0"/>
                                          </p:stCondLst>
                                        </p:cTn>
                                        <p:attrNameLst>
                                          <p:attrName>style.visibility</p:attrName>
                                        </p:attrNameLst>
                                      </p:cBhvr>
                                      <p:to>
                                        <p:strVal val="visible"/>
                                      </p:to>
                                    </p:set>
                                    <p:animEffect filter="fade" transition="in">
                                      <p:cBhvr additive="repl">
                                        <p:cTn id="1402" dur="500"/>
                                      </p:cBhvr>
                                    </p:animEffect>
                                  </p:childTnLst>
                                </p:cTn>
                              </p:par>
                            </p:childTnLst>
                          </p:cTn>
                        </p:par>
                      </p:childTnLst>
                    </p:cTn>
                  </p:par>
                  <p:par>
                    <p:cTn id="1403" fill="hold">
                      <p:stCondLst>
                        <p:cond delay="indefinite"/>
                      </p:stCondLst>
                      <p:childTnLst>
                        <p:par>
                          <p:cTn id="1404" fill="hold">
                            <p:stCondLst>
                              <p:cond delay="0"/>
                            </p:stCondLst>
                            <p:childTnLst>
                              <p:par>
                                <p:cTn id="1405" nodeType="clickEffect" fill="hold" presetClass="entr" presetID="1">
                                  <p:stCondLst>
                                    <p:cond delay="0"/>
                                  </p:stCondLst>
                                  <p:childTnLst>
                                    <p:set>
                                      <p:cBhvr>
                                        <p:cTn id="1406" dur="1" fill="hold">
                                          <p:stCondLst>
                                            <p:cond delay="0"/>
                                          </p:stCondLst>
                                        </p:cTn>
                                        <p:attrNameLst>
                                          <p:attrName>style.visibility</p:attrName>
                                        </p:attrNameLst>
                                      </p:cBhvr>
                                      <p:to>
                                        <p:strVal val="visible"/>
                                      </p:to>
                                    </p:set>
                                  </p:childTnLst>
                                </p:cTn>
                              </p:par>
                            </p:childTnLst>
                          </p:cTn>
                        </p:par>
                      </p:childTnLst>
                    </p:cTn>
                  </p:par>
                  <p:par>
                    <p:cTn id="1407" fill="hold">
                      <p:stCondLst>
                        <p:cond delay="indefinite"/>
                      </p:stCondLst>
                      <p:childTnLst>
                        <p:par>
                          <p:cTn id="1408" fill="hold">
                            <p:stCondLst>
                              <p:cond delay="0"/>
                            </p:stCondLst>
                            <p:childTnLst>
                              <p:par>
                                <p:cTn id="1409" nodeType="clickEffect" fill="hold" presetClass="entr" presetID="1">
                                  <p:stCondLst>
                                    <p:cond delay="0"/>
                                  </p:stCondLst>
                                  <p:childTnLst>
                                    <p:set>
                                      <p:cBhvr>
                                        <p:cTn id="1410" dur="1" fill="hold">
                                          <p:stCondLst>
                                            <p:cond delay="0"/>
                                          </p:stCondLst>
                                        </p:cTn>
                                        <p:tgtEl>
                                          <p:spTgt spid="376"/>
                                        </p:tgtEl>
                                        <p:attrNameLst>
                                          <p:attrName>style.visibility</p:attrName>
                                        </p:attrNameLst>
                                      </p:cBhvr>
                                      <p:to>
                                        <p:strVal val="visible"/>
                                      </p:to>
                                    </p:set>
                                  </p:childTnLst>
                                </p:cTn>
                              </p:par>
                            </p:childTnLst>
                          </p:cTn>
                        </p:par>
                      </p:childTnLst>
                    </p:cTn>
                  </p:par>
                  <p:par>
                    <p:cTn id="1411" fill="hold">
                      <p:stCondLst>
                        <p:cond delay="indefinite"/>
                      </p:stCondLst>
                      <p:childTnLst>
                        <p:par>
                          <p:cTn id="1412" fill="hold">
                            <p:stCondLst>
                              <p:cond delay="0"/>
                            </p:stCondLst>
                            <p:childTnLst>
                              <p:par>
                                <p:cTn id="1413" nodeType="clickEffect" fill="hold" presetClass="entr" presetID="1">
                                  <p:stCondLst>
                                    <p:cond delay="0"/>
                                  </p:stCondLst>
                                  <p:childTnLst>
                                    <p:set>
                                      <p:cBhvr>
                                        <p:cTn id="1414" dur="1" fill="hold">
                                          <p:stCondLst>
                                            <p:cond delay="0"/>
                                          </p:stCondLst>
                                        </p:cTn>
                                        <p:tgtEl>
                                          <p:spTgt spid="377"/>
                                        </p:tgtEl>
                                        <p:attrNameLst>
                                          <p:attrName>style.visibility</p:attrName>
                                        </p:attrNameLst>
                                      </p:cBhvr>
                                      <p:to>
                                        <p:strVal val="visible"/>
                                      </p:to>
                                    </p:set>
                                  </p:childTnLst>
                                </p:cTn>
                              </p:par>
                            </p:childTnLst>
                          </p:cTn>
                        </p:par>
                      </p:childTnLst>
                    </p:cTn>
                  </p:par>
                  <p:par>
                    <p:cTn id="1415" fill="hold">
                      <p:stCondLst>
                        <p:cond delay="indefinite"/>
                      </p:stCondLst>
                      <p:childTnLst>
                        <p:par>
                          <p:cTn id="1416" fill="hold">
                            <p:stCondLst>
                              <p:cond delay="0"/>
                            </p:stCondLst>
                            <p:childTnLst>
                              <p:par>
                                <p:cTn id="1417" nodeType="clickEffect" fill="hold" presetClass="entr" presetID="1">
                                  <p:stCondLst>
                                    <p:cond delay="0"/>
                                  </p:stCondLst>
                                  <p:childTnLst>
                                    <p:set>
                                      <p:cBhvr>
                                        <p:cTn id="1418"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734EBB6F-C01A-4EB8-8332-2EA60A2170C2}"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8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start, next</a:t>
            </a:r>
            <a:endParaRPr b="0" lang="en-IN" sz="1800" spc="-1" strike="noStrike">
              <a:solidFill>
                <a:srgbClr val="000000"/>
              </a:solidFill>
              <a:uFill>
                <a:solidFill>
                  <a:srgbClr val="ffffff"/>
                </a:solidFill>
              </a:uFill>
              <a:latin typeface="Arial"/>
            </a:endParaRPr>
          </a:p>
        </p:txBody>
      </p:sp>
      <p:sp>
        <p:nvSpPr>
          <p:cNvPr id="38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ListEntry start(List list)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if(list == NULL) { return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((ArrayList *) list)-&gt;array;</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ListEntry next(List list, ListEntry current)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if(list == NULL || current == NULL) { return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*this = (ArrayList *) 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*curr = (int *) current;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curr + 1 &lt; (this-&gt;array + this-&gt;listSize)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curr + 1 :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1419" dur="indefinite" restart="never" nodeType="tmRoot">
          <p:childTnLst>
            <p:seq>
              <p:cTn id="1420" dur="indefinite" nodeType="mainSeq">
                <p:childTnLst>
                  <p:par>
                    <p:cTn id="1421" fill="hold">
                      <p:stCondLst>
                        <p:cond delay="indefinite"/>
                      </p:stCondLst>
                      <p:childTnLst>
                        <p:par>
                          <p:cTn id="1422" fill="hold">
                            <p:stCondLst>
                              <p:cond delay="0"/>
                            </p:stCondLst>
                            <p:childTnLst>
                              <p:par>
                                <p:cTn id="1423" nodeType="clickEffect" fill="hold" presetClass="entr" presetID="1">
                                  <p:stCondLst>
                                    <p:cond delay="0"/>
                                  </p:stCondLst>
                                  <p:childTnLst>
                                    <p:set>
                                      <p:cBhvr>
                                        <p:cTn id="1424" dur="1" fill="hold">
                                          <p:stCondLst>
                                            <p:cond delay="0"/>
                                          </p:stCondLst>
                                        </p:cTn>
                                        <p:tgtEl>
                                          <p:spTgt spid="381">
                                            <p:txEl>
                                              <p:pRg st="1" end="30"/>
                                            </p:txEl>
                                          </p:spTgt>
                                        </p:tgtEl>
                                        <p:attrNameLst>
                                          <p:attrName>style.visibility</p:attrName>
                                        </p:attrNameLst>
                                      </p:cBhvr>
                                      <p:to>
                                        <p:strVal val="visible"/>
                                      </p:to>
                                    </p:set>
                                  </p:childTnLst>
                                </p:cTn>
                              </p:par>
                              <p:par>
                                <p:cTn id="1425" nodeType="withEffect" fill="hold" presetClass="entr" presetID="1">
                                  <p:stCondLst>
                                    <p:cond delay="0"/>
                                  </p:stCondLst>
                                  <p:childTnLst>
                                    <p:set>
                                      <p:cBhvr>
                                        <p:cTn id="1426" dur="1" fill="hold">
                                          <p:stCondLst>
                                            <p:cond delay="0"/>
                                          </p:stCondLst>
                                        </p:cTn>
                                        <p:tgtEl>
                                          <p:spTgt spid="381">
                                            <p:txEl>
                                              <p:pRg st="361" end="361"/>
                                            </p:txEl>
                                          </p:spTgt>
                                        </p:tgtEl>
                                        <p:attrNameLst>
                                          <p:attrName>style.visibility</p:attrName>
                                        </p:attrNameLst>
                                      </p:cBhvr>
                                      <p:to>
                                        <p:strVal val="visible"/>
                                      </p:to>
                                    </p:set>
                                  </p:childTnLst>
                                </p:cTn>
                              </p:par>
                            </p:childTnLst>
                          </p:cTn>
                        </p:par>
                      </p:childTnLst>
                    </p:cTn>
                  </p:par>
                  <p:par>
                    <p:cTn id="1427" fill="hold">
                      <p:stCondLst>
                        <p:cond delay="indefinite"/>
                      </p:stCondLst>
                      <p:childTnLst>
                        <p:par>
                          <p:cTn id="1428" fill="hold">
                            <p:stCondLst>
                              <p:cond delay="0"/>
                            </p:stCondLst>
                            <p:childTnLst>
                              <p:par>
                                <p:cTn id="1429" nodeType="clickEffect" fill="hold" presetClass="entr" presetID="1">
                                  <p:stCondLst>
                                    <p:cond delay="0"/>
                                  </p:stCondLst>
                                  <p:childTnLst>
                                    <p:set>
                                      <p:cBhvr>
                                        <p:cTn id="1430" dur="1" fill="hold">
                                          <p:stCondLst>
                                            <p:cond delay="0"/>
                                          </p:stCondLst>
                                        </p:cTn>
                                        <p:tgtEl>
                                          <p:spTgt spid="381">
                                            <p:txEl>
                                              <p:pRg st="361" end="361"/>
                                            </p:txEl>
                                          </p:spTgt>
                                        </p:tgtEl>
                                        <p:attrNameLst>
                                          <p:attrName>style.visibility</p:attrName>
                                        </p:attrNameLst>
                                      </p:cBhvr>
                                      <p:to>
                                        <p:strVal val="visible"/>
                                      </p:to>
                                    </p:set>
                                  </p:childTnLst>
                                </p:cTn>
                              </p:par>
                            </p:childTnLst>
                          </p:cTn>
                        </p:par>
                      </p:childTnLst>
                    </p:cTn>
                  </p:par>
                  <p:par>
                    <p:cTn id="1431" fill="hold">
                      <p:stCondLst>
                        <p:cond delay="indefinite"/>
                      </p:stCondLst>
                      <p:childTnLst>
                        <p:par>
                          <p:cTn id="1432" fill="hold">
                            <p:stCondLst>
                              <p:cond delay="0"/>
                            </p:stCondLst>
                            <p:childTnLst>
                              <p:par>
                                <p:cTn id="1433" nodeType="clickEffect" fill="hold" presetClass="entr" presetID="1">
                                  <p:stCondLst>
                                    <p:cond delay="0"/>
                                  </p:stCondLst>
                                  <p:childTnLst>
                                    <p:set>
                                      <p:cBhvr>
                                        <p:cTn id="1434" dur="1" fill="hold">
                                          <p:stCondLst>
                                            <p:cond delay="0"/>
                                          </p:stCondLst>
                                        </p:cTn>
                                        <p:tgtEl>
                                          <p:spTgt spid="381">
                                            <p:txEl>
                                              <p:pRg st="361" end="361"/>
                                            </p:txEl>
                                          </p:spTgt>
                                        </p:tgtEl>
                                        <p:attrNameLst>
                                          <p:attrName>style.visibility</p:attrName>
                                        </p:attrNameLst>
                                      </p:cBhvr>
                                      <p:to>
                                        <p:strVal val="visible"/>
                                      </p:to>
                                    </p:set>
                                  </p:childTnLst>
                                </p:cTn>
                              </p:par>
                            </p:childTnLst>
                          </p:cTn>
                        </p:par>
                      </p:childTnLst>
                    </p:cTn>
                  </p:par>
                  <p:par>
                    <p:cTn id="1435" fill="hold">
                      <p:stCondLst>
                        <p:cond delay="indefinite"/>
                      </p:stCondLst>
                      <p:childTnLst>
                        <p:par>
                          <p:cTn id="1436" fill="hold">
                            <p:stCondLst>
                              <p:cond delay="0"/>
                            </p:stCondLst>
                            <p:childTnLst>
                              <p:par>
                                <p:cTn id="1437" nodeType="clickEffect" fill="hold" presetClass="entr" presetID="1">
                                  <p:stCondLst>
                                    <p:cond delay="0"/>
                                  </p:stCondLst>
                                  <p:childTnLst>
                                    <p:set>
                                      <p:cBhvr>
                                        <p:cTn id="1438" dur="1" fill="hold">
                                          <p:stCondLst>
                                            <p:cond delay="0"/>
                                          </p:stCondLst>
                                        </p:cTn>
                                        <p:tgtEl>
                                          <p:spTgt spid="381">
                                            <p:txEl>
                                              <p:pRg st="361" end="361"/>
                                            </p:txEl>
                                          </p:spTgt>
                                        </p:tgtEl>
                                        <p:attrNameLst>
                                          <p:attrName>style.visibility</p:attrName>
                                        </p:attrNameLst>
                                      </p:cBhvr>
                                      <p:to>
                                        <p:strVal val="visible"/>
                                      </p:to>
                                    </p:set>
                                  </p:childTnLst>
                                </p:cTn>
                              </p:par>
                              <p:par>
                                <p:cTn id="1439" nodeType="withEffect" fill="hold" presetClass="entr" presetID="1">
                                  <p:stCondLst>
                                    <p:cond delay="0"/>
                                  </p:stCondLst>
                                  <p:childTnLst>
                                    <p:set>
                                      <p:cBhvr>
                                        <p:cTn id="1440" dur="1" fill="hold">
                                          <p:stCondLst>
                                            <p:cond delay="0"/>
                                          </p:stCondLst>
                                        </p:cTn>
                                        <p:tgtEl>
                                          <p:spTgt spid="381">
                                            <p:txEl>
                                              <p:pRg st="361" end="361"/>
                                            </p:txEl>
                                          </p:spTgt>
                                        </p:tgtEl>
                                        <p:attrNameLst>
                                          <p:attrName>style.visibility</p:attrName>
                                        </p:attrNameLst>
                                      </p:cBhvr>
                                      <p:to>
                                        <p:strVal val="visible"/>
                                      </p:to>
                                    </p:set>
                                  </p:childTnLst>
                                </p:cTn>
                              </p:par>
                            </p:childTnLst>
                          </p:cTn>
                        </p:par>
                      </p:childTnLst>
                    </p:cTn>
                  </p:par>
                  <p:par>
                    <p:cTn id="1441" fill="hold">
                      <p:stCondLst>
                        <p:cond delay="indefinite"/>
                      </p:stCondLst>
                      <p:childTnLst>
                        <p:par>
                          <p:cTn id="1442" fill="hold">
                            <p:stCondLst>
                              <p:cond delay="0"/>
                            </p:stCondLst>
                            <p:childTnLst>
                              <p:par>
                                <p:cTn id="1443" nodeType="clickEffect" fill="hold" presetClass="entr" presetID="1">
                                  <p:stCondLst>
                                    <p:cond delay="0"/>
                                  </p:stCondLst>
                                  <p:childTnLst>
                                    <p:set>
                                      <p:cBhvr>
                                        <p:cTn id="1444" dur="1" fill="hold">
                                          <p:stCondLst>
                                            <p:cond delay="0"/>
                                          </p:stCondLst>
                                        </p:cTn>
                                        <p:tgtEl>
                                          <p:spTgt spid="381">
                                            <p:txEl>
                                              <p:pRg st="361" end="361"/>
                                            </p:txEl>
                                          </p:spTgt>
                                        </p:tgtEl>
                                        <p:attrNameLst>
                                          <p:attrName>style.visibility</p:attrName>
                                        </p:attrNameLst>
                                      </p:cBhvr>
                                      <p:to>
                                        <p:strVal val="visible"/>
                                      </p:to>
                                    </p:set>
                                  </p:childTnLst>
                                </p:cTn>
                              </p:par>
                            </p:childTnLst>
                          </p:cTn>
                        </p:par>
                      </p:childTnLst>
                    </p:cTn>
                  </p:par>
                  <p:par>
                    <p:cTn id="1445" fill="hold">
                      <p:stCondLst>
                        <p:cond delay="indefinite"/>
                      </p:stCondLst>
                      <p:childTnLst>
                        <p:par>
                          <p:cTn id="1446" fill="hold">
                            <p:stCondLst>
                              <p:cond delay="0"/>
                            </p:stCondLst>
                            <p:childTnLst>
                              <p:par>
                                <p:cTn id="1447" nodeType="clickEffect" fill="hold" presetClass="entr" presetID="1">
                                  <p:stCondLst>
                                    <p:cond delay="0"/>
                                  </p:stCondLst>
                                  <p:childTnLst>
                                    <p:set>
                                      <p:cBhvr>
                                        <p:cTn id="1448" dur="1" fill="hold">
                                          <p:stCondLst>
                                            <p:cond delay="0"/>
                                          </p:stCondLst>
                                        </p:cTn>
                                        <p:tgtEl>
                                          <p:spTgt spid="381">
                                            <p:txEl>
                                              <p:pRg st="361" end="361"/>
                                            </p:txEl>
                                          </p:spTgt>
                                        </p:tgtEl>
                                        <p:attrNameLst>
                                          <p:attrName>style.visibility</p:attrName>
                                        </p:attrNameLst>
                                      </p:cBhvr>
                                      <p:to>
                                        <p:strVal val="visible"/>
                                      </p:to>
                                    </p:set>
                                  </p:childTnLst>
                                </p:cTn>
                              </p:par>
                            </p:childTnLst>
                          </p:cTn>
                        </p:par>
                      </p:childTnLst>
                    </p:cTn>
                  </p:par>
                  <p:par>
                    <p:cTn id="1449" fill="hold">
                      <p:stCondLst>
                        <p:cond delay="indefinite"/>
                      </p:stCondLst>
                      <p:childTnLst>
                        <p:par>
                          <p:cTn id="1450" fill="hold">
                            <p:stCondLst>
                              <p:cond delay="0"/>
                            </p:stCondLst>
                            <p:childTnLst>
                              <p:par>
                                <p:cTn id="1451" nodeType="clickEffect" fill="hold" presetClass="entr" presetID="1">
                                  <p:stCondLst>
                                    <p:cond delay="0"/>
                                  </p:stCondLst>
                                  <p:childTnLst>
                                    <p:set>
                                      <p:cBhvr>
                                        <p:cTn id="1452" dur="1" fill="hold">
                                          <p:stCondLst>
                                            <p:cond delay="0"/>
                                          </p:stCondLst>
                                        </p:cTn>
                                        <p:tgtEl>
                                          <p:spTgt spid="381">
                                            <p:txEl>
                                              <p:pRg st="361" end="361"/>
                                            </p:txEl>
                                          </p:spTgt>
                                        </p:tgtEl>
                                        <p:attrNameLst>
                                          <p:attrName>style.visibility</p:attrName>
                                        </p:attrNameLst>
                                      </p:cBhvr>
                                      <p:to>
                                        <p:strVal val="visible"/>
                                      </p:to>
                                    </p:set>
                                  </p:childTnLst>
                                </p:cTn>
                              </p:par>
                            </p:childTnLst>
                          </p:cTn>
                        </p:par>
                      </p:childTnLst>
                    </p:cTn>
                  </p:par>
                  <p:par>
                    <p:cTn id="1453" fill="hold">
                      <p:stCondLst>
                        <p:cond delay="indefinite"/>
                      </p:stCondLst>
                      <p:childTnLst>
                        <p:par>
                          <p:cTn id="1454" fill="hold">
                            <p:stCondLst>
                              <p:cond delay="0"/>
                            </p:stCondLst>
                            <p:childTnLst>
                              <p:par>
                                <p:cTn id="1455" nodeType="clickEffect" fill="hold" presetClass="entr" presetID="1">
                                  <p:stCondLst>
                                    <p:cond delay="0"/>
                                  </p:stCondLst>
                                  <p:childTnLst>
                                    <p:set>
                                      <p:cBhvr>
                                        <p:cTn id="1456" dur="1" fill="hold">
                                          <p:stCondLst>
                                            <p:cond delay="0"/>
                                          </p:stCondLst>
                                        </p:cTn>
                                        <p:tgtEl>
                                          <p:spTgt spid="381">
                                            <p:txEl>
                                              <p:pRg st="361" end="361"/>
                                            </p:txEl>
                                          </p:spTgt>
                                        </p:tgtEl>
                                        <p:attrNameLst>
                                          <p:attrName>style.visibility</p:attrName>
                                        </p:attrNameLst>
                                      </p:cBhvr>
                                      <p:to>
                                        <p:strVal val="visible"/>
                                      </p:to>
                                    </p:set>
                                  </p:childTnLst>
                                </p:cTn>
                              </p:par>
                            </p:childTnLst>
                          </p:cTn>
                        </p:par>
                      </p:childTnLst>
                    </p:cTn>
                  </p:par>
                  <p:par>
                    <p:cTn id="1457" fill="hold">
                      <p:stCondLst>
                        <p:cond delay="indefinite"/>
                      </p:stCondLst>
                      <p:childTnLst>
                        <p:par>
                          <p:cTn id="1458" fill="hold">
                            <p:stCondLst>
                              <p:cond delay="0"/>
                            </p:stCondLst>
                            <p:childTnLst>
                              <p:par>
                                <p:cTn id="1459" nodeType="clickEffect" fill="hold" presetClass="entr" presetID="1">
                                  <p:stCondLst>
                                    <p:cond delay="0"/>
                                  </p:stCondLst>
                                  <p:childTnLst>
                                    <p:set>
                                      <p:cBhvr>
                                        <p:cTn id="1460" dur="1" fill="hold">
                                          <p:stCondLst>
                                            <p:cond delay="0"/>
                                          </p:stCondLst>
                                        </p:cTn>
                                        <p:tgtEl>
                                          <p:spTgt spid="381">
                                            <p:txEl>
                                              <p:pRg st="361" end="36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5D549AD8-3594-410A-B89E-4E3BEB571CFA}"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83"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List Implementation 2: dynamically allocated array</a:t>
            </a:r>
            <a:endParaRPr b="0" lang="en-IN" sz="1800" spc="-1" strike="noStrike">
              <a:solidFill>
                <a:srgbClr val="000000"/>
              </a:solidFill>
              <a:uFill>
                <a:solidFill>
                  <a:srgbClr val="ffffff"/>
                </a:solidFill>
              </a:uFill>
              <a:latin typeface="Arial"/>
            </a:endParaRPr>
          </a:p>
        </p:txBody>
      </p:sp>
      <p:sp>
        <p:nvSpPr>
          <p:cNvPr id="384"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Idea</a:t>
            </a:r>
            <a:r>
              <a:rPr b="0" lang="en-IN" sz="2000" spc="-1" strike="noStrike">
                <a:solidFill>
                  <a:srgbClr val="000000"/>
                </a:solidFill>
                <a:uFill>
                  <a:solidFill>
                    <a:srgbClr val="ffffff"/>
                  </a:solidFill>
                </a:uFill>
                <a:latin typeface="Trebuchet MS"/>
                <a:ea typeface="ＭＳ Ｐゴシック"/>
              </a:rPr>
              <a:t>: If the array fills up, we will reallocate a larger block and copy data</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Homework</a:t>
            </a:r>
            <a:r>
              <a:rPr b="0" lang="en-IN" sz="2000" spc="-1" strike="noStrike">
                <a:solidFill>
                  <a:srgbClr val="000000"/>
                </a:solidFill>
                <a:uFill>
                  <a:solidFill>
                    <a:srgbClr val="ffffff"/>
                  </a:solidFill>
                </a:uFill>
                <a:latin typeface="Trebuchet MS"/>
                <a:ea typeface="ＭＳ Ｐゴシック"/>
              </a:rPr>
              <a:t>: Carefully read the specification of </a:t>
            </a:r>
            <a:r>
              <a:rPr b="1" lang="en-IN" sz="2000" spc="-1" strike="noStrike">
                <a:solidFill>
                  <a:srgbClr val="000000"/>
                </a:solidFill>
                <a:uFill>
                  <a:solidFill>
                    <a:srgbClr val="ffffff"/>
                  </a:solidFill>
                </a:uFill>
                <a:latin typeface="Courier New"/>
                <a:ea typeface="ＭＳ Ｐゴシック"/>
              </a:rPr>
              <a:t>realloc</a:t>
            </a:r>
            <a:endParaRPr b="0" lang="en-IN" sz="1800" spc="-1" strike="noStrike">
              <a:solidFill>
                <a:srgbClr val="000000"/>
              </a:solidFill>
              <a:uFill>
                <a:solidFill>
                  <a:srgbClr val="ffffff"/>
                </a:solidFill>
              </a:uFill>
              <a:latin typeface="Arial"/>
            </a:endParaRPr>
          </a:p>
        </p:txBody>
      </p:sp>
      <p:graphicFrame>
        <p:nvGraphicFramePr>
          <p:cNvPr id="385" name="Table 4"/>
          <p:cNvGraphicFramePr/>
          <p:nvPr/>
        </p:nvGraphicFramePr>
        <p:xfrm>
          <a:off x="1710000" y="1927080"/>
          <a:ext cx="4479480" cy="390240"/>
        </p:xfrm>
        <a:graphic>
          <a:graphicData uri="http://schemas.openxmlformats.org/drawingml/2006/table">
            <a:tbl>
              <a:tblPr/>
              <a:tblGrid>
                <a:gridCol w="1119600"/>
                <a:gridCol w="1119600"/>
                <a:gridCol w="1119600"/>
                <a:gridCol w="1121040"/>
              </a:tblGrid>
              <a:tr h="390600">
                <a:tc>
                  <a:txBody>
                    <a:bodyPr/>
                    <a:p>
                      <a:pPr algn="ctr">
                        <a:lnSpc>
                          <a:spcPct val="100000"/>
                        </a:lnSpc>
                      </a:pPr>
                      <a:r>
                        <a:rPr b="0" lang="en-IN" sz="1800" spc="-1" strike="noStrike">
                          <a:solidFill>
                            <a:srgbClr val="000000"/>
                          </a:solidFill>
                          <a:uFill>
                            <a:solidFill>
                              <a:srgbClr val="ffffff"/>
                            </a:solidFill>
                          </a:uFill>
                          <a:latin typeface="Trebuchet MS"/>
                        </a:rPr>
                        <a:t>36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Symbol"/>
                        </a:rPr>
                        <a:t></a:t>
                      </a:r>
                      <a:r>
                        <a:rPr b="0" lang="en-IN" sz="1800" spc="-1" strike="noStrike">
                          <a:solidFill>
                            <a:srgbClr val="000000"/>
                          </a:solidFill>
                          <a:uFill>
                            <a:solidFill>
                              <a:srgbClr val="ffffff"/>
                            </a:solidFill>
                          </a:uFill>
                          <a:latin typeface="Trebuchet MS"/>
                        </a:rPr>
                        <a:t>417</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Trebuchet MS"/>
                        </a:rPr>
                        <a:t>5516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r>
            </a:tbl>
          </a:graphicData>
        </a:graphic>
      </p:graphicFrame>
      <p:sp>
        <p:nvSpPr>
          <p:cNvPr id="386" name="CustomShape 5"/>
          <p:cNvSpPr/>
          <p:nvPr/>
        </p:nvSpPr>
        <p:spPr>
          <a:xfrm flipV="1">
            <a:off x="6185160" y="2287080"/>
            <a:ext cx="360" cy="31032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0"/>
          <a:fillRef idx="0"/>
          <a:effectRef idx="0"/>
          <a:fontRef idx="minor"/>
        </p:style>
      </p:sp>
      <p:sp>
        <p:nvSpPr>
          <p:cNvPr id="387" name="CustomShape 6"/>
          <p:cNvSpPr/>
          <p:nvPr/>
        </p:nvSpPr>
        <p:spPr>
          <a:xfrm>
            <a:off x="5506920" y="2517120"/>
            <a:ext cx="1400040" cy="3942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listSize</a:t>
            </a:r>
            <a:endParaRPr b="0" lang="en-IN" sz="1800" spc="-1" strike="noStrike">
              <a:solidFill>
                <a:srgbClr val="000000"/>
              </a:solidFill>
              <a:uFill>
                <a:solidFill>
                  <a:srgbClr val="ffffff"/>
                </a:solidFill>
              </a:uFill>
              <a:latin typeface="Arial"/>
            </a:endParaRPr>
          </a:p>
        </p:txBody>
      </p:sp>
    </p:spTree>
  </p:cSld>
  <p:timing>
    <p:tnLst>
      <p:par>
        <p:cTn id="1461" dur="indefinite" restart="never" nodeType="tmRoot">
          <p:childTnLst>
            <p:seq>
              <p:cTn id="1462" dur="indefinite" nodeType="mainSeq">
                <p:childTnLst>
                  <p:par>
                    <p:cTn id="1463" fill="hold">
                      <p:stCondLst>
                        <p:cond delay="indefinite"/>
                      </p:stCondLst>
                      <p:childTnLst>
                        <p:par>
                          <p:cTn id="1464" fill="hold">
                            <p:stCondLst>
                              <p:cond delay="0"/>
                            </p:stCondLst>
                            <p:childTnLst>
                              <p:par>
                                <p:cTn id="1465" nodeType="clickEffect" fill="hold" presetClass="entr" presetID="1">
                                  <p:stCondLst>
                                    <p:cond delay="0"/>
                                  </p:stCondLst>
                                  <p:childTnLst>
                                    <p:set>
                                      <p:cBhvr>
                                        <p:cTn id="1466" dur="1" fill="hold">
                                          <p:stCondLst>
                                            <p:cond delay="0"/>
                                          </p:stCondLst>
                                        </p:cTn>
                                        <p:tgtEl>
                                          <p:spTgt spid="384">
                                            <p:txEl>
                                              <p:pRg st="1" end="78"/>
                                            </p:txEl>
                                          </p:spTgt>
                                        </p:tgtEl>
                                        <p:attrNameLst>
                                          <p:attrName>style.visibility</p:attrName>
                                        </p:attrNameLst>
                                      </p:cBhvr>
                                      <p:to>
                                        <p:strVal val="visible"/>
                                      </p:to>
                                    </p:set>
                                  </p:childTnLst>
                                </p:cTn>
                              </p:par>
                              <p:par>
                                <p:cTn id="1467" nodeType="withEffect" fill="hold" presetClass="entr" presetID="1">
                                  <p:stCondLst>
                                    <p:cond delay="0"/>
                                  </p:stCondLst>
                                  <p:childTnLst>
                                    <p:set>
                                      <p:cBhvr>
                                        <p:cTn id="1468" dur="1" fill="hold">
                                          <p:stCondLst>
                                            <p:cond delay="0"/>
                                          </p:stCondLst>
                                        </p:cTn>
                                        <p:attrNameLst>
                                          <p:attrName>style.visibility</p:attrName>
                                        </p:attrNameLst>
                                      </p:cBhvr>
                                      <p:to>
                                        <p:strVal val="visible"/>
                                      </p:to>
                                    </p:set>
                                  </p:childTnLst>
                                </p:cTn>
                              </p:par>
                              <p:par>
                                <p:cTn id="1469" nodeType="withEffect" fill="hold" presetClass="entr" presetID="1">
                                  <p:stCondLst>
                                    <p:cond delay="0"/>
                                  </p:stCondLst>
                                  <p:childTnLst>
                                    <p:set>
                                      <p:cBhvr>
                                        <p:cTn id="1470" dur="1" fill="hold">
                                          <p:stCondLst>
                                            <p:cond delay="0"/>
                                          </p:stCondLst>
                                        </p:cTn>
                                        <p:tgtEl>
                                          <p:spTgt spid="385"/>
                                        </p:tgtEl>
                                        <p:attrNameLst>
                                          <p:attrName>style.visibility</p:attrName>
                                        </p:attrNameLst>
                                      </p:cBhvr>
                                      <p:to>
                                        <p:strVal val="visible"/>
                                      </p:to>
                                    </p:set>
                                  </p:childTnLst>
                                </p:cTn>
                              </p:par>
                            </p:childTnLst>
                          </p:cTn>
                        </p:par>
                      </p:childTnLst>
                    </p:cTn>
                  </p:par>
                  <p:par>
                    <p:cTn id="1471" fill="hold">
                      <p:stCondLst>
                        <p:cond delay="indefinite"/>
                      </p:stCondLst>
                      <p:childTnLst>
                        <p:par>
                          <p:cTn id="1472" fill="hold">
                            <p:stCondLst>
                              <p:cond delay="0"/>
                            </p:stCondLst>
                            <p:childTnLst>
                              <p:par>
                                <p:cTn id="1473" nodeType="clickEffect" fill="hold" presetClass="entr" presetID="1">
                                  <p:stCondLst>
                                    <p:cond delay="0"/>
                                  </p:stCondLst>
                                  <p:childTnLst>
                                    <p:set>
                                      <p:cBhvr>
                                        <p:cTn id="1474" dur="1" fill="hold">
                                          <p:stCondLst>
                                            <p:cond delay="0"/>
                                          </p:stCondLst>
                                        </p:cTn>
                                        <p:tgtEl>
                                          <p:spTgt spid="384">
                                            <p:txEl>
                                              <p:pRg st="136" end="13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83E3D838-31D1-41DA-9511-B78EA406BFBA}"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89"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List Implementation 2: dynamically allocated array</a:t>
            </a:r>
            <a:endParaRPr b="0" lang="en-IN" sz="1800" spc="-1" strike="noStrike">
              <a:solidFill>
                <a:srgbClr val="000000"/>
              </a:solidFill>
              <a:uFill>
                <a:solidFill>
                  <a:srgbClr val="ffffff"/>
                </a:solidFill>
              </a:uFill>
              <a:latin typeface="Arial"/>
            </a:endParaRPr>
          </a:p>
        </p:txBody>
      </p:sp>
      <p:sp>
        <p:nvSpPr>
          <p:cNvPr id="390"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Idea</a:t>
            </a:r>
            <a:r>
              <a:rPr b="0" lang="en-IN" sz="2000" spc="-1" strike="noStrike">
                <a:solidFill>
                  <a:srgbClr val="000000"/>
                </a:solidFill>
                <a:uFill>
                  <a:solidFill>
                    <a:srgbClr val="ffffff"/>
                  </a:solidFill>
                </a:uFill>
                <a:latin typeface="Trebuchet MS"/>
                <a:ea typeface="ＭＳ Ｐゴシック"/>
              </a:rPr>
              <a:t>: If the array fills up, we will reallocate a larger block and copy data</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#ifndef ARRAYLIST2_H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#define ARRAYLIST2_H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#define INITIAL_SIZE 16</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arraylist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*array;</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size;</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how big the array is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listSize;</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how much of it is used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ArrayList;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#endif</a:t>
            </a:r>
            <a:endParaRPr b="0" lang="en-IN" sz="1800" spc="-1" strike="noStrike">
              <a:solidFill>
                <a:srgbClr val="000000"/>
              </a:solidFill>
              <a:uFill>
                <a:solidFill>
                  <a:srgbClr val="ffffff"/>
                </a:solidFill>
              </a:uFill>
              <a:latin typeface="Arial"/>
            </a:endParaRPr>
          </a:p>
        </p:txBody>
      </p:sp>
      <p:graphicFrame>
        <p:nvGraphicFramePr>
          <p:cNvPr id="391" name="Table 4"/>
          <p:cNvGraphicFramePr/>
          <p:nvPr/>
        </p:nvGraphicFramePr>
        <p:xfrm>
          <a:off x="1710000" y="1927080"/>
          <a:ext cx="4479480" cy="390240"/>
        </p:xfrm>
        <a:graphic>
          <a:graphicData uri="http://schemas.openxmlformats.org/drawingml/2006/table">
            <a:tbl>
              <a:tblPr/>
              <a:tblGrid>
                <a:gridCol w="1119600"/>
                <a:gridCol w="1119600"/>
                <a:gridCol w="1119600"/>
                <a:gridCol w="1121040"/>
              </a:tblGrid>
              <a:tr h="390600">
                <a:tc>
                  <a:txBody>
                    <a:bodyPr/>
                    <a:p>
                      <a:pPr algn="ctr">
                        <a:lnSpc>
                          <a:spcPct val="100000"/>
                        </a:lnSpc>
                      </a:pPr>
                      <a:r>
                        <a:rPr b="0" lang="en-IN" sz="1800" spc="-1" strike="noStrike">
                          <a:solidFill>
                            <a:srgbClr val="000000"/>
                          </a:solidFill>
                          <a:uFill>
                            <a:solidFill>
                              <a:srgbClr val="ffffff"/>
                            </a:solidFill>
                          </a:uFill>
                          <a:latin typeface="Trebuchet MS"/>
                        </a:rPr>
                        <a:t>36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Symbol"/>
                        </a:rPr>
                        <a:t></a:t>
                      </a:r>
                      <a:r>
                        <a:rPr b="0" lang="en-IN" sz="1800" spc="-1" strike="noStrike">
                          <a:solidFill>
                            <a:srgbClr val="000000"/>
                          </a:solidFill>
                          <a:uFill>
                            <a:solidFill>
                              <a:srgbClr val="ffffff"/>
                            </a:solidFill>
                          </a:uFill>
                          <a:latin typeface="Trebuchet MS"/>
                        </a:rPr>
                        <a:t>417</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c>
                  <a:txBody>
                    <a:bodyPr/>
                    <a:p>
                      <a:pPr algn="ctr">
                        <a:lnSpc>
                          <a:spcPct val="100000"/>
                        </a:lnSpc>
                      </a:pPr>
                      <a:r>
                        <a:rPr b="0" lang="en-IN" sz="1800" spc="-1" strike="noStrike">
                          <a:solidFill>
                            <a:srgbClr val="000000"/>
                          </a:solidFill>
                          <a:uFill>
                            <a:solidFill>
                              <a:srgbClr val="ffffff"/>
                            </a:solidFill>
                          </a:uFill>
                          <a:latin typeface="Trebuchet MS"/>
                        </a:rPr>
                        <a:t>5516</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r>
            </a:tbl>
          </a:graphicData>
        </a:graphic>
      </p:graphicFrame>
      <p:sp>
        <p:nvSpPr>
          <p:cNvPr id="392" name="CustomShape 5"/>
          <p:cNvSpPr/>
          <p:nvPr/>
        </p:nvSpPr>
        <p:spPr>
          <a:xfrm flipV="1">
            <a:off x="6185160" y="2287080"/>
            <a:ext cx="360" cy="31032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0"/>
          <a:fillRef idx="0"/>
          <a:effectRef idx="0"/>
          <a:fontRef idx="minor"/>
        </p:style>
      </p:sp>
      <p:sp>
        <p:nvSpPr>
          <p:cNvPr id="393" name="CustomShape 6"/>
          <p:cNvSpPr/>
          <p:nvPr/>
        </p:nvSpPr>
        <p:spPr>
          <a:xfrm>
            <a:off x="5506920" y="2517120"/>
            <a:ext cx="1400040" cy="3942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listSize</a:t>
            </a:r>
            <a:endParaRPr b="0" lang="en-IN" sz="1800" spc="-1" strike="noStrike">
              <a:solidFill>
                <a:srgbClr val="000000"/>
              </a:solidFill>
              <a:uFill>
                <a:solidFill>
                  <a:srgbClr val="ffffff"/>
                </a:solidFill>
              </a:uFill>
              <a:latin typeface="Arial"/>
            </a:endParaRPr>
          </a:p>
        </p:txBody>
      </p:sp>
    </p:spTree>
  </p:cSld>
  <p:timing>
    <p:tnLst>
      <p:par>
        <p:cTn id="1475" dur="indefinite" restart="never" nodeType="tmRoot">
          <p:childTnLst>
            <p:seq>
              <p:cTn id="1476" dur="indefinite" nodeType="mainSeq">
                <p:childTnLst>
                  <p:par>
                    <p:cTn id="1477" fill="hold">
                      <p:stCondLst>
                        <p:cond delay="indefinite"/>
                      </p:stCondLst>
                      <p:childTnLst>
                        <p:par>
                          <p:cTn id="1478" fill="hold">
                            <p:stCondLst>
                              <p:cond delay="0"/>
                            </p:stCondLst>
                            <p:childTnLst>
                              <p:par>
                                <p:cTn id="1479" nodeType="clickEffect" fill="hold" presetClass="entr" presetID="1">
                                  <p:stCondLst>
                                    <p:cond delay="0"/>
                                  </p:stCondLst>
                                  <p:childTnLst>
                                    <p:set>
                                      <p:cBhvr>
                                        <p:cTn id="1480" dur="1" fill="hold">
                                          <p:stCondLst>
                                            <p:cond delay="0"/>
                                          </p:stCondLst>
                                        </p:cTn>
                                        <p:tgtEl>
                                          <p:spTgt spid="390">
                                            <p:txEl>
                                              <p:pRg st="1" end="78"/>
                                            </p:txEl>
                                          </p:spTgt>
                                        </p:tgtEl>
                                        <p:attrNameLst>
                                          <p:attrName>style.visibility</p:attrName>
                                        </p:attrNameLst>
                                      </p:cBhvr>
                                      <p:to>
                                        <p:strVal val="visible"/>
                                      </p:to>
                                    </p:set>
                                  </p:childTnLst>
                                </p:cTn>
                              </p:par>
                              <p:par>
                                <p:cTn id="1481" nodeType="withEffect" fill="hold" presetClass="entr" presetID="1">
                                  <p:stCondLst>
                                    <p:cond delay="0"/>
                                  </p:stCondLst>
                                  <p:childTnLst>
                                    <p:set>
                                      <p:cBhvr>
                                        <p:cTn id="1482" dur="1" fill="hold">
                                          <p:stCondLst>
                                            <p:cond delay="0"/>
                                          </p:stCondLst>
                                        </p:cTn>
                                        <p:tgtEl>
                                          <p:spTgt spid="391"/>
                                        </p:tgtEl>
                                        <p:attrNameLst>
                                          <p:attrName>style.visibility</p:attrName>
                                        </p:attrNameLst>
                                      </p:cBhvr>
                                      <p:to>
                                        <p:strVal val="visible"/>
                                      </p:to>
                                    </p:set>
                                  </p:childTnLst>
                                </p:cTn>
                              </p:par>
                              <p:par>
                                <p:cTn id="1483" nodeType="withEffect" fill="hold" presetClass="entr" presetID="1">
                                  <p:stCondLst>
                                    <p:cond delay="0"/>
                                  </p:stCondLst>
                                  <p:childTnLst>
                                    <p:set>
                                      <p:cBhvr>
                                        <p:cTn id="1484" dur="1" fill="hold">
                                          <p:stCondLst>
                                            <p:cond delay="0"/>
                                          </p:stCondLst>
                                        </p:cTn>
                                        <p:attrNameLst>
                                          <p:attrName>style.visibility</p:attrName>
                                        </p:attrNameLst>
                                      </p:cBhvr>
                                      <p:to>
                                        <p:strVal val="visible"/>
                                      </p:to>
                                    </p:set>
                                  </p:childTnLst>
                                </p:cTn>
                              </p:par>
                            </p:childTnLst>
                          </p:cTn>
                        </p:par>
                      </p:childTnLst>
                    </p:cTn>
                  </p:par>
                  <p:par>
                    <p:cTn id="1485" fill="hold">
                      <p:stCondLst>
                        <p:cond delay="indefinite"/>
                      </p:stCondLst>
                      <p:childTnLst>
                        <p:par>
                          <p:cTn id="1486" fill="hold">
                            <p:stCondLst>
                              <p:cond delay="0"/>
                            </p:stCondLst>
                            <p:childTnLst>
                              <p:par>
                                <p:cTn id="1487" nodeType="clickEffect" fill="hold" presetClass="entr" presetID="1">
                                  <p:stCondLst>
                                    <p:cond delay="0"/>
                                  </p:stCondLst>
                                  <p:childTnLst>
                                    <p:set>
                                      <p:cBhvr>
                                        <p:cTn id="1488" dur="1" fill="hold">
                                          <p:stCondLst>
                                            <p:cond delay="0"/>
                                          </p:stCondLst>
                                        </p:cTn>
                                        <p:tgtEl>
                                          <p:spTgt spid="390">
                                            <p:txEl>
                                              <p:pRg st="287" end="287"/>
                                            </p:txEl>
                                          </p:spTgt>
                                        </p:tgtEl>
                                        <p:attrNameLst>
                                          <p:attrName>style.visibility</p:attrName>
                                        </p:attrNameLst>
                                      </p:cBhvr>
                                      <p:to>
                                        <p:strVal val="visible"/>
                                      </p:to>
                                    </p:set>
                                  </p:childTnLst>
                                </p:cTn>
                              </p:par>
                              <p:par>
                                <p:cTn id="1489" nodeType="withEffect" fill="hold" presetClass="entr" presetID="1">
                                  <p:stCondLst>
                                    <p:cond delay="0"/>
                                  </p:stCondLst>
                                  <p:childTnLst>
                                    <p:set>
                                      <p:cBhvr>
                                        <p:cTn id="1490" dur="1" fill="hold">
                                          <p:stCondLst>
                                            <p:cond delay="0"/>
                                          </p:stCondLst>
                                        </p:cTn>
                                        <p:tgtEl>
                                          <p:spTgt spid="390">
                                            <p:txEl>
                                              <p:pRg st="287" end="287"/>
                                            </p:txEl>
                                          </p:spTgt>
                                        </p:tgtEl>
                                        <p:attrNameLst>
                                          <p:attrName>style.visibility</p:attrName>
                                        </p:attrNameLst>
                                      </p:cBhvr>
                                      <p:to>
                                        <p:strVal val="visible"/>
                                      </p:to>
                                    </p:set>
                                  </p:childTnLst>
                                </p:cTn>
                              </p:par>
                              <p:par>
                                <p:cTn id="1491" nodeType="withEffect" fill="hold" presetClass="entr" presetID="1">
                                  <p:stCondLst>
                                    <p:cond delay="0"/>
                                  </p:stCondLst>
                                  <p:childTnLst>
                                    <p:set>
                                      <p:cBhvr>
                                        <p:cTn id="1492" dur="1" fill="hold">
                                          <p:stCondLst>
                                            <p:cond delay="0"/>
                                          </p:stCondLst>
                                        </p:cTn>
                                        <p:tgtEl>
                                          <p:spTgt spid="390">
                                            <p:txEl>
                                              <p:pRg st="287" end="287"/>
                                            </p:txEl>
                                          </p:spTgt>
                                        </p:tgtEl>
                                        <p:attrNameLst>
                                          <p:attrName>style.visibility</p:attrName>
                                        </p:attrNameLst>
                                      </p:cBhvr>
                                      <p:to>
                                        <p:strVal val="visible"/>
                                      </p:to>
                                    </p:set>
                                  </p:childTnLst>
                                </p:cTn>
                              </p:par>
                            </p:childTnLst>
                          </p:cTn>
                        </p:par>
                      </p:childTnLst>
                    </p:cTn>
                  </p:par>
                  <p:par>
                    <p:cTn id="1493" fill="hold">
                      <p:stCondLst>
                        <p:cond delay="indefinite"/>
                      </p:stCondLst>
                      <p:childTnLst>
                        <p:par>
                          <p:cTn id="1494" fill="hold">
                            <p:stCondLst>
                              <p:cond delay="0"/>
                            </p:stCondLst>
                            <p:childTnLst>
                              <p:par>
                                <p:cTn id="1495" nodeType="clickEffect" fill="hold" presetClass="entr" presetID="1">
                                  <p:stCondLst>
                                    <p:cond delay="0"/>
                                  </p:stCondLst>
                                  <p:childTnLst>
                                    <p:set>
                                      <p:cBhvr>
                                        <p:cTn id="1496" dur="1" fill="hold">
                                          <p:stCondLst>
                                            <p:cond delay="0"/>
                                          </p:stCondLst>
                                        </p:cTn>
                                        <p:tgtEl>
                                          <p:spTgt spid="390">
                                            <p:txEl>
                                              <p:pRg st="287" end="287"/>
                                            </p:txEl>
                                          </p:spTgt>
                                        </p:tgtEl>
                                        <p:attrNameLst>
                                          <p:attrName>style.visibility</p:attrName>
                                        </p:attrNameLst>
                                      </p:cBhvr>
                                      <p:to>
                                        <p:strVal val="visible"/>
                                      </p:to>
                                    </p:set>
                                  </p:childTnLst>
                                </p:cTn>
                              </p:par>
                              <p:par>
                                <p:cTn id="1497" nodeType="withEffect" fill="hold" presetClass="entr" presetID="1">
                                  <p:stCondLst>
                                    <p:cond delay="0"/>
                                  </p:stCondLst>
                                  <p:childTnLst>
                                    <p:set>
                                      <p:cBhvr>
                                        <p:cTn id="1498" dur="1" fill="hold">
                                          <p:stCondLst>
                                            <p:cond delay="0"/>
                                          </p:stCondLst>
                                        </p:cTn>
                                        <p:tgtEl>
                                          <p:spTgt spid="390">
                                            <p:txEl>
                                              <p:pRg st="287" end="287"/>
                                            </p:txEl>
                                          </p:spTgt>
                                        </p:tgtEl>
                                        <p:attrNameLst>
                                          <p:attrName>style.visibility</p:attrName>
                                        </p:attrNameLst>
                                      </p:cBhvr>
                                      <p:to>
                                        <p:strVal val="visible"/>
                                      </p:to>
                                    </p:set>
                                  </p:childTnLst>
                                </p:cTn>
                              </p:par>
                            </p:childTnLst>
                          </p:cTn>
                        </p:par>
                      </p:childTnLst>
                    </p:cTn>
                  </p:par>
                  <p:par>
                    <p:cTn id="1499" fill="hold">
                      <p:stCondLst>
                        <p:cond delay="indefinite"/>
                      </p:stCondLst>
                      <p:childTnLst>
                        <p:par>
                          <p:cTn id="1500" fill="hold">
                            <p:stCondLst>
                              <p:cond delay="0"/>
                            </p:stCondLst>
                            <p:childTnLst>
                              <p:par>
                                <p:cTn id="1501" nodeType="clickEffect" fill="hold" presetClass="entr" presetID="1">
                                  <p:stCondLst>
                                    <p:cond delay="0"/>
                                  </p:stCondLst>
                                  <p:childTnLst>
                                    <p:set>
                                      <p:cBhvr>
                                        <p:cTn id="1502" dur="1" fill="hold">
                                          <p:stCondLst>
                                            <p:cond delay="0"/>
                                          </p:stCondLst>
                                        </p:cTn>
                                        <p:tgtEl>
                                          <p:spTgt spid="390">
                                            <p:txEl>
                                              <p:pRg st="287" end="287"/>
                                            </p:txEl>
                                          </p:spTgt>
                                        </p:tgtEl>
                                        <p:attrNameLst>
                                          <p:attrName>style.visibility</p:attrName>
                                        </p:attrNameLst>
                                      </p:cBhvr>
                                      <p:to>
                                        <p:strVal val="visible"/>
                                      </p:to>
                                    </p:set>
                                  </p:childTnLst>
                                </p:cTn>
                              </p:par>
                            </p:childTnLst>
                          </p:cTn>
                        </p:par>
                      </p:childTnLst>
                    </p:cTn>
                  </p:par>
                  <p:par>
                    <p:cTn id="1503" fill="hold">
                      <p:stCondLst>
                        <p:cond delay="indefinite"/>
                      </p:stCondLst>
                      <p:childTnLst>
                        <p:par>
                          <p:cTn id="1504" fill="hold">
                            <p:stCondLst>
                              <p:cond delay="0"/>
                            </p:stCondLst>
                            <p:childTnLst>
                              <p:par>
                                <p:cTn id="1505" nodeType="clickEffect" fill="hold" presetClass="entr" presetID="1">
                                  <p:stCondLst>
                                    <p:cond delay="0"/>
                                  </p:stCondLst>
                                  <p:childTnLst>
                                    <p:set>
                                      <p:cBhvr>
                                        <p:cTn id="1506" dur="1" fill="hold">
                                          <p:stCondLst>
                                            <p:cond delay="0"/>
                                          </p:stCondLst>
                                        </p:cTn>
                                        <p:tgtEl>
                                          <p:spTgt spid="390">
                                            <p:txEl>
                                              <p:pRg st="287" end="287"/>
                                            </p:txEl>
                                          </p:spTgt>
                                        </p:tgtEl>
                                        <p:attrNameLst>
                                          <p:attrName>style.visibility</p:attrName>
                                        </p:attrNameLst>
                                      </p:cBhvr>
                                      <p:to>
                                        <p:strVal val="visible"/>
                                      </p:to>
                                    </p:set>
                                  </p:childTnLst>
                                </p:cTn>
                              </p:par>
                            </p:childTnLst>
                          </p:cTn>
                        </p:par>
                      </p:childTnLst>
                    </p:cTn>
                  </p:par>
                  <p:par>
                    <p:cTn id="1507" fill="hold">
                      <p:stCondLst>
                        <p:cond delay="indefinite"/>
                      </p:stCondLst>
                      <p:childTnLst>
                        <p:par>
                          <p:cTn id="1508" fill="hold">
                            <p:stCondLst>
                              <p:cond delay="0"/>
                            </p:stCondLst>
                            <p:childTnLst>
                              <p:par>
                                <p:cTn id="1509" nodeType="clickEffect" fill="hold" presetClass="entr" presetID="1">
                                  <p:stCondLst>
                                    <p:cond delay="0"/>
                                  </p:stCondLst>
                                  <p:childTnLst>
                                    <p:set>
                                      <p:cBhvr>
                                        <p:cTn id="1510" dur="1" fill="hold">
                                          <p:stCondLst>
                                            <p:cond delay="0"/>
                                          </p:stCondLst>
                                        </p:cTn>
                                        <p:tgtEl>
                                          <p:spTgt spid="390">
                                            <p:txEl>
                                              <p:pRg st="287" end="287"/>
                                            </p:txEl>
                                          </p:spTgt>
                                        </p:tgtEl>
                                        <p:attrNameLst>
                                          <p:attrName>style.visibility</p:attrName>
                                        </p:attrNameLst>
                                      </p:cBhvr>
                                      <p:to>
                                        <p:strVal val="visible"/>
                                      </p:to>
                                    </p:set>
                                  </p:childTnLst>
                                </p:cTn>
                              </p:par>
                            </p:childTnLst>
                          </p:cTn>
                        </p:par>
                      </p:childTnLst>
                    </p:cTn>
                  </p:par>
                  <p:par>
                    <p:cTn id="1511" fill="hold">
                      <p:stCondLst>
                        <p:cond delay="indefinite"/>
                      </p:stCondLst>
                      <p:childTnLst>
                        <p:par>
                          <p:cTn id="1512" fill="hold">
                            <p:stCondLst>
                              <p:cond delay="0"/>
                            </p:stCondLst>
                            <p:childTnLst>
                              <p:par>
                                <p:cTn id="1513" nodeType="clickEffect" fill="hold" presetClass="entr" presetID="1">
                                  <p:stCondLst>
                                    <p:cond delay="0"/>
                                  </p:stCondLst>
                                  <p:childTnLst>
                                    <p:set>
                                      <p:cBhvr>
                                        <p:cTn id="1514" dur="1" fill="hold">
                                          <p:stCondLst>
                                            <p:cond delay="0"/>
                                          </p:stCondLst>
                                        </p:cTn>
                                        <p:tgtEl>
                                          <p:spTgt spid="390">
                                            <p:txEl>
                                              <p:pRg st="287" end="28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F8853A31-3480-43DC-8CA3-1E2BBED99D9E}"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395"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toArrayList</a:t>
            </a:r>
            <a:endParaRPr b="0" lang="en-IN" sz="1800" spc="-1" strike="noStrike">
              <a:solidFill>
                <a:srgbClr val="000000"/>
              </a:solidFill>
              <a:uFill>
                <a:solidFill>
                  <a:srgbClr val="ffffff"/>
                </a:solidFill>
              </a:uFill>
              <a:latin typeface="Arial"/>
            </a:endParaRPr>
          </a:p>
        </p:txBody>
      </p:sp>
      <p:sp>
        <p:nvSpPr>
          <p:cNvPr id="396"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r>
              <a:rPr b="1" lang="en-IN" sz="1600" spc="-1" strike="noStrike">
                <a:solidFill>
                  <a:srgbClr val="000000"/>
                </a:solidFill>
                <a:uFill>
                  <a:solidFill>
                    <a:srgbClr val="ffffff"/>
                  </a:solidFill>
                </a:uFill>
                <a:latin typeface="Courier New"/>
                <a:ea typeface="ＭＳ Ｐゴシック"/>
              </a:rPr>
              <a:t>ArrayList *toArrayList(List list) {</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ArrayList *this = (ArrayList *) list;</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if(this == NULL) {  // malloc</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if((this = (ArrayList *) malloc(sizeof(ArrayList))) != NULL) {</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this-&gt;listSize = 0;</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if((this-&gt;array = (int*)malloc(INITIAL_SIZE*sizeof(int)))!=NULL) {</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this-&gt;size = INITIAL_SIZE;</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 else {</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free(this);</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this = NULL;</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 else if(this-&gt;listSize == this-&gt;size) {  // realloc</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int newSize = 2*(this-&gt;size);</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int *newArray = (int *) realloc(this-&gt;array, newSize * sizeof(int));</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if(newArray == NULL) { return NULL; }</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this-&gt;array = newArray;</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this-&gt;size = newSize;</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return this;</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397" name="CustomShape 4"/>
          <p:cNvSpPr/>
          <p:nvPr/>
        </p:nvSpPr>
        <p:spPr>
          <a:xfrm>
            <a:off x="3668040" y="3596040"/>
            <a:ext cx="5941440" cy="66852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Formal definition of realloc</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void *realloc(void *ptr, size_t new_size);</a:t>
            </a:r>
            <a:endParaRPr b="0" lang="en-IN" sz="1800" spc="-1" strike="noStrike">
              <a:solidFill>
                <a:srgbClr val="000000"/>
              </a:solidFill>
              <a:uFill>
                <a:solidFill>
                  <a:srgbClr val="ffffff"/>
                </a:solidFill>
              </a:uFill>
              <a:latin typeface="Arial"/>
            </a:endParaRPr>
          </a:p>
        </p:txBody>
      </p:sp>
      <p:pic>
        <p:nvPicPr>
          <p:cNvPr id="398" name="Picture 4" descr=""/>
          <p:cNvPicPr/>
          <p:nvPr/>
        </p:nvPicPr>
        <p:blipFill>
          <a:blip r:embed="rId1"/>
          <a:stretch/>
        </p:blipFill>
        <p:spPr>
          <a:xfrm>
            <a:off x="0" y="1746360"/>
            <a:ext cx="10079280" cy="2141280"/>
          </a:xfrm>
          <a:prstGeom prst="rect">
            <a:avLst/>
          </a:prstGeom>
          <a:ln w="38160">
            <a:solidFill>
              <a:srgbClr val="7030a0"/>
            </a:solidFill>
            <a:round/>
          </a:ln>
        </p:spPr>
      </p:pic>
      <p:sp>
        <p:nvSpPr>
          <p:cNvPr id="399" name="CustomShape 5"/>
          <p:cNvSpPr/>
          <p:nvPr/>
        </p:nvSpPr>
        <p:spPr>
          <a:xfrm>
            <a:off x="7276320" y="1276200"/>
            <a:ext cx="253836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Recursive definition!</a:t>
            </a:r>
            <a:endParaRPr b="0" lang="en-IN" sz="1800" spc="-1" strike="noStrike">
              <a:solidFill>
                <a:srgbClr val="000000"/>
              </a:solidFill>
              <a:uFill>
                <a:solidFill>
                  <a:srgbClr val="ffffff"/>
                </a:solidFill>
              </a:uFill>
              <a:latin typeface="Arial"/>
            </a:endParaRPr>
          </a:p>
        </p:txBody>
      </p:sp>
      <p:sp>
        <p:nvSpPr>
          <p:cNvPr id="400" name="CustomShape 6"/>
          <p:cNvSpPr/>
          <p:nvPr/>
        </p:nvSpPr>
        <p:spPr>
          <a:xfrm>
            <a:off x="8186040" y="1704600"/>
            <a:ext cx="992160" cy="297720"/>
          </a:xfrm>
          <a:prstGeom prst="roundRect">
            <a:avLst>
              <a:gd name="adj" fmla="val 16667"/>
            </a:avLst>
          </a:prstGeom>
          <a:noFill/>
          <a:ln w="28440">
            <a:solidFill>
              <a:srgbClr val="ff0000"/>
            </a:solidFill>
            <a:round/>
          </a:ln>
        </p:spPr>
        <p:style>
          <a:lnRef idx="0"/>
          <a:fillRef idx="0"/>
          <a:effectRef idx="0"/>
          <a:fontRef idx="minor"/>
        </p:style>
      </p:sp>
    </p:spTree>
  </p:cSld>
  <p:timing>
    <p:tnLst>
      <p:par>
        <p:cTn id="1515" dur="indefinite" restart="never" nodeType="tmRoot">
          <p:childTnLst>
            <p:seq>
              <p:cTn id="1516" dur="indefinite" nodeType="mainSeq">
                <p:childTnLst>
                  <p:par>
                    <p:cTn id="1517" fill="hold">
                      <p:stCondLst>
                        <p:cond delay="indefinite"/>
                      </p:stCondLst>
                      <p:childTnLst>
                        <p:par>
                          <p:cTn id="1518" fill="hold">
                            <p:stCondLst>
                              <p:cond delay="0"/>
                            </p:stCondLst>
                            <p:childTnLst>
                              <p:par>
                                <p:cTn id="1519" nodeType="clickEffect" fill="hold" presetClass="entr" presetID="1">
                                  <p:stCondLst>
                                    <p:cond delay="0"/>
                                  </p:stCondLst>
                                  <p:childTnLst>
                                    <p:set>
                                      <p:cBhvr>
                                        <p:cTn id="1520" dur="1" fill="hold">
                                          <p:stCondLst>
                                            <p:cond delay="0"/>
                                          </p:stCondLst>
                                        </p:cTn>
                                        <p:tgtEl>
                                          <p:spTgt spid="396">
                                            <p:txEl>
                                              <p:pRg st="0" end="36"/>
                                            </p:txEl>
                                          </p:spTgt>
                                        </p:tgtEl>
                                        <p:attrNameLst>
                                          <p:attrName>style.visibility</p:attrName>
                                        </p:attrNameLst>
                                      </p:cBhvr>
                                      <p:to>
                                        <p:strVal val="visible"/>
                                      </p:to>
                                    </p:set>
                                  </p:childTnLst>
                                </p:cTn>
                              </p:par>
                              <p:par>
                                <p:cTn id="1521" nodeType="withEffect" fill="hold" presetClass="entr" presetID="1">
                                  <p:stCondLst>
                                    <p:cond delay="0"/>
                                  </p:stCondLst>
                                  <p:childTnLst>
                                    <p:set>
                                      <p:cBhvr>
                                        <p:cTn id="1522"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23" fill="hold">
                      <p:stCondLst>
                        <p:cond delay="indefinite"/>
                      </p:stCondLst>
                      <p:childTnLst>
                        <p:par>
                          <p:cTn id="1524" fill="hold">
                            <p:stCondLst>
                              <p:cond delay="0"/>
                            </p:stCondLst>
                            <p:childTnLst>
                              <p:par>
                                <p:cTn id="1525" nodeType="clickEffect" fill="hold" presetClass="entr" presetID="1">
                                  <p:stCondLst>
                                    <p:cond delay="0"/>
                                  </p:stCondLst>
                                  <p:childTnLst>
                                    <p:set>
                                      <p:cBhvr>
                                        <p:cTn id="1526"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27" fill="hold">
                      <p:stCondLst>
                        <p:cond delay="indefinite"/>
                      </p:stCondLst>
                      <p:childTnLst>
                        <p:par>
                          <p:cTn id="1528" fill="hold">
                            <p:stCondLst>
                              <p:cond delay="0"/>
                            </p:stCondLst>
                            <p:childTnLst>
                              <p:par>
                                <p:cTn id="1529" nodeType="clickEffect" fill="hold" presetClass="entr" presetID="1">
                                  <p:stCondLst>
                                    <p:cond delay="0"/>
                                  </p:stCondLst>
                                  <p:childTnLst>
                                    <p:set>
                                      <p:cBhvr>
                                        <p:cTn id="1530" dur="1" fill="hold">
                                          <p:stCondLst>
                                            <p:cond delay="0"/>
                                          </p:stCondLst>
                                        </p:cTn>
                                        <p:tgtEl>
                                          <p:spTgt spid="396">
                                            <p:txEl>
                                              <p:pRg st="659" end="659"/>
                                            </p:txEl>
                                          </p:spTgt>
                                        </p:tgtEl>
                                        <p:attrNameLst>
                                          <p:attrName>style.visibility</p:attrName>
                                        </p:attrNameLst>
                                      </p:cBhvr>
                                      <p:to>
                                        <p:strVal val="visible"/>
                                      </p:to>
                                    </p:set>
                                  </p:childTnLst>
                                </p:cTn>
                              </p:par>
                              <p:par>
                                <p:cTn id="1531" nodeType="withEffect" fill="hold" presetClass="entr" presetID="1">
                                  <p:stCondLst>
                                    <p:cond delay="0"/>
                                  </p:stCondLst>
                                  <p:childTnLst>
                                    <p:set>
                                      <p:cBhvr>
                                        <p:cTn id="1532" dur="1" fill="hold">
                                          <p:stCondLst>
                                            <p:cond delay="0"/>
                                          </p:stCondLst>
                                        </p:cTn>
                                        <p:tgtEl>
                                          <p:spTgt spid="396">
                                            <p:txEl>
                                              <p:pRg st="659" end="659"/>
                                            </p:txEl>
                                          </p:spTgt>
                                        </p:tgtEl>
                                        <p:attrNameLst>
                                          <p:attrName>style.visibility</p:attrName>
                                        </p:attrNameLst>
                                      </p:cBhvr>
                                      <p:to>
                                        <p:strVal val="visible"/>
                                      </p:to>
                                    </p:set>
                                  </p:childTnLst>
                                </p:cTn>
                              </p:par>
                              <p:par>
                                <p:cTn id="1533" nodeType="withEffect" fill="hold" presetClass="entr" presetID="1">
                                  <p:stCondLst>
                                    <p:cond delay="0"/>
                                  </p:stCondLst>
                                  <p:childTnLst>
                                    <p:set>
                                      <p:cBhvr>
                                        <p:cTn id="1534"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35" fill="hold">
                      <p:stCondLst>
                        <p:cond delay="indefinite"/>
                      </p:stCondLst>
                      <p:childTnLst>
                        <p:par>
                          <p:cTn id="1536" fill="hold">
                            <p:stCondLst>
                              <p:cond delay="0"/>
                            </p:stCondLst>
                            <p:childTnLst>
                              <p:par>
                                <p:cTn id="1537" nodeType="clickEffect" fill="hold" presetClass="entr" presetID="1">
                                  <p:stCondLst>
                                    <p:cond delay="0"/>
                                  </p:stCondLst>
                                  <p:childTnLst>
                                    <p:set>
                                      <p:cBhvr>
                                        <p:cTn id="1538"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39" fill="hold">
                      <p:stCondLst>
                        <p:cond delay="indefinite"/>
                      </p:stCondLst>
                      <p:childTnLst>
                        <p:par>
                          <p:cTn id="1540" fill="hold">
                            <p:stCondLst>
                              <p:cond delay="0"/>
                            </p:stCondLst>
                            <p:childTnLst>
                              <p:par>
                                <p:cTn id="1541" nodeType="clickEffect" fill="hold" presetClass="entr" presetID="1">
                                  <p:stCondLst>
                                    <p:cond delay="0"/>
                                  </p:stCondLst>
                                  <p:childTnLst>
                                    <p:set>
                                      <p:cBhvr>
                                        <p:cTn id="1542" dur="1" fill="hold">
                                          <p:stCondLst>
                                            <p:cond delay="0"/>
                                          </p:stCondLst>
                                        </p:cTn>
                                        <p:tgtEl>
                                          <p:spTgt spid="396">
                                            <p:txEl>
                                              <p:pRg st="659" end="659"/>
                                            </p:txEl>
                                          </p:spTgt>
                                        </p:tgtEl>
                                        <p:attrNameLst>
                                          <p:attrName>style.visibility</p:attrName>
                                        </p:attrNameLst>
                                      </p:cBhvr>
                                      <p:to>
                                        <p:strVal val="visible"/>
                                      </p:to>
                                    </p:set>
                                  </p:childTnLst>
                                </p:cTn>
                              </p:par>
                              <p:par>
                                <p:cTn id="1543" nodeType="withEffect" fill="hold" presetClass="entr" presetID="1">
                                  <p:stCondLst>
                                    <p:cond delay="0"/>
                                  </p:stCondLst>
                                  <p:childTnLst>
                                    <p:set>
                                      <p:cBhvr>
                                        <p:cTn id="1544"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45" fill="hold">
                      <p:stCondLst>
                        <p:cond delay="indefinite"/>
                      </p:stCondLst>
                      <p:childTnLst>
                        <p:par>
                          <p:cTn id="1546" fill="hold">
                            <p:stCondLst>
                              <p:cond delay="0"/>
                            </p:stCondLst>
                            <p:childTnLst>
                              <p:par>
                                <p:cTn id="1547" nodeType="clickEffect" fill="hold" presetClass="entr" presetID="1">
                                  <p:stCondLst>
                                    <p:cond delay="0"/>
                                  </p:stCondLst>
                                  <p:childTnLst>
                                    <p:set>
                                      <p:cBhvr>
                                        <p:cTn id="1548"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49" fill="hold">
                      <p:stCondLst>
                        <p:cond delay="indefinite"/>
                      </p:stCondLst>
                      <p:childTnLst>
                        <p:par>
                          <p:cTn id="1550" fill="hold">
                            <p:stCondLst>
                              <p:cond delay="0"/>
                            </p:stCondLst>
                            <p:childTnLst>
                              <p:par>
                                <p:cTn id="1551" nodeType="clickEffect" fill="hold" presetClass="entr" presetID="1">
                                  <p:stCondLst>
                                    <p:cond delay="0"/>
                                  </p:stCondLst>
                                  <p:childTnLst>
                                    <p:set>
                                      <p:cBhvr>
                                        <p:cTn id="1552" dur="1" fill="hold">
                                          <p:stCondLst>
                                            <p:cond delay="0"/>
                                          </p:stCondLst>
                                        </p:cTn>
                                        <p:tgtEl>
                                          <p:spTgt spid="396">
                                            <p:txEl>
                                              <p:pRg st="659" end="659"/>
                                            </p:txEl>
                                          </p:spTgt>
                                        </p:tgtEl>
                                        <p:attrNameLst>
                                          <p:attrName>style.visibility</p:attrName>
                                        </p:attrNameLst>
                                      </p:cBhvr>
                                      <p:to>
                                        <p:strVal val="visible"/>
                                      </p:to>
                                    </p:set>
                                  </p:childTnLst>
                                </p:cTn>
                              </p:par>
                              <p:par>
                                <p:cTn id="1553" nodeType="withEffect" fill="hold" presetClass="entr" presetID="1">
                                  <p:stCondLst>
                                    <p:cond delay="0"/>
                                  </p:stCondLst>
                                  <p:childTnLst>
                                    <p:set>
                                      <p:cBhvr>
                                        <p:cTn id="1554" dur="1" fill="hold">
                                          <p:stCondLst>
                                            <p:cond delay="0"/>
                                          </p:stCondLst>
                                        </p:cTn>
                                        <p:tgtEl>
                                          <p:spTgt spid="396">
                                            <p:txEl>
                                              <p:pRg st="659" end="659"/>
                                            </p:txEl>
                                          </p:spTgt>
                                        </p:tgtEl>
                                        <p:attrNameLst>
                                          <p:attrName>style.visibility</p:attrName>
                                        </p:attrNameLst>
                                      </p:cBhvr>
                                      <p:to>
                                        <p:strVal val="visible"/>
                                      </p:to>
                                    </p:set>
                                  </p:childTnLst>
                                </p:cTn>
                              </p:par>
                              <p:par>
                                <p:cTn id="1555" nodeType="withEffect" fill="hold" presetClass="entr" presetID="1">
                                  <p:stCondLst>
                                    <p:cond delay="0"/>
                                  </p:stCondLst>
                                  <p:childTnLst>
                                    <p:set>
                                      <p:cBhvr>
                                        <p:cTn id="1556"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57" fill="hold">
                      <p:stCondLst>
                        <p:cond delay="indefinite"/>
                      </p:stCondLst>
                      <p:childTnLst>
                        <p:par>
                          <p:cTn id="1558" fill="hold">
                            <p:stCondLst>
                              <p:cond delay="0"/>
                            </p:stCondLst>
                            <p:childTnLst>
                              <p:par>
                                <p:cTn id="1559" nodeType="clickEffect" fill="hold" presetClass="entr" presetID="1">
                                  <p:stCondLst>
                                    <p:cond delay="0"/>
                                  </p:stCondLst>
                                  <p:childTnLst>
                                    <p:set>
                                      <p:cBhvr>
                                        <p:cTn id="1560"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61" fill="hold">
                      <p:stCondLst>
                        <p:cond delay="indefinite"/>
                      </p:stCondLst>
                      <p:childTnLst>
                        <p:par>
                          <p:cTn id="1562" fill="hold">
                            <p:stCondLst>
                              <p:cond delay="0"/>
                            </p:stCondLst>
                            <p:childTnLst>
                              <p:par>
                                <p:cTn id="1563" nodeType="clickEffect" fill="hold" presetClass="entr" presetID="1">
                                  <p:stCondLst>
                                    <p:cond delay="0"/>
                                  </p:stCondLst>
                                  <p:childTnLst>
                                    <p:set>
                                      <p:cBhvr>
                                        <p:cTn id="1564"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65" fill="hold">
                      <p:stCondLst>
                        <p:cond delay="indefinite"/>
                      </p:stCondLst>
                      <p:childTnLst>
                        <p:par>
                          <p:cTn id="1566" fill="hold">
                            <p:stCondLst>
                              <p:cond delay="0"/>
                            </p:stCondLst>
                            <p:childTnLst>
                              <p:par>
                                <p:cTn id="1567" nodeType="clickEffect" fill="hold" presetClass="entr" presetID="1">
                                  <p:stCondLst>
                                    <p:cond delay="0"/>
                                  </p:stCondLst>
                                  <p:childTnLst>
                                    <p:set>
                                      <p:cBhvr>
                                        <p:cTn id="1568"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69" fill="hold">
                      <p:stCondLst>
                        <p:cond delay="indefinite"/>
                      </p:stCondLst>
                      <p:childTnLst>
                        <p:par>
                          <p:cTn id="1570" fill="hold">
                            <p:stCondLst>
                              <p:cond delay="0"/>
                            </p:stCondLst>
                            <p:childTnLst>
                              <p:par>
                                <p:cTn id="1571" nodeType="clickEffect" fill="hold" presetClass="entr" presetID="1">
                                  <p:stCondLst>
                                    <p:cond delay="0"/>
                                  </p:stCondLst>
                                  <p:childTnLst>
                                    <p:set>
                                      <p:cBhvr>
                                        <p:cTn id="1572" dur="1" fill="hold">
                                          <p:stCondLst>
                                            <p:cond delay="0"/>
                                          </p:stCondLst>
                                        </p:cTn>
                                        <p:tgtEl>
                                          <p:spTgt spid="397"/>
                                        </p:tgtEl>
                                        <p:attrNameLst>
                                          <p:attrName>style.visibility</p:attrName>
                                        </p:attrNameLst>
                                      </p:cBhvr>
                                      <p:to>
                                        <p:strVal val="visible"/>
                                      </p:to>
                                    </p:set>
                                  </p:childTnLst>
                                </p:cTn>
                              </p:par>
                            </p:childTnLst>
                          </p:cTn>
                        </p:par>
                      </p:childTnLst>
                    </p:cTn>
                  </p:par>
                  <p:par>
                    <p:cTn id="1573" fill="hold">
                      <p:stCondLst>
                        <p:cond delay="indefinite"/>
                      </p:stCondLst>
                      <p:childTnLst>
                        <p:par>
                          <p:cTn id="1574" fill="hold">
                            <p:stCondLst>
                              <p:cond delay="0"/>
                            </p:stCondLst>
                            <p:childTnLst>
                              <p:par>
                                <p:cTn id="1575" nodeType="clickEffect" fill="hold" presetClass="entr" presetID="1">
                                  <p:stCondLst>
                                    <p:cond delay="0"/>
                                  </p:stCondLst>
                                  <p:childTnLst>
                                    <p:set>
                                      <p:cBhvr>
                                        <p:cTn id="1576" dur="1" fill="hold">
                                          <p:stCondLst>
                                            <p:cond delay="0"/>
                                          </p:stCondLst>
                                        </p:cTn>
                                        <p:tgtEl>
                                          <p:spTgt spid="398"/>
                                        </p:tgtEl>
                                        <p:attrNameLst>
                                          <p:attrName>style.visibility</p:attrName>
                                        </p:attrNameLst>
                                      </p:cBhvr>
                                      <p:to>
                                        <p:strVal val="visible"/>
                                      </p:to>
                                    </p:set>
                                  </p:childTnLst>
                                </p:cTn>
                              </p:par>
                            </p:childTnLst>
                          </p:cTn>
                        </p:par>
                      </p:childTnLst>
                    </p:cTn>
                  </p:par>
                  <p:par>
                    <p:cTn id="1577" fill="hold">
                      <p:stCondLst>
                        <p:cond delay="indefinite"/>
                      </p:stCondLst>
                      <p:childTnLst>
                        <p:par>
                          <p:cTn id="1578" fill="hold">
                            <p:stCondLst>
                              <p:cond delay="0"/>
                            </p:stCondLst>
                            <p:childTnLst>
                              <p:par>
                                <p:cTn id="1579" nodeType="clickEffect" fill="hold" presetClass="entr" presetID="1">
                                  <p:stCondLst>
                                    <p:cond delay="0"/>
                                  </p:stCondLst>
                                  <p:childTnLst>
                                    <p:set>
                                      <p:cBhvr>
                                        <p:cTn id="1580" dur="1" fill="hold">
                                          <p:stCondLst>
                                            <p:cond delay="0"/>
                                          </p:stCondLst>
                                        </p:cTn>
                                        <p:attrNameLst>
                                          <p:attrName>style.visibility</p:attrName>
                                        </p:attrNameLst>
                                      </p:cBhvr>
                                      <p:to>
                                        <p:strVal val="visible"/>
                                      </p:to>
                                    </p:set>
                                  </p:childTnLst>
                                </p:cTn>
                              </p:par>
                            </p:childTnLst>
                          </p:cTn>
                        </p:par>
                      </p:childTnLst>
                    </p:cTn>
                  </p:par>
                  <p:par>
                    <p:cTn id="1581" fill="hold">
                      <p:stCondLst>
                        <p:cond delay="indefinite"/>
                      </p:stCondLst>
                      <p:childTnLst>
                        <p:par>
                          <p:cTn id="1582" fill="hold">
                            <p:stCondLst>
                              <p:cond delay="0"/>
                            </p:stCondLst>
                            <p:childTnLst>
                              <p:par>
                                <p:cTn id="1583" nodeType="clickEffect" fill="hold" presetClass="entr" presetID="1">
                                  <p:stCondLst>
                                    <p:cond delay="0"/>
                                  </p:stCondLst>
                                  <p:childTnLst>
                                    <p:set>
                                      <p:cBhvr>
                                        <p:cTn id="1584"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85" fill="hold">
                      <p:stCondLst>
                        <p:cond delay="indefinite"/>
                      </p:stCondLst>
                      <p:childTnLst>
                        <p:par>
                          <p:cTn id="1586" fill="hold">
                            <p:stCondLst>
                              <p:cond delay="0"/>
                            </p:stCondLst>
                            <p:childTnLst>
                              <p:par>
                                <p:cTn id="1587" nodeType="clickEffect" fill="hold" presetClass="entr" presetID="1">
                                  <p:stCondLst>
                                    <p:cond delay="0"/>
                                  </p:stCondLst>
                                  <p:childTnLst>
                                    <p:set>
                                      <p:cBhvr>
                                        <p:cTn id="1588"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89" fill="hold">
                      <p:stCondLst>
                        <p:cond delay="indefinite"/>
                      </p:stCondLst>
                      <p:childTnLst>
                        <p:par>
                          <p:cTn id="1590" fill="hold">
                            <p:stCondLst>
                              <p:cond delay="0"/>
                            </p:stCondLst>
                            <p:childTnLst>
                              <p:par>
                                <p:cTn id="1591" nodeType="clickEffect" fill="hold" presetClass="entr" presetID="1">
                                  <p:stCondLst>
                                    <p:cond delay="0"/>
                                  </p:stCondLst>
                                  <p:childTnLst>
                                    <p:set>
                                      <p:cBhvr>
                                        <p:cTn id="1592"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93" fill="hold">
                      <p:stCondLst>
                        <p:cond delay="indefinite"/>
                      </p:stCondLst>
                      <p:childTnLst>
                        <p:par>
                          <p:cTn id="1594" fill="hold">
                            <p:stCondLst>
                              <p:cond delay="0"/>
                            </p:stCondLst>
                            <p:childTnLst>
                              <p:par>
                                <p:cTn id="1595" nodeType="clickEffect" fill="hold" presetClass="entr" presetID="1">
                                  <p:stCondLst>
                                    <p:cond delay="0"/>
                                  </p:stCondLst>
                                  <p:childTnLst>
                                    <p:set>
                                      <p:cBhvr>
                                        <p:cTn id="1596"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par>
                    <p:cTn id="1597" fill="hold">
                      <p:stCondLst>
                        <p:cond delay="indefinite"/>
                      </p:stCondLst>
                      <p:childTnLst>
                        <p:par>
                          <p:cTn id="1598" fill="hold">
                            <p:stCondLst>
                              <p:cond delay="0"/>
                            </p:stCondLst>
                            <p:childTnLst>
                              <p:par>
                                <p:cTn id="1599" nodeType="clickEffect" fill="hold" presetClass="entr" presetID="1">
                                  <p:stCondLst>
                                    <p:cond delay="0"/>
                                  </p:stCondLst>
                                  <p:childTnLst>
                                    <p:set>
                                      <p:cBhvr>
                                        <p:cTn id="1600" dur="1" fill="hold">
                                          <p:stCondLst>
                                            <p:cond delay="0"/>
                                          </p:stCondLst>
                                        </p:cTn>
                                        <p:tgtEl>
                                          <p:spTgt spid="396">
                                            <p:txEl>
                                              <p:pRg st="659" end="65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A8B003C7-0C21-4D76-B68E-DB3FC0711DCA}"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02"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append, freeList</a:t>
            </a:r>
            <a:endParaRPr b="0" lang="en-IN" sz="1800" spc="-1" strike="noStrike">
              <a:solidFill>
                <a:srgbClr val="000000"/>
              </a:solidFill>
              <a:uFill>
                <a:solidFill>
                  <a:srgbClr val="ffffff"/>
                </a:solidFill>
              </a:uFill>
              <a:latin typeface="Arial"/>
            </a:endParaRPr>
          </a:p>
        </p:txBody>
      </p:sp>
      <p:sp>
        <p:nvSpPr>
          <p:cNvPr id="403"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r>
              <a:rPr b="1" lang="en-IN" sz="2000" spc="-1" strike="noStrike">
                <a:solidFill>
                  <a:srgbClr val="000000"/>
                </a:solidFill>
                <a:uFill>
                  <a:solidFill>
                    <a:srgbClr val="ffffff"/>
                  </a:solidFill>
                </a:uFill>
                <a:latin typeface="Courier New"/>
                <a:ea typeface="ＭＳ Ｐゴシック"/>
              </a:rPr>
              <a:t>List append(List list, int 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*this = toArrayList(list);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if(this ==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this-&gt;array[this-&gt;listSize] = data;</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this-&gt;listSize++;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this;</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void freeList(List list)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if(list !=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free(((ArrayList *) list)-&gt;array);</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404" name="CustomShape 4"/>
          <p:cNvSpPr/>
          <p:nvPr/>
        </p:nvSpPr>
        <p:spPr>
          <a:xfrm>
            <a:off x="3805560" y="1819440"/>
            <a:ext cx="5362200" cy="39420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 this-&gt;listSize == FIXED_SIZE) {</a:t>
            </a:r>
            <a:endParaRPr b="0" lang="en-IN" sz="1800" spc="-1" strike="noStrike">
              <a:solidFill>
                <a:srgbClr val="000000"/>
              </a:solidFill>
              <a:uFill>
                <a:solidFill>
                  <a:srgbClr val="ffffff"/>
                </a:solidFill>
              </a:uFill>
              <a:latin typeface="Arial"/>
            </a:endParaRPr>
          </a:p>
        </p:txBody>
      </p:sp>
    </p:spTree>
  </p:cSld>
  <p:timing>
    <p:tnLst>
      <p:par>
        <p:cTn id="1601" dur="indefinite" restart="never" nodeType="tmRoot">
          <p:childTnLst>
            <p:seq>
              <p:cTn id="1602" dur="indefinite" nodeType="mainSeq">
                <p:childTnLst>
                  <p:par>
                    <p:cTn id="1603" fill="hold">
                      <p:stCondLst>
                        <p:cond delay="indefinite"/>
                      </p:stCondLst>
                      <p:childTnLst>
                        <p:par>
                          <p:cTn id="1604" fill="hold">
                            <p:stCondLst>
                              <p:cond delay="0"/>
                            </p:stCondLst>
                            <p:childTnLst>
                              <p:par>
                                <p:cTn id="1605" nodeType="clickEffect" fill="hold" presetClass="exit" presetID="10">
                                  <p:stCondLst>
                                    <p:cond delay="0"/>
                                  </p:stCondLst>
                                  <p:childTnLst>
                                    <p:animEffect filter="fade" transition="in">
                                      <p:cBhvr additive="repl">
                                        <p:cTn id="1606" dur="500"/>
                                        <p:tgtEl>
                                          <p:spTgt spid="404"/>
                                        </p:tgtEl>
                                      </p:cBhvr>
                                    </p:animEffect>
                                    <p:set>
                                      <p:cBhvr>
                                        <p:cTn id="1607" dur="1" fill="hold">
                                          <p:stCondLst>
                                            <p:cond delay="499"/>
                                          </p:stCondLst>
                                        </p:cTn>
                                        <p:tgtEl>
                                          <p:spTgt spid="404"/>
                                        </p:tgtEl>
                                        <p:attrNameLst>
                                          <p:attrName>style.visibility</p:attrName>
                                        </p:attrNameLst>
                                      </p:cBhvr>
                                      <p:to>
                                        <p:strVal val="hidden"/>
                                      </p:to>
                                    </p:set>
                                  </p:childTnLst>
                                </p:cTn>
                              </p:par>
                            </p:childTnLst>
                          </p:cTn>
                        </p:par>
                      </p:childTnLst>
                    </p:cTn>
                  </p:par>
                  <p:par>
                    <p:cTn id="1608" fill="hold">
                      <p:stCondLst>
                        <p:cond delay="indefinite"/>
                      </p:stCondLst>
                      <p:childTnLst>
                        <p:par>
                          <p:cTn id="1609" fill="hold">
                            <p:stCondLst>
                              <p:cond delay="0"/>
                            </p:stCondLst>
                            <p:childTnLst>
                              <p:par>
                                <p:cTn id="1610" nodeType="clickEffect" fill="hold" presetClass="entr" presetID="1">
                                  <p:stCondLst>
                                    <p:cond delay="0"/>
                                  </p:stCondLst>
                                  <p:childTnLst>
                                    <p:set>
                                      <p:cBhvr>
                                        <p:cTn id="1611" dur="1" fill="hold">
                                          <p:stCondLst>
                                            <p:cond delay="0"/>
                                          </p:stCondLst>
                                        </p:cTn>
                                        <p:tgtEl>
                                          <p:spTgt spid="403">
                                            <p:txEl>
                                              <p:pRg st="301" end="301"/>
                                            </p:txEl>
                                          </p:spTgt>
                                        </p:tgtEl>
                                        <p:attrNameLst>
                                          <p:attrName>style.visibility</p:attrName>
                                        </p:attrNameLst>
                                      </p:cBhvr>
                                      <p:to>
                                        <p:strVal val="visible"/>
                                      </p:to>
                                    </p:set>
                                  </p:childTnLst>
                                </p:cTn>
                              </p:par>
                              <p:par>
                                <p:cTn id="1612" nodeType="withEffect" fill="hold" presetClass="entr" presetID="1">
                                  <p:stCondLst>
                                    <p:cond delay="0"/>
                                  </p:stCondLst>
                                  <p:childTnLst>
                                    <p:set>
                                      <p:cBhvr>
                                        <p:cTn id="1613" dur="1" fill="hold">
                                          <p:stCondLst>
                                            <p:cond delay="0"/>
                                          </p:stCondLst>
                                        </p:cTn>
                                        <p:tgtEl>
                                          <p:spTgt spid="403">
                                            <p:txEl>
                                              <p:pRg st="301" end="301"/>
                                            </p:txEl>
                                          </p:spTgt>
                                        </p:tgtEl>
                                        <p:attrNameLst>
                                          <p:attrName>style.visibility</p:attrName>
                                        </p:attrNameLst>
                                      </p:cBhvr>
                                      <p:to>
                                        <p:strVal val="visible"/>
                                      </p:to>
                                    </p:set>
                                  </p:childTnLst>
                                </p:cTn>
                              </p:par>
                            </p:childTnLst>
                          </p:cTn>
                        </p:par>
                      </p:childTnLst>
                    </p:cTn>
                  </p:par>
                  <p:par>
                    <p:cTn id="1614" fill="hold">
                      <p:stCondLst>
                        <p:cond delay="indefinite"/>
                      </p:stCondLst>
                      <p:childTnLst>
                        <p:par>
                          <p:cTn id="1615" fill="hold">
                            <p:stCondLst>
                              <p:cond delay="0"/>
                            </p:stCondLst>
                            <p:childTnLst>
                              <p:par>
                                <p:cTn id="1616" nodeType="clickEffect" fill="hold" presetClass="entr" presetID="1">
                                  <p:stCondLst>
                                    <p:cond delay="0"/>
                                  </p:stCondLst>
                                  <p:childTnLst>
                                    <p:set>
                                      <p:cBhvr>
                                        <p:cTn id="1617" dur="1" fill="hold">
                                          <p:stCondLst>
                                            <p:cond delay="0"/>
                                          </p:stCondLst>
                                        </p:cTn>
                                        <p:tgtEl>
                                          <p:spTgt spid="403">
                                            <p:txEl>
                                              <p:pRg st="301" end="301"/>
                                            </p:txEl>
                                          </p:spTgt>
                                        </p:tgtEl>
                                        <p:attrNameLst>
                                          <p:attrName>style.visibility</p:attrName>
                                        </p:attrNameLst>
                                      </p:cBhvr>
                                      <p:to>
                                        <p:strVal val="visible"/>
                                      </p:to>
                                    </p:set>
                                  </p:childTnLst>
                                </p:cTn>
                              </p:par>
                              <p:par>
                                <p:cTn id="1618" nodeType="withEffect" fill="hold" presetClass="entr" presetID="1">
                                  <p:stCondLst>
                                    <p:cond delay="0"/>
                                  </p:stCondLst>
                                  <p:childTnLst>
                                    <p:set>
                                      <p:cBhvr>
                                        <p:cTn id="1619" dur="1" fill="hold">
                                          <p:stCondLst>
                                            <p:cond delay="0"/>
                                          </p:stCondLst>
                                        </p:cTn>
                                        <p:tgtEl>
                                          <p:spTgt spid="403">
                                            <p:txEl>
                                              <p:pRg st="301" end="301"/>
                                            </p:txEl>
                                          </p:spTgt>
                                        </p:tgtEl>
                                        <p:attrNameLst>
                                          <p:attrName>style.visibility</p:attrName>
                                        </p:attrNameLst>
                                      </p:cBhvr>
                                      <p:to>
                                        <p:strVal val="visible"/>
                                      </p:to>
                                    </p:set>
                                  </p:childTnLst>
                                </p:cTn>
                              </p:par>
                            </p:childTnLst>
                          </p:cTn>
                        </p:par>
                      </p:childTnLst>
                    </p:cTn>
                  </p:par>
                  <p:par>
                    <p:cTn id="1620" fill="hold">
                      <p:stCondLst>
                        <p:cond delay="indefinite"/>
                      </p:stCondLst>
                      <p:childTnLst>
                        <p:par>
                          <p:cTn id="1621" fill="hold">
                            <p:stCondLst>
                              <p:cond delay="0"/>
                            </p:stCondLst>
                            <p:childTnLst>
                              <p:par>
                                <p:cTn id="1622" nodeType="clickEffect" fill="hold" presetClass="entr" presetID="1">
                                  <p:stCondLst>
                                    <p:cond delay="0"/>
                                  </p:stCondLst>
                                  <p:childTnLst>
                                    <p:set>
                                      <p:cBhvr>
                                        <p:cTn id="1623" dur="1" fill="hold">
                                          <p:stCondLst>
                                            <p:cond delay="0"/>
                                          </p:stCondLst>
                                        </p:cTn>
                                        <p:tgtEl>
                                          <p:spTgt spid="403">
                                            <p:txEl>
                                              <p:pRg st="301" end="301"/>
                                            </p:txEl>
                                          </p:spTgt>
                                        </p:tgtEl>
                                        <p:attrNameLst>
                                          <p:attrName>style.visibility</p:attrName>
                                        </p:attrNameLst>
                                      </p:cBhvr>
                                      <p:to>
                                        <p:strVal val="visible"/>
                                      </p:to>
                                    </p:set>
                                  </p:childTnLst>
                                </p:cTn>
                              </p:par>
                            </p:childTnLst>
                          </p:cTn>
                        </p:par>
                      </p:childTnLst>
                    </p:cTn>
                  </p:par>
                  <p:par>
                    <p:cTn id="1624" fill="hold">
                      <p:stCondLst>
                        <p:cond delay="indefinite"/>
                      </p:stCondLst>
                      <p:childTnLst>
                        <p:par>
                          <p:cTn id="1625" fill="hold">
                            <p:stCondLst>
                              <p:cond delay="0"/>
                            </p:stCondLst>
                            <p:childTnLst>
                              <p:par>
                                <p:cTn id="1626" nodeType="clickEffect" fill="hold" presetClass="entr" presetID="1">
                                  <p:stCondLst>
                                    <p:cond delay="0"/>
                                  </p:stCondLst>
                                  <p:childTnLst>
                                    <p:set>
                                      <p:cBhvr>
                                        <p:cTn id="1627" dur="1" fill="hold">
                                          <p:stCondLst>
                                            <p:cond delay="0"/>
                                          </p:stCondLst>
                                        </p:cTn>
                                        <p:tgtEl>
                                          <p:spTgt spid="403">
                                            <p:txEl>
                                              <p:pRg st="301" end="30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7E912746-B1BB-4D98-9887-C8066C7D1614}"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06"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List Implementation 3: linked lists</a:t>
            </a:r>
            <a:endParaRPr b="0" lang="en-IN" sz="1800" spc="-1" strike="noStrike">
              <a:solidFill>
                <a:srgbClr val="000000"/>
              </a:solidFill>
              <a:uFill>
                <a:solidFill>
                  <a:srgbClr val="ffffff"/>
                </a:solidFill>
              </a:uFill>
              <a:latin typeface="Arial"/>
            </a:endParaRPr>
          </a:p>
        </p:txBody>
      </p:sp>
      <p:sp>
        <p:nvSpPr>
          <p:cNvPr id="407"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Definition</a:t>
            </a:r>
            <a:r>
              <a:rPr b="0" lang="en-IN" sz="2000" spc="-1" strike="noStrike">
                <a:solidFill>
                  <a:srgbClr val="000000"/>
                </a:solidFill>
                <a:uFill>
                  <a:solidFill>
                    <a:srgbClr val="ffffff"/>
                  </a:solidFill>
                </a:uFill>
                <a:latin typeface="Trebuchet MS"/>
                <a:ea typeface="ＭＳ Ｐゴシック"/>
              </a:rPr>
              <a:t>: A </a:t>
            </a:r>
            <a:r>
              <a:rPr b="0" lang="en-IN" sz="2000" spc="-1" strike="noStrike">
                <a:solidFill>
                  <a:srgbClr val="0070c0"/>
                </a:solidFill>
                <a:uFill>
                  <a:solidFill>
                    <a:srgbClr val="ffffff"/>
                  </a:solidFill>
                </a:uFill>
                <a:latin typeface="Trebuchet MS"/>
                <a:ea typeface="ＭＳ Ｐゴシック"/>
              </a:rPr>
              <a:t>linked list</a:t>
            </a:r>
            <a:r>
              <a:rPr b="0" lang="en-IN" sz="2000" spc="-1" strike="noStrike">
                <a:solidFill>
                  <a:srgbClr val="000000"/>
                </a:solidFill>
                <a:uFill>
                  <a:solidFill>
                    <a:srgbClr val="ffffff"/>
                  </a:solidFill>
                </a:uFill>
                <a:latin typeface="Trebuchet MS"/>
                <a:ea typeface="ＭＳ Ｐゴシック"/>
              </a:rPr>
              <a:t> is either empty or consists of a </a:t>
            </a:r>
            <a:r>
              <a:rPr b="0" lang="en-IN" sz="2000" spc="-1" strike="noStrike">
                <a:solidFill>
                  <a:srgbClr val="0070c0"/>
                </a:solidFill>
                <a:uFill>
                  <a:solidFill>
                    <a:srgbClr val="ffffff"/>
                  </a:solidFill>
                </a:uFill>
                <a:latin typeface="Trebuchet MS"/>
                <a:ea typeface="ＭＳ Ｐゴシック"/>
              </a:rPr>
              <a:t>node</a:t>
            </a:r>
            <a:r>
              <a:rPr b="0" lang="en-IN" sz="2000" spc="-1" strike="noStrike">
                <a:solidFill>
                  <a:srgbClr val="000000"/>
                </a:solidFill>
                <a:uFill>
                  <a:solidFill>
                    <a:srgbClr val="ffffff"/>
                  </a:solidFill>
                </a:uFill>
                <a:latin typeface="Trebuchet MS"/>
                <a:ea typeface="ＭＳ Ｐゴシック"/>
              </a:rPr>
              <a:t> containing data followed by a linked list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#ifndef LINKEDLIST1_H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#define LINKEDLIST1_H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struct node *next;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Node;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#endif</a:t>
            </a:r>
            <a:endParaRPr b="0" lang="en-IN" sz="1800" spc="-1" strike="noStrike">
              <a:solidFill>
                <a:srgbClr val="000000"/>
              </a:solidFill>
              <a:uFill>
                <a:solidFill>
                  <a:srgbClr val="ffffff"/>
                </a:solidFill>
              </a:uFill>
              <a:latin typeface="Arial"/>
            </a:endParaRPr>
          </a:p>
        </p:txBody>
      </p:sp>
      <p:sp>
        <p:nvSpPr>
          <p:cNvPr id="408" name="CustomShape 4"/>
          <p:cNvSpPr/>
          <p:nvPr/>
        </p:nvSpPr>
        <p:spPr>
          <a:xfrm>
            <a:off x="939600" y="1167120"/>
            <a:ext cx="1337400" cy="3942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Trebuchet MS"/>
                <a:ea typeface="ＭＳ Ｐゴシック"/>
              </a:rPr>
              <a:t>Recursive</a:t>
            </a:r>
            <a:endParaRPr b="0" lang="en-IN" sz="1800" spc="-1" strike="noStrike">
              <a:solidFill>
                <a:srgbClr val="000000"/>
              </a:solidFill>
              <a:uFill>
                <a:solidFill>
                  <a:srgbClr val="ffffff"/>
                </a:solidFill>
              </a:uFill>
              <a:latin typeface="Arial"/>
            </a:endParaRPr>
          </a:p>
        </p:txBody>
      </p:sp>
      <p:sp>
        <p:nvSpPr>
          <p:cNvPr id="409" name="CustomShape 5"/>
          <p:cNvSpPr/>
          <p:nvPr/>
        </p:nvSpPr>
        <p:spPr>
          <a:xfrm>
            <a:off x="2814840" y="4065120"/>
            <a:ext cx="6764400" cy="28630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IN" sz="2000" spc="-1" strike="noStrike">
                <a:solidFill>
                  <a:srgbClr val="000000"/>
                </a:solidFill>
                <a:uFill>
                  <a:solidFill>
                    <a:srgbClr val="ffffff"/>
                  </a:solidFill>
                </a:uFill>
                <a:latin typeface="Trebuchet MS"/>
                <a:ea typeface="ＭＳ Ｐゴシック"/>
              </a:rPr>
              <a:t>In </a:t>
            </a:r>
            <a:r>
              <a:rPr b="1" lang="en-IN" sz="2000" spc="-1" strike="noStrike">
                <a:solidFill>
                  <a:srgbClr val="000000"/>
                </a:solidFill>
                <a:uFill>
                  <a:solidFill>
                    <a:srgbClr val="ffffff"/>
                  </a:solidFill>
                </a:uFill>
                <a:latin typeface="Courier New"/>
                <a:ea typeface="ＭＳ Ｐゴシック"/>
              </a:rPr>
              <a:t>LinkedList.c</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Node *makeNode(int data, Node *next)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Node *newNode = (Node *) malloc(sizeof(Node));</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if(newNode != NULL)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newNode-&gt;data = data;</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newNode-&gt;next = next;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return newNode;</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1628" dur="indefinite" restart="never" nodeType="tmRoot">
          <p:childTnLst>
            <p:seq>
              <p:cTn id="1629" dur="indefinite" nodeType="mainSeq">
                <p:childTnLst>
                  <p:par>
                    <p:cTn id="1630" fill="hold">
                      <p:stCondLst>
                        <p:cond delay="indefinite"/>
                      </p:stCondLst>
                      <p:childTnLst>
                        <p:par>
                          <p:cTn id="1631" fill="hold">
                            <p:stCondLst>
                              <p:cond delay="0"/>
                            </p:stCondLst>
                            <p:childTnLst>
                              <p:par>
                                <p:cTn id="1632" nodeType="clickEffect" fill="hold" presetClass="entr" presetID="1">
                                  <p:stCondLst>
                                    <p:cond delay="0"/>
                                  </p:stCondLst>
                                  <p:childTnLst>
                                    <p:set>
                                      <p:cBhvr>
                                        <p:cTn id="1633" dur="1" fill="hold">
                                          <p:stCondLst>
                                            <p:cond delay="0"/>
                                          </p:stCondLst>
                                        </p:cTn>
                                        <p:tgtEl>
                                          <p:spTgt spid="407">
                                            <p:txEl>
                                              <p:pRg st="1" end="107"/>
                                            </p:txEl>
                                          </p:spTgt>
                                        </p:tgtEl>
                                        <p:attrNameLst>
                                          <p:attrName>style.visibility</p:attrName>
                                        </p:attrNameLst>
                                      </p:cBhvr>
                                      <p:to>
                                        <p:strVal val="visible"/>
                                      </p:to>
                                    </p:set>
                                  </p:childTnLst>
                                </p:cTn>
                              </p:par>
                            </p:childTnLst>
                          </p:cTn>
                        </p:par>
                      </p:childTnLst>
                    </p:cTn>
                  </p:par>
                  <p:par>
                    <p:cTn id="1634" fill="hold">
                      <p:stCondLst>
                        <p:cond delay="indefinite"/>
                      </p:stCondLst>
                      <p:childTnLst>
                        <p:par>
                          <p:cTn id="1635" fill="hold">
                            <p:stCondLst>
                              <p:cond delay="0"/>
                            </p:stCondLst>
                            <p:childTnLst>
                              <p:par>
                                <p:cTn id="1636" nodeType="clickEffect" fill="hold" presetClass="entr" presetID="1">
                                  <p:stCondLst>
                                    <p:cond delay="0"/>
                                  </p:stCondLst>
                                  <p:childTnLst>
                                    <p:set>
                                      <p:cBhvr>
                                        <p:cTn id="1637" dur="1" fill="hold">
                                          <p:stCondLst>
                                            <p:cond delay="0"/>
                                          </p:stCondLst>
                                        </p:cTn>
                                        <p:tgtEl>
                                          <p:spTgt spid="408"/>
                                        </p:tgtEl>
                                        <p:attrNameLst>
                                          <p:attrName>style.visibility</p:attrName>
                                        </p:attrNameLst>
                                      </p:cBhvr>
                                      <p:to>
                                        <p:strVal val="visible"/>
                                      </p:to>
                                    </p:set>
                                  </p:childTnLst>
                                </p:cTn>
                              </p:par>
                            </p:childTnLst>
                          </p:cTn>
                        </p:par>
                      </p:childTnLst>
                    </p:cTn>
                  </p:par>
                  <p:par>
                    <p:cTn id="1638" fill="hold">
                      <p:stCondLst>
                        <p:cond delay="indefinite"/>
                      </p:stCondLst>
                      <p:childTnLst>
                        <p:par>
                          <p:cTn id="1639" fill="hold">
                            <p:stCondLst>
                              <p:cond delay="0"/>
                            </p:stCondLst>
                            <p:childTnLst>
                              <p:par>
                                <p:cTn id="1640" nodeType="clickEffect" fill="hold" presetClass="entr" presetID="1">
                                  <p:stCondLst>
                                    <p:cond delay="0"/>
                                  </p:stCondLst>
                                  <p:childTnLst>
                                    <p:set>
                                      <p:cBhvr>
                                        <p:cTn id="1641" dur="1" fill="hold">
                                          <p:stCondLst>
                                            <p:cond delay="0"/>
                                          </p:stCondLst>
                                        </p:cTn>
                                        <p:tgtEl>
                                          <p:spTgt spid="407">
                                            <p:txEl>
                                              <p:pRg st="222" end="222"/>
                                            </p:txEl>
                                          </p:spTgt>
                                        </p:tgtEl>
                                        <p:attrNameLst>
                                          <p:attrName>style.visibility</p:attrName>
                                        </p:attrNameLst>
                                      </p:cBhvr>
                                      <p:to>
                                        <p:strVal val="visible"/>
                                      </p:to>
                                    </p:set>
                                  </p:childTnLst>
                                </p:cTn>
                              </p:par>
                              <p:par>
                                <p:cTn id="1642" nodeType="withEffect" fill="hold" presetClass="entr" presetID="1">
                                  <p:stCondLst>
                                    <p:cond delay="0"/>
                                  </p:stCondLst>
                                  <p:childTnLst>
                                    <p:set>
                                      <p:cBhvr>
                                        <p:cTn id="1643" dur="1" fill="hold">
                                          <p:stCondLst>
                                            <p:cond delay="0"/>
                                          </p:stCondLst>
                                        </p:cTn>
                                        <p:tgtEl>
                                          <p:spTgt spid="407">
                                            <p:txEl>
                                              <p:pRg st="222" end="222"/>
                                            </p:txEl>
                                          </p:spTgt>
                                        </p:tgtEl>
                                        <p:attrNameLst>
                                          <p:attrName>style.visibility</p:attrName>
                                        </p:attrNameLst>
                                      </p:cBhvr>
                                      <p:to>
                                        <p:strVal val="visible"/>
                                      </p:to>
                                    </p:set>
                                  </p:childTnLst>
                                </p:cTn>
                              </p:par>
                              <p:par>
                                <p:cTn id="1644" nodeType="withEffect" fill="hold" presetClass="entr" presetID="1">
                                  <p:stCondLst>
                                    <p:cond delay="0"/>
                                  </p:stCondLst>
                                  <p:childTnLst>
                                    <p:set>
                                      <p:cBhvr>
                                        <p:cTn id="1645" dur="1" fill="hold">
                                          <p:stCondLst>
                                            <p:cond delay="0"/>
                                          </p:stCondLst>
                                        </p:cTn>
                                        <p:tgtEl>
                                          <p:spTgt spid="407">
                                            <p:txEl>
                                              <p:pRg st="222" end="222"/>
                                            </p:txEl>
                                          </p:spTgt>
                                        </p:tgtEl>
                                        <p:attrNameLst>
                                          <p:attrName>style.visibility</p:attrName>
                                        </p:attrNameLst>
                                      </p:cBhvr>
                                      <p:to>
                                        <p:strVal val="visible"/>
                                      </p:to>
                                    </p:set>
                                  </p:childTnLst>
                                </p:cTn>
                              </p:par>
                            </p:childTnLst>
                          </p:cTn>
                        </p:par>
                      </p:childTnLst>
                    </p:cTn>
                  </p:par>
                  <p:par>
                    <p:cTn id="1646" fill="hold">
                      <p:stCondLst>
                        <p:cond delay="indefinite"/>
                      </p:stCondLst>
                      <p:childTnLst>
                        <p:par>
                          <p:cTn id="1647" fill="hold">
                            <p:stCondLst>
                              <p:cond delay="0"/>
                            </p:stCondLst>
                            <p:childTnLst>
                              <p:par>
                                <p:cTn id="1648" nodeType="clickEffect" fill="hold" presetClass="entr" presetID="1">
                                  <p:stCondLst>
                                    <p:cond delay="0"/>
                                  </p:stCondLst>
                                  <p:childTnLst>
                                    <p:set>
                                      <p:cBhvr>
                                        <p:cTn id="1649" dur="1" fill="hold">
                                          <p:stCondLst>
                                            <p:cond delay="0"/>
                                          </p:stCondLst>
                                        </p:cTn>
                                        <p:tgtEl>
                                          <p:spTgt spid="407">
                                            <p:txEl>
                                              <p:pRg st="222" end="222"/>
                                            </p:txEl>
                                          </p:spTgt>
                                        </p:tgtEl>
                                        <p:attrNameLst>
                                          <p:attrName>style.visibility</p:attrName>
                                        </p:attrNameLst>
                                      </p:cBhvr>
                                      <p:to>
                                        <p:strVal val="visible"/>
                                      </p:to>
                                    </p:set>
                                  </p:childTnLst>
                                </p:cTn>
                              </p:par>
                              <p:par>
                                <p:cTn id="1650" nodeType="withEffect" fill="hold" presetClass="entr" presetID="1">
                                  <p:stCondLst>
                                    <p:cond delay="0"/>
                                  </p:stCondLst>
                                  <p:childTnLst>
                                    <p:set>
                                      <p:cBhvr>
                                        <p:cTn id="1651" dur="1" fill="hold">
                                          <p:stCondLst>
                                            <p:cond delay="0"/>
                                          </p:stCondLst>
                                        </p:cTn>
                                        <p:tgtEl>
                                          <p:spTgt spid="407">
                                            <p:txEl>
                                              <p:pRg st="222" end="222"/>
                                            </p:txEl>
                                          </p:spTgt>
                                        </p:tgtEl>
                                        <p:attrNameLst>
                                          <p:attrName>style.visibility</p:attrName>
                                        </p:attrNameLst>
                                      </p:cBhvr>
                                      <p:to>
                                        <p:strVal val="visible"/>
                                      </p:to>
                                    </p:set>
                                  </p:childTnLst>
                                </p:cTn>
                              </p:par>
                            </p:childTnLst>
                          </p:cTn>
                        </p:par>
                      </p:childTnLst>
                    </p:cTn>
                  </p:par>
                  <p:par>
                    <p:cTn id="1652" fill="hold">
                      <p:stCondLst>
                        <p:cond delay="indefinite"/>
                      </p:stCondLst>
                      <p:childTnLst>
                        <p:par>
                          <p:cTn id="1653" fill="hold">
                            <p:stCondLst>
                              <p:cond delay="0"/>
                            </p:stCondLst>
                            <p:childTnLst>
                              <p:par>
                                <p:cTn id="1654" nodeType="clickEffect" fill="hold" presetClass="entr" presetID="1">
                                  <p:stCondLst>
                                    <p:cond delay="0"/>
                                  </p:stCondLst>
                                  <p:childTnLst>
                                    <p:set>
                                      <p:cBhvr>
                                        <p:cTn id="1655" dur="1" fill="hold">
                                          <p:stCondLst>
                                            <p:cond delay="0"/>
                                          </p:stCondLst>
                                        </p:cTn>
                                        <p:tgtEl>
                                          <p:spTgt spid="407">
                                            <p:txEl>
                                              <p:pRg st="222" end="222"/>
                                            </p:txEl>
                                          </p:spTgt>
                                        </p:tgtEl>
                                        <p:attrNameLst>
                                          <p:attrName>style.visibility</p:attrName>
                                        </p:attrNameLst>
                                      </p:cBhvr>
                                      <p:to>
                                        <p:strVal val="visible"/>
                                      </p:to>
                                    </p:set>
                                  </p:childTnLst>
                                </p:cTn>
                              </p:par>
                            </p:childTnLst>
                          </p:cTn>
                        </p:par>
                      </p:childTnLst>
                    </p:cTn>
                  </p:par>
                  <p:par>
                    <p:cTn id="1656" fill="hold">
                      <p:stCondLst>
                        <p:cond delay="indefinite"/>
                      </p:stCondLst>
                      <p:childTnLst>
                        <p:par>
                          <p:cTn id="1657" fill="hold">
                            <p:stCondLst>
                              <p:cond delay="0"/>
                            </p:stCondLst>
                            <p:childTnLst>
                              <p:par>
                                <p:cTn id="1658" nodeType="clickEffect" fill="hold" presetClass="entr" presetID="1">
                                  <p:stCondLst>
                                    <p:cond delay="0"/>
                                  </p:stCondLst>
                                  <p:childTnLst>
                                    <p:set>
                                      <p:cBhvr>
                                        <p:cTn id="1659" dur="1" fill="hold">
                                          <p:stCondLst>
                                            <p:cond delay="0"/>
                                          </p:stCondLst>
                                        </p:cTn>
                                        <p:tgtEl>
                                          <p:spTgt spid="407">
                                            <p:txEl>
                                              <p:pRg st="222" end="222"/>
                                            </p:txEl>
                                          </p:spTgt>
                                        </p:tgtEl>
                                        <p:attrNameLst>
                                          <p:attrName>style.visibility</p:attrName>
                                        </p:attrNameLst>
                                      </p:cBhvr>
                                      <p:to>
                                        <p:strVal val="visible"/>
                                      </p:to>
                                    </p:set>
                                  </p:childTnLst>
                                </p:cTn>
                              </p:par>
                            </p:childTnLst>
                          </p:cTn>
                        </p:par>
                      </p:childTnLst>
                    </p:cTn>
                  </p:par>
                  <p:par>
                    <p:cTn id="1660" fill="hold">
                      <p:stCondLst>
                        <p:cond delay="indefinite"/>
                      </p:stCondLst>
                      <p:childTnLst>
                        <p:par>
                          <p:cTn id="1661" fill="hold">
                            <p:stCondLst>
                              <p:cond delay="0"/>
                            </p:stCondLst>
                            <p:childTnLst>
                              <p:par>
                                <p:cTn id="1662" nodeType="clickEffect" fill="hold" presetClass="entr" presetID="1">
                                  <p:stCondLst>
                                    <p:cond delay="0"/>
                                  </p:stCondLst>
                                  <p:childTnLst>
                                    <p:set>
                                      <p:cBhvr>
                                        <p:cTn id="1663" dur="1" fill="hold">
                                          <p:stCondLst>
                                            <p:cond delay="0"/>
                                          </p:stCondLst>
                                        </p:cTn>
                                        <p:tgtEl>
                                          <p:spTgt spid="409">
                                            <p:txEl>
                                              <p:pRg st="0" end="16"/>
                                            </p:txEl>
                                          </p:spTgt>
                                        </p:tgtEl>
                                        <p:attrNameLst>
                                          <p:attrName>style.visibility</p:attrName>
                                        </p:attrNameLst>
                                      </p:cBhvr>
                                      <p:to>
                                        <p:strVal val="visible"/>
                                      </p:to>
                                    </p:set>
                                  </p:childTnLst>
                                </p:cTn>
                              </p:par>
                            </p:childTnLst>
                          </p:cTn>
                        </p:par>
                      </p:childTnLst>
                    </p:cTn>
                  </p:par>
                  <p:par>
                    <p:cTn id="1664" fill="hold">
                      <p:stCondLst>
                        <p:cond delay="indefinite"/>
                      </p:stCondLst>
                      <p:childTnLst>
                        <p:par>
                          <p:cTn id="1665" fill="hold">
                            <p:stCondLst>
                              <p:cond delay="0"/>
                            </p:stCondLst>
                            <p:childTnLst>
                              <p:par>
                                <p:cTn id="1666" nodeType="clickEffect" fill="hold" presetClass="entr" presetID="1">
                                  <p:stCondLst>
                                    <p:cond delay="0"/>
                                  </p:stCondLst>
                                  <p:childTnLst>
                                    <p:set>
                                      <p:cBhvr>
                                        <p:cTn id="1667" dur="1" fill="hold">
                                          <p:stCondLst>
                                            <p:cond delay="0"/>
                                          </p:stCondLst>
                                        </p:cTn>
                                        <p:tgtEl>
                                          <p:spTgt spid="409">
                                            <p:txEl>
                                              <p:pRg st="205" end="205"/>
                                            </p:txEl>
                                          </p:spTgt>
                                        </p:tgtEl>
                                        <p:attrNameLst>
                                          <p:attrName>style.visibility</p:attrName>
                                        </p:attrNameLst>
                                      </p:cBhvr>
                                      <p:to>
                                        <p:strVal val="visible"/>
                                      </p:to>
                                    </p:set>
                                  </p:childTnLst>
                                </p:cTn>
                              </p:par>
                              <p:par>
                                <p:cTn id="1668" nodeType="withEffect" fill="hold" presetClass="entr" presetID="1">
                                  <p:stCondLst>
                                    <p:cond delay="0"/>
                                  </p:stCondLst>
                                  <p:childTnLst>
                                    <p:set>
                                      <p:cBhvr>
                                        <p:cTn id="1669" dur="1" fill="hold">
                                          <p:stCondLst>
                                            <p:cond delay="0"/>
                                          </p:stCondLst>
                                        </p:cTn>
                                        <p:tgtEl>
                                          <p:spTgt spid="409">
                                            <p:txEl>
                                              <p:pRg st="205" end="205"/>
                                            </p:txEl>
                                          </p:spTgt>
                                        </p:tgtEl>
                                        <p:attrNameLst>
                                          <p:attrName>style.visibility</p:attrName>
                                        </p:attrNameLst>
                                      </p:cBhvr>
                                      <p:to>
                                        <p:strVal val="visible"/>
                                      </p:to>
                                    </p:set>
                                  </p:childTnLst>
                                </p:cTn>
                              </p:par>
                            </p:childTnLst>
                          </p:cTn>
                        </p:par>
                      </p:childTnLst>
                    </p:cTn>
                  </p:par>
                  <p:par>
                    <p:cTn id="1670" fill="hold">
                      <p:stCondLst>
                        <p:cond delay="indefinite"/>
                      </p:stCondLst>
                      <p:childTnLst>
                        <p:par>
                          <p:cTn id="1671" fill="hold">
                            <p:stCondLst>
                              <p:cond delay="0"/>
                            </p:stCondLst>
                            <p:childTnLst>
                              <p:par>
                                <p:cTn id="1672" nodeType="clickEffect" fill="hold" presetClass="entr" presetID="1">
                                  <p:stCondLst>
                                    <p:cond delay="0"/>
                                  </p:stCondLst>
                                  <p:childTnLst>
                                    <p:set>
                                      <p:cBhvr>
                                        <p:cTn id="1673" dur="1" fill="hold">
                                          <p:stCondLst>
                                            <p:cond delay="0"/>
                                          </p:stCondLst>
                                        </p:cTn>
                                        <p:tgtEl>
                                          <p:spTgt spid="409">
                                            <p:txEl>
                                              <p:pRg st="205" end="205"/>
                                            </p:txEl>
                                          </p:spTgt>
                                        </p:tgtEl>
                                        <p:attrNameLst>
                                          <p:attrName>style.visibility</p:attrName>
                                        </p:attrNameLst>
                                      </p:cBhvr>
                                      <p:to>
                                        <p:strVal val="visible"/>
                                      </p:to>
                                    </p:set>
                                  </p:childTnLst>
                                </p:cTn>
                              </p:par>
                            </p:childTnLst>
                          </p:cTn>
                        </p:par>
                      </p:childTnLst>
                    </p:cTn>
                  </p:par>
                  <p:par>
                    <p:cTn id="1674" fill="hold">
                      <p:stCondLst>
                        <p:cond delay="indefinite"/>
                      </p:stCondLst>
                      <p:childTnLst>
                        <p:par>
                          <p:cTn id="1675" fill="hold">
                            <p:stCondLst>
                              <p:cond delay="0"/>
                            </p:stCondLst>
                            <p:childTnLst>
                              <p:par>
                                <p:cTn id="1676" nodeType="clickEffect" fill="hold" presetClass="entr" presetID="1">
                                  <p:stCondLst>
                                    <p:cond delay="0"/>
                                  </p:stCondLst>
                                  <p:childTnLst>
                                    <p:set>
                                      <p:cBhvr>
                                        <p:cTn id="1677" dur="1" fill="hold">
                                          <p:stCondLst>
                                            <p:cond delay="0"/>
                                          </p:stCondLst>
                                        </p:cTn>
                                        <p:tgtEl>
                                          <p:spTgt spid="409">
                                            <p:txEl>
                                              <p:pRg st="205" end="205"/>
                                            </p:txEl>
                                          </p:spTgt>
                                        </p:tgtEl>
                                        <p:attrNameLst>
                                          <p:attrName>style.visibility</p:attrName>
                                        </p:attrNameLst>
                                      </p:cBhvr>
                                      <p:to>
                                        <p:strVal val="visible"/>
                                      </p:to>
                                    </p:set>
                                  </p:childTnLst>
                                </p:cTn>
                              </p:par>
                              <p:par>
                                <p:cTn id="1678" nodeType="withEffect" fill="hold" presetClass="entr" presetID="1">
                                  <p:stCondLst>
                                    <p:cond delay="0"/>
                                  </p:stCondLst>
                                  <p:childTnLst>
                                    <p:set>
                                      <p:cBhvr>
                                        <p:cTn id="1679" dur="1" fill="hold">
                                          <p:stCondLst>
                                            <p:cond delay="0"/>
                                          </p:stCondLst>
                                        </p:cTn>
                                        <p:tgtEl>
                                          <p:spTgt spid="409">
                                            <p:txEl>
                                              <p:pRg st="205" end="205"/>
                                            </p:txEl>
                                          </p:spTgt>
                                        </p:tgtEl>
                                        <p:attrNameLst>
                                          <p:attrName>style.visibility</p:attrName>
                                        </p:attrNameLst>
                                      </p:cBhvr>
                                      <p:to>
                                        <p:strVal val="visible"/>
                                      </p:to>
                                    </p:set>
                                  </p:childTnLst>
                                </p:cTn>
                              </p:par>
                            </p:childTnLst>
                          </p:cTn>
                        </p:par>
                      </p:childTnLst>
                    </p:cTn>
                  </p:par>
                  <p:par>
                    <p:cTn id="1680" fill="hold">
                      <p:stCondLst>
                        <p:cond delay="indefinite"/>
                      </p:stCondLst>
                      <p:childTnLst>
                        <p:par>
                          <p:cTn id="1681" fill="hold">
                            <p:stCondLst>
                              <p:cond delay="0"/>
                            </p:stCondLst>
                            <p:childTnLst>
                              <p:par>
                                <p:cTn id="1682" nodeType="clickEffect" fill="hold" presetClass="entr" presetID="1">
                                  <p:stCondLst>
                                    <p:cond delay="0"/>
                                  </p:stCondLst>
                                  <p:childTnLst>
                                    <p:set>
                                      <p:cBhvr>
                                        <p:cTn id="1683" dur="1" fill="hold">
                                          <p:stCondLst>
                                            <p:cond delay="0"/>
                                          </p:stCondLst>
                                        </p:cTn>
                                        <p:tgtEl>
                                          <p:spTgt spid="409">
                                            <p:txEl>
                                              <p:pRg st="205" end="205"/>
                                            </p:txEl>
                                          </p:spTgt>
                                        </p:tgtEl>
                                        <p:attrNameLst>
                                          <p:attrName>style.visibility</p:attrName>
                                        </p:attrNameLst>
                                      </p:cBhvr>
                                      <p:to>
                                        <p:strVal val="visible"/>
                                      </p:to>
                                    </p:set>
                                  </p:childTnLst>
                                </p:cTn>
                              </p:par>
                            </p:childTnLst>
                          </p:cTn>
                        </p:par>
                      </p:childTnLst>
                    </p:cTn>
                  </p:par>
                  <p:par>
                    <p:cTn id="1684" fill="hold">
                      <p:stCondLst>
                        <p:cond delay="indefinite"/>
                      </p:stCondLst>
                      <p:childTnLst>
                        <p:par>
                          <p:cTn id="1685" fill="hold">
                            <p:stCondLst>
                              <p:cond delay="0"/>
                            </p:stCondLst>
                            <p:childTnLst>
                              <p:par>
                                <p:cTn id="1686" nodeType="clickEffect" fill="hold" presetClass="entr" presetID="1">
                                  <p:stCondLst>
                                    <p:cond delay="0"/>
                                  </p:stCondLst>
                                  <p:childTnLst>
                                    <p:set>
                                      <p:cBhvr>
                                        <p:cTn id="1687" dur="1" fill="hold">
                                          <p:stCondLst>
                                            <p:cond delay="0"/>
                                          </p:stCondLst>
                                        </p:cTn>
                                        <p:tgtEl>
                                          <p:spTgt spid="409">
                                            <p:txEl>
                                              <p:pRg st="205" end="205"/>
                                            </p:txEl>
                                          </p:spTgt>
                                        </p:tgtEl>
                                        <p:attrNameLst>
                                          <p:attrName>style.visibility</p:attrName>
                                        </p:attrNameLst>
                                      </p:cBhvr>
                                      <p:to>
                                        <p:strVal val="visible"/>
                                      </p:to>
                                    </p:set>
                                  </p:childTnLst>
                                </p:cTn>
                              </p:par>
                            </p:childTnLst>
                          </p:cTn>
                        </p:par>
                      </p:childTnLst>
                    </p:cTn>
                  </p:par>
                  <p:par>
                    <p:cTn id="1688" fill="hold">
                      <p:stCondLst>
                        <p:cond delay="indefinite"/>
                      </p:stCondLst>
                      <p:childTnLst>
                        <p:par>
                          <p:cTn id="1689" fill="hold">
                            <p:stCondLst>
                              <p:cond delay="0"/>
                            </p:stCondLst>
                            <p:childTnLst>
                              <p:par>
                                <p:cTn id="1690" nodeType="clickEffect" fill="hold" presetClass="entr" presetID="1">
                                  <p:stCondLst>
                                    <p:cond delay="0"/>
                                  </p:stCondLst>
                                  <p:childTnLst>
                                    <p:set>
                                      <p:cBhvr>
                                        <p:cTn id="1691" dur="1" fill="hold">
                                          <p:stCondLst>
                                            <p:cond delay="0"/>
                                          </p:stCondLst>
                                        </p:cTn>
                                        <p:tgtEl>
                                          <p:spTgt spid="409">
                                            <p:txEl>
                                              <p:pRg st="205" end="20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022A1BD7-2F77-429E-A758-ADC26D7CE0B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11"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prepend, size, isEmpty</a:t>
            </a:r>
            <a:endParaRPr b="0" lang="en-IN" sz="1800" spc="-1" strike="noStrike">
              <a:solidFill>
                <a:srgbClr val="000000"/>
              </a:solidFill>
              <a:uFill>
                <a:solidFill>
                  <a:srgbClr val="ffffff"/>
                </a:solidFill>
              </a:uFill>
              <a:latin typeface="Arial"/>
            </a:endParaRPr>
          </a:p>
        </p:txBody>
      </p:sp>
      <p:sp>
        <p:nvSpPr>
          <p:cNvPr id="412"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List prepend(List list, int data)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makeNode(data, (Node *) 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size(List list)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result = 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for(Node *p = (Node *) list; p != NULL; p = p-&gt;next)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++result;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result;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isEmpty(List list) { return list == NULL; }</a:t>
            </a:r>
            <a:endParaRPr b="0" lang="en-IN" sz="1800" spc="-1" strike="noStrike">
              <a:solidFill>
                <a:srgbClr val="000000"/>
              </a:solidFill>
              <a:uFill>
                <a:solidFill>
                  <a:srgbClr val="ffffff"/>
                </a:solidFill>
              </a:uFill>
              <a:latin typeface="Arial"/>
            </a:endParaRPr>
          </a:p>
        </p:txBody>
      </p:sp>
      <p:sp>
        <p:nvSpPr>
          <p:cNvPr id="413" name="CustomShape 4"/>
          <p:cNvSpPr/>
          <p:nvPr/>
        </p:nvSpPr>
        <p:spPr>
          <a:xfrm>
            <a:off x="1497600" y="3314520"/>
            <a:ext cx="7800840" cy="130896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if(list == NULL) { return 0;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return 1 + size(((Node *) list)-&gt;next);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iming>
    <p:tnLst>
      <p:par>
        <p:cTn id="1692" dur="indefinite" restart="never" nodeType="tmRoot">
          <p:childTnLst>
            <p:seq>
              <p:cTn id="1693" dur="indefinite" nodeType="mainSeq">
                <p:childTnLst>
                  <p:par>
                    <p:cTn id="1694" fill="hold">
                      <p:stCondLst>
                        <p:cond delay="indefinite"/>
                      </p:stCondLst>
                      <p:childTnLst>
                        <p:par>
                          <p:cTn id="1695" fill="hold">
                            <p:stCondLst>
                              <p:cond delay="0"/>
                            </p:stCondLst>
                            <p:childTnLst>
                              <p:par>
                                <p:cTn id="1696" nodeType="clickEffect" fill="hold" presetClass="entr" presetID="1">
                                  <p:stCondLst>
                                    <p:cond delay="0"/>
                                  </p:stCondLst>
                                  <p:childTnLst>
                                    <p:set>
                                      <p:cBhvr>
                                        <p:cTn id="1697" dur="1" fill="hold">
                                          <p:stCondLst>
                                            <p:cond delay="0"/>
                                          </p:stCondLst>
                                        </p:cTn>
                                        <p:tgtEl>
                                          <p:spTgt spid="412">
                                            <p:txEl>
                                              <p:pRg st="1" end="37"/>
                                            </p:txEl>
                                          </p:spTgt>
                                        </p:tgtEl>
                                        <p:attrNameLst>
                                          <p:attrName>style.visibility</p:attrName>
                                        </p:attrNameLst>
                                      </p:cBhvr>
                                      <p:to>
                                        <p:strVal val="visible"/>
                                      </p:to>
                                    </p:set>
                                  </p:childTnLst>
                                </p:cTn>
                              </p:par>
                              <p:par>
                                <p:cTn id="1698" nodeType="withEffect" fill="hold" presetClass="entr" presetID="1">
                                  <p:stCondLst>
                                    <p:cond delay="0"/>
                                  </p:stCondLst>
                                  <p:childTnLst>
                                    <p:set>
                                      <p:cBhvr>
                                        <p:cTn id="1699" dur="1" fill="hold">
                                          <p:stCondLst>
                                            <p:cond delay="0"/>
                                          </p:stCondLst>
                                        </p:cTn>
                                        <p:tgtEl>
                                          <p:spTgt spid="412">
                                            <p:txEl>
                                              <p:pRg st="257" end="257"/>
                                            </p:txEl>
                                          </p:spTgt>
                                        </p:tgtEl>
                                        <p:attrNameLst>
                                          <p:attrName>style.visibility</p:attrName>
                                        </p:attrNameLst>
                                      </p:cBhvr>
                                      <p:to>
                                        <p:strVal val="visible"/>
                                      </p:to>
                                    </p:set>
                                  </p:childTnLst>
                                </p:cTn>
                              </p:par>
                            </p:childTnLst>
                          </p:cTn>
                        </p:par>
                      </p:childTnLst>
                    </p:cTn>
                  </p:par>
                  <p:par>
                    <p:cTn id="1700" fill="hold">
                      <p:stCondLst>
                        <p:cond delay="indefinite"/>
                      </p:stCondLst>
                      <p:childTnLst>
                        <p:par>
                          <p:cTn id="1701" fill="hold">
                            <p:stCondLst>
                              <p:cond delay="0"/>
                            </p:stCondLst>
                            <p:childTnLst>
                              <p:par>
                                <p:cTn id="1702" nodeType="clickEffect" fill="hold" presetClass="entr" presetID="1">
                                  <p:stCondLst>
                                    <p:cond delay="0"/>
                                  </p:stCondLst>
                                  <p:childTnLst>
                                    <p:set>
                                      <p:cBhvr>
                                        <p:cTn id="1703" dur="1" fill="hold">
                                          <p:stCondLst>
                                            <p:cond delay="0"/>
                                          </p:stCondLst>
                                        </p:cTn>
                                        <p:tgtEl>
                                          <p:spTgt spid="412">
                                            <p:txEl>
                                              <p:pRg st="257" end="257"/>
                                            </p:txEl>
                                          </p:spTgt>
                                        </p:tgtEl>
                                        <p:attrNameLst>
                                          <p:attrName>style.visibility</p:attrName>
                                        </p:attrNameLst>
                                      </p:cBhvr>
                                      <p:to>
                                        <p:strVal val="visible"/>
                                      </p:to>
                                    </p:set>
                                  </p:childTnLst>
                                </p:cTn>
                              </p:par>
                            </p:childTnLst>
                          </p:cTn>
                        </p:par>
                      </p:childTnLst>
                    </p:cTn>
                  </p:par>
                  <p:par>
                    <p:cTn id="1704" fill="hold">
                      <p:stCondLst>
                        <p:cond delay="indefinite"/>
                      </p:stCondLst>
                      <p:childTnLst>
                        <p:par>
                          <p:cTn id="1705" fill="hold">
                            <p:stCondLst>
                              <p:cond delay="0"/>
                            </p:stCondLst>
                            <p:childTnLst>
                              <p:par>
                                <p:cTn id="1706" nodeType="clickEffect" fill="hold" presetClass="entr" presetID="1">
                                  <p:stCondLst>
                                    <p:cond delay="0"/>
                                  </p:stCondLst>
                                  <p:childTnLst>
                                    <p:set>
                                      <p:cBhvr>
                                        <p:cTn id="1707" dur="1" fill="hold">
                                          <p:stCondLst>
                                            <p:cond delay="0"/>
                                          </p:stCondLst>
                                        </p:cTn>
                                        <p:tgtEl>
                                          <p:spTgt spid="412">
                                            <p:txEl>
                                              <p:pRg st="257" end="257"/>
                                            </p:txEl>
                                          </p:spTgt>
                                        </p:tgtEl>
                                        <p:attrNameLst>
                                          <p:attrName>style.visibility</p:attrName>
                                        </p:attrNameLst>
                                      </p:cBhvr>
                                      <p:to>
                                        <p:strVal val="visible"/>
                                      </p:to>
                                    </p:set>
                                  </p:childTnLst>
                                </p:cTn>
                              </p:par>
                              <p:par>
                                <p:cTn id="1708" nodeType="withEffect" fill="hold" presetClass="entr" presetID="1">
                                  <p:stCondLst>
                                    <p:cond delay="0"/>
                                  </p:stCondLst>
                                  <p:childTnLst>
                                    <p:set>
                                      <p:cBhvr>
                                        <p:cTn id="1709" dur="1" fill="hold">
                                          <p:stCondLst>
                                            <p:cond delay="0"/>
                                          </p:stCondLst>
                                        </p:cTn>
                                        <p:tgtEl>
                                          <p:spTgt spid="412">
                                            <p:txEl>
                                              <p:pRg st="257" end="257"/>
                                            </p:txEl>
                                          </p:spTgt>
                                        </p:tgtEl>
                                        <p:attrNameLst>
                                          <p:attrName>style.visibility</p:attrName>
                                        </p:attrNameLst>
                                      </p:cBhvr>
                                      <p:to>
                                        <p:strVal val="visible"/>
                                      </p:to>
                                    </p:set>
                                  </p:childTnLst>
                                </p:cTn>
                              </p:par>
                            </p:childTnLst>
                          </p:cTn>
                        </p:par>
                      </p:childTnLst>
                    </p:cTn>
                  </p:par>
                  <p:par>
                    <p:cTn id="1710" fill="hold">
                      <p:stCondLst>
                        <p:cond delay="indefinite"/>
                      </p:stCondLst>
                      <p:childTnLst>
                        <p:par>
                          <p:cTn id="1711" fill="hold">
                            <p:stCondLst>
                              <p:cond delay="0"/>
                            </p:stCondLst>
                            <p:childTnLst>
                              <p:par>
                                <p:cTn id="1712" nodeType="clickEffect" fill="hold" presetClass="entr" presetID="1">
                                  <p:stCondLst>
                                    <p:cond delay="0"/>
                                  </p:stCondLst>
                                  <p:childTnLst>
                                    <p:set>
                                      <p:cBhvr>
                                        <p:cTn id="1713" dur="1" fill="hold">
                                          <p:stCondLst>
                                            <p:cond delay="0"/>
                                          </p:stCondLst>
                                        </p:cTn>
                                        <p:tgtEl>
                                          <p:spTgt spid="412">
                                            <p:txEl>
                                              <p:pRg st="257" end="257"/>
                                            </p:txEl>
                                          </p:spTgt>
                                        </p:tgtEl>
                                        <p:attrNameLst>
                                          <p:attrName>style.visibility</p:attrName>
                                        </p:attrNameLst>
                                      </p:cBhvr>
                                      <p:to>
                                        <p:strVal val="visible"/>
                                      </p:to>
                                    </p:set>
                                  </p:childTnLst>
                                </p:cTn>
                              </p:par>
                            </p:childTnLst>
                          </p:cTn>
                        </p:par>
                      </p:childTnLst>
                    </p:cTn>
                  </p:par>
                  <p:par>
                    <p:cTn id="1714" fill="hold">
                      <p:stCondLst>
                        <p:cond delay="indefinite"/>
                      </p:stCondLst>
                      <p:childTnLst>
                        <p:par>
                          <p:cTn id="1715" fill="hold">
                            <p:stCondLst>
                              <p:cond delay="0"/>
                            </p:stCondLst>
                            <p:childTnLst>
                              <p:par>
                                <p:cTn id="1716" nodeType="clickEffect" fill="hold" presetClass="entr" presetID="1">
                                  <p:stCondLst>
                                    <p:cond delay="0"/>
                                  </p:stCondLst>
                                  <p:childTnLst>
                                    <p:set>
                                      <p:cBhvr>
                                        <p:cTn id="1717" dur="1" fill="hold">
                                          <p:stCondLst>
                                            <p:cond delay="0"/>
                                          </p:stCondLst>
                                        </p:cTn>
                                        <p:tgtEl>
                                          <p:spTgt spid="412">
                                            <p:txEl>
                                              <p:pRg st="257" end="257"/>
                                            </p:txEl>
                                          </p:spTgt>
                                        </p:tgtEl>
                                        <p:attrNameLst>
                                          <p:attrName>style.visibility</p:attrName>
                                        </p:attrNameLst>
                                      </p:cBhvr>
                                      <p:to>
                                        <p:strVal val="visible"/>
                                      </p:to>
                                    </p:set>
                                  </p:childTnLst>
                                </p:cTn>
                              </p:par>
                            </p:childTnLst>
                          </p:cTn>
                        </p:par>
                      </p:childTnLst>
                    </p:cTn>
                  </p:par>
                  <p:par>
                    <p:cTn id="1718" fill="hold">
                      <p:stCondLst>
                        <p:cond delay="indefinite"/>
                      </p:stCondLst>
                      <p:childTnLst>
                        <p:par>
                          <p:cTn id="1719" fill="hold">
                            <p:stCondLst>
                              <p:cond delay="0"/>
                            </p:stCondLst>
                            <p:childTnLst>
                              <p:par>
                                <p:cTn id="1720" nodeType="clickEffect" fill="hold" presetClass="entr" presetID="1">
                                  <p:stCondLst>
                                    <p:cond delay="0"/>
                                  </p:stCondLst>
                                  <p:childTnLst>
                                    <p:set>
                                      <p:cBhvr>
                                        <p:cTn id="1721" dur="1" fill="hold">
                                          <p:stCondLst>
                                            <p:cond delay="0"/>
                                          </p:stCondLst>
                                        </p:cTn>
                                        <p:tgtEl>
                                          <p:spTgt spid="412">
                                            <p:txEl>
                                              <p:pRg st="257" end="257"/>
                                            </p:txEl>
                                          </p:spTgt>
                                        </p:tgtEl>
                                        <p:attrNameLst>
                                          <p:attrName>style.visibility</p:attrName>
                                        </p:attrNameLst>
                                      </p:cBhvr>
                                      <p:to>
                                        <p:strVal val="visible"/>
                                      </p:to>
                                    </p:set>
                                  </p:childTnLst>
                                </p:cTn>
                              </p:par>
                            </p:childTnLst>
                          </p:cTn>
                        </p:par>
                      </p:childTnLst>
                    </p:cTn>
                  </p:par>
                  <p:par>
                    <p:cTn id="1722" fill="hold">
                      <p:stCondLst>
                        <p:cond delay="indefinite"/>
                      </p:stCondLst>
                      <p:childTnLst>
                        <p:par>
                          <p:cTn id="1723" fill="hold">
                            <p:stCondLst>
                              <p:cond delay="0"/>
                            </p:stCondLst>
                            <p:childTnLst>
                              <p:par>
                                <p:cTn id="1724" nodeType="clickEffect" fill="hold" presetClass="entr" presetID="1">
                                  <p:stCondLst>
                                    <p:cond delay="0"/>
                                  </p:stCondLst>
                                  <p:childTnLst>
                                    <p:set>
                                      <p:cBhvr>
                                        <p:cTn id="1725" dur="1" fill="hold">
                                          <p:stCondLst>
                                            <p:cond delay="0"/>
                                          </p:stCondLst>
                                        </p:cTn>
                                        <p:tgtEl>
                                          <p:spTgt spid="412">
                                            <p:txEl>
                                              <p:pRg st="257" end="257"/>
                                            </p:txEl>
                                          </p:spTgt>
                                        </p:tgtEl>
                                        <p:attrNameLst>
                                          <p:attrName>style.visibility</p:attrName>
                                        </p:attrNameLst>
                                      </p:cBhvr>
                                      <p:to>
                                        <p:strVal val="visible"/>
                                      </p:to>
                                    </p:set>
                                  </p:childTnLst>
                                </p:cTn>
                              </p:par>
                            </p:childTnLst>
                          </p:cTn>
                        </p:par>
                      </p:childTnLst>
                    </p:cTn>
                  </p:par>
                  <p:par>
                    <p:cTn id="1726" fill="hold">
                      <p:stCondLst>
                        <p:cond delay="indefinite"/>
                      </p:stCondLst>
                      <p:childTnLst>
                        <p:par>
                          <p:cTn id="1727" fill="hold">
                            <p:stCondLst>
                              <p:cond delay="0"/>
                            </p:stCondLst>
                            <p:childTnLst>
                              <p:par>
                                <p:cTn id="1728" nodeType="clickEffect" fill="hold" presetClass="entr" presetID="1">
                                  <p:stCondLst>
                                    <p:cond delay="0"/>
                                  </p:stCondLst>
                                  <p:childTnLst>
                                    <p:set>
                                      <p:cBhvr>
                                        <p:cTn id="1729" dur="1" fill="hold">
                                          <p:stCondLst>
                                            <p:cond delay="0"/>
                                          </p:stCondLst>
                                        </p:cTn>
                                        <p:tgtEl>
                                          <p:spTgt spid="412">
                                            <p:txEl>
                                              <p:pRg st="257" end="257"/>
                                            </p:txEl>
                                          </p:spTgt>
                                        </p:tgtEl>
                                        <p:attrNameLst>
                                          <p:attrName>style.visibility</p:attrName>
                                        </p:attrNameLst>
                                      </p:cBhvr>
                                      <p:to>
                                        <p:strVal val="visible"/>
                                      </p:to>
                                    </p:set>
                                  </p:childTnLst>
                                </p:cTn>
                              </p:par>
                            </p:childTnLst>
                          </p:cTn>
                        </p:par>
                      </p:childTnLst>
                    </p:cTn>
                  </p:par>
                  <p:par>
                    <p:cTn id="1730" fill="hold">
                      <p:stCondLst>
                        <p:cond delay="indefinite"/>
                      </p:stCondLst>
                      <p:childTnLst>
                        <p:par>
                          <p:cTn id="1731" fill="hold">
                            <p:stCondLst>
                              <p:cond delay="0"/>
                            </p:stCondLst>
                            <p:childTnLst>
                              <p:par>
                                <p:cTn id="1732" nodeType="clickEffect" fill="hold" presetClass="entr" presetID="1">
                                  <p:stCondLst>
                                    <p:cond delay="0"/>
                                  </p:stCondLst>
                                  <p:childTnLst>
                                    <p:set>
                                      <p:cBhvr>
                                        <p:cTn id="1733"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29DA114C-A45C-49A3-A513-6F40F8CA9B9A}"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07"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Course Project: Two Options</a:t>
            </a:r>
            <a:endParaRPr b="0" lang="en-IN" sz="1800" spc="-1" strike="noStrike">
              <a:solidFill>
                <a:srgbClr val="000000"/>
              </a:solidFill>
              <a:uFill>
                <a:solidFill>
                  <a:srgbClr val="ffffff"/>
                </a:solidFill>
              </a:uFill>
              <a:latin typeface="Arial"/>
            </a:endParaRPr>
          </a:p>
        </p:txBody>
      </p:sp>
      <p:sp>
        <p:nvSpPr>
          <p:cNvPr id="208"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Trebuchet MS"/>
              <a:buAutoNum type="arabicPeriod"/>
            </a:pPr>
            <a:r>
              <a:rPr b="1" lang="en-IN" sz="2000" spc="-1" strike="noStrike">
                <a:solidFill>
                  <a:srgbClr val="000000"/>
                </a:solidFill>
                <a:uFill>
                  <a:solidFill>
                    <a:srgbClr val="ffffff"/>
                  </a:solidFill>
                </a:uFill>
                <a:latin typeface="Trebuchet MS"/>
                <a:ea typeface="ＭＳ Ｐゴシック"/>
              </a:rPr>
              <a:t>Fast track</a:t>
            </a:r>
            <a:r>
              <a:rPr b="0" lang="en-IN" sz="2000" spc="-1" strike="noStrike">
                <a:solidFill>
                  <a:srgbClr val="000000"/>
                </a:solidFill>
                <a:uFill>
                  <a:solidFill>
                    <a:srgbClr val="ffffff"/>
                  </a:solidFill>
                </a:uFill>
                <a:latin typeface="Trebuchet MS"/>
                <a:ea typeface="ＭＳ Ｐゴシック"/>
              </a:rPr>
              <a:t>: Complete project in </a:t>
            </a:r>
            <a:r>
              <a:rPr b="0" i="1" lang="en-IN" sz="2000" spc="-1" strike="noStrike">
                <a:solidFill>
                  <a:srgbClr val="000000"/>
                </a:solidFill>
                <a:uFill>
                  <a:solidFill>
                    <a:srgbClr val="ffffff"/>
                  </a:solidFill>
                </a:uFill>
                <a:latin typeface="Trebuchet MS"/>
                <a:ea typeface="ＭＳ Ｐゴシック"/>
              </a:rPr>
              <a:t>Data Structures Made Easy</a:t>
            </a:r>
            <a:r>
              <a:rPr b="0" lang="en-IN" sz="2000" spc="-1" strike="noStrike">
                <a:solidFill>
                  <a:srgbClr val="000000"/>
                </a:solidFill>
                <a:uFill>
                  <a:solidFill>
                    <a:srgbClr val="ffffff"/>
                  </a:solidFill>
                </a:uFill>
                <a:latin typeface="Trebuchet MS"/>
                <a:ea typeface="ＭＳ Ｐゴシック"/>
              </a:rPr>
              <a:t> (UCSD); coursera.org/learn/data-structures-optimizing-performance (Java)</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NOT: coursera.org/learn/data-structures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Register by Aug 6, complete work by Sept 11, viva date TBA</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Trebuchet MS"/>
              <a:buAutoNum type="arabicPeriod"/>
            </a:pPr>
            <a:r>
              <a:rPr b="1" lang="en-IN" sz="2000" spc="-1" strike="noStrike">
                <a:solidFill>
                  <a:srgbClr val="000000"/>
                </a:solidFill>
                <a:uFill>
                  <a:solidFill>
                    <a:srgbClr val="ffffff"/>
                  </a:solidFill>
                </a:uFill>
                <a:latin typeface="Trebuchet MS"/>
                <a:ea typeface="ＭＳ Ｐゴシック"/>
              </a:rPr>
              <a:t>Regular track</a:t>
            </a:r>
            <a:r>
              <a:rPr b="0" lang="en-IN" sz="2000" spc="-1" strike="noStrike">
                <a:solidFill>
                  <a:srgbClr val="000000"/>
                </a:solidFill>
                <a:uFill>
                  <a:solidFill>
                    <a:srgbClr val="ffffff"/>
                  </a:solidFill>
                </a:uFill>
                <a:latin typeface="Trebuchet MS"/>
                <a:ea typeface="ＭＳ Ｐゴシック"/>
              </a:rPr>
              <a:t>: Complete in-course project (any language other than C)</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Can combine this with other course projects (e.g., Web Tech.)</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Common concept: Edit Distance between two words (operations allowed: insert, modify, delete one letter at a time)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e.g., </a:t>
            </a:r>
            <a:r>
              <a:rPr b="0" lang="en-IN" sz="2000" spc="-1" strike="noStrike">
                <a:solidFill>
                  <a:srgbClr val="0070c0"/>
                </a:solidFill>
                <a:uFill>
                  <a:solidFill>
                    <a:srgbClr val="ffffff"/>
                  </a:solidFill>
                </a:uFill>
                <a:latin typeface="Trebuchet MS"/>
                <a:ea typeface="ＭＳ Ｐゴシック"/>
              </a:rPr>
              <a:t>time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ff0000"/>
                </a:solidFill>
                <a:uFill>
                  <a:solidFill>
                    <a:srgbClr val="ffffff"/>
                  </a:solidFill>
                </a:uFill>
                <a:latin typeface="Trebuchet MS"/>
                <a:ea typeface="ＭＳ Ｐゴシック"/>
              </a:rPr>
              <a:t>s</a:t>
            </a:r>
            <a:r>
              <a:rPr b="0" lang="en-IN" sz="2000" spc="-1" strike="noStrike">
                <a:solidFill>
                  <a:srgbClr val="0070c0"/>
                </a:solidFill>
                <a:uFill>
                  <a:solidFill>
                    <a:srgbClr val="ffffff"/>
                  </a:solidFill>
                </a:uFill>
                <a:latin typeface="Trebuchet MS"/>
                <a:ea typeface="ＭＳ Ｐゴシック"/>
              </a:rPr>
              <a:t>time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ff0000"/>
                </a:solidFill>
                <a:uFill>
                  <a:solidFill>
                    <a:srgbClr val="ffffff"/>
                  </a:solidFill>
                </a:uFill>
                <a:latin typeface="Trebuchet MS"/>
                <a:ea typeface="ＭＳ Ｐゴシック"/>
              </a:rPr>
              <a:t>sp</a:t>
            </a:r>
            <a:r>
              <a:rPr b="0" lang="en-IN" sz="2000" spc="-1" strike="noStrike">
                <a:solidFill>
                  <a:srgbClr val="0070c0"/>
                </a:solidFill>
                <a:uFill>
                  <a:solidFill>
                    <a:srgbClr val="ffffff"/>
                  </a:solidFill>
                </a:uFill>
                <a:latin typeface="Trebuchet MS"/>
                <a:ea typeface="ＭＳ Ｐゴシック"/>
              </a:rPr>
              <a:t>ime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ff0000"/>
                </a:solidFill>
                <a:uFill>
                  <a:solidFill>
                    <a:srgbClr val="ffffff"/>
                  </a:solidFill>
                </a:uFill>
                <a:latin typeface="Trebuchet MS"/>
                <a:ea typeface="ＭＳ Ｐゴシック"/>
              </a:rPr>
              <a:t>spa</a:t>
            </a:r>
            <a:r>
              <a:rPr b="0" lang="en-IN" sz="2000" spc="-1" strike="noStrike">
                <a:solidFill>
                  <a:srgbClr val="0070c0"/>
                </a:solidFill>
                <a:uFill>
                  <a:solidFill>
                    <a:srgbClr val="ffffff"/>
                  </a:solidFill>
                </a:uFill>
                <a:latin typeface="Trebuchet MS"/>
                <a:ea typeface="ＭＳ Ｐゴシック"/>
              </a:rPr>
              <a:t>me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ff0000"/>
                </a:solidFill>
                <a:uFill>
                  <a:solidFill>
                    <a:srgbClr val="ffffff"/>
                  </a:solidFill>
                </a:uFill>
                <a:latin typeface="Trebuchet MS"/>
                <a:ea typeface="ＭＳ Ｐゴシック"/>
              </a:rPr>
              <a:t>spac</a:t>
            </a:r>
            <a:r>
              <a:rPr b="0" lang="en-IN" sz="2000" spc="-1" strike="noStrike">
                <a:solidFill>
                  <a:srgbClr val="0070c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(edit distance = 4)</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twist: intermediate words must be valid English words (vocab. game)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time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tame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fame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face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pace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space (edit distance = 5)</a:t>
            </a:r>
            <a:endParaRPr b="0" lang="en-IN" sz="18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208">
                                            <p:txEl>
                                              <p:pRg st="1" end="13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208">
                                            <p:txEl>
                                              <p:pRg st="674" end="67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208">
                                            <p:txEl>
                                              <p:pRg st="674" end="67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08">
                                            <p:txEl>
                                              <p:pRg st="674" end="67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208">
                                            <p:txEl>
                                              <p:pRg st="674" end="67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208">
                                            <p:txEl>
                                              <p:pRg st="674" end="67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208">
                                            <p:txEl>
                                              <p:pRg st="674" end="67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208">
                                            <p:txEl>
                                              <p:pRg st="674" end="67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208">
                                            <p:txEl>
                                              <p:pRg st="674" end="67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FB4A8078-17B6-468A-8507-9EDAF81DDB3A}"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15"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append</a:t>
            </a:r>
            <a:endParaRPr b="0" lang="en-IN" sz="1800" spc="-1" strike="noStrike">
              <a:solidFill>
                <a:srgbClr val="000000"/>
              </a:solidFill>
              <a:uFill>
                <a:solidFill>
                  <a:srgbClr val="ffffff"/>
                </a:solidFill>
              </a:uFill>
              <a:latin typeface="Arial"/>
            </a:endParaRPr>
          </a:p>
        </p:txBody>
      </p:sp>
      <p:sp>
        <p:nvSpPr>
          <p:cNvPr id="416"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65160">
              <a:lnSpc>
                <a:spcPct val="100000"/>
              </a:lnSpc>
            </a:pP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List append(List list, int data)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*newNode = makeNode(data, NULL);</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if(newNode == NULL || list == NULL) { return newNode;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*p = (Node *) list;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while(p-&gt;next != NULL)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p = p-&gt;next;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p-&gt;next = newNode;</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list;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417" name="CustomShape 4"/>
          <p:cNvSpPr/>
          <p:nvPr/>
        </p:nvSpPr>
        <p:spPr>
          <a:xfrm>
            <a:off x="4677480" y="3993480"/>
            <a:ext cx="4257360" cy="25286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In LinkedList1: prepend is cheap,</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size and append are expensive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In ArrayList1: prepend is expensive,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size and append are cheap</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In ArrayList2: size is cheap, append</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and prepend are expensive (in the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70c0"/>
                </a:solidFill>
                <a:uFill>
                  <a:solidFill>
                    <a:srgbClr val="ffffff"/>
                  </a:solidFill>
                </a:uFill>
                <a:latin typeface="Trebuchet MS"/>
                <a:ea typeface="ＭＳ Ｐゴシック"/>
              </a:rPr>
              <a:t>worst case</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In LinkedList2: all 3 will be cheap!</a:t>
            </a:r>
            <a:endParaRPr b="0" lang="en-IN" sz="1800" spc="-1" strike="noStrike">
              <a:solidFill>
                <a:srgbClr val="000000"/>
              </a:solidFill>
              <a:uFill>
                <a:solidFill>
                  <a:srgbClr val="ffffff"/>
                </a:solidFill>
              </a:uFill>
              <a:latin typeface="Arial"/>
            </a:endParaRPr>
          </a:p>
        </p:txBody>
      </p:sp>
    </p:spTree>
  </p:cSld>
  <p:timing>
    <p:tnLst>
      <p:par>
        <p:cTn id="1734" dur="indefinite" restart="never" nodeType="tmRoot">
          <p:childTnLst>
            <p:seq>
              <p:cTn id="1735" dur="indefinite" nodeType="mainSeq">
                <p:childTnLst>
                  <p:par>
                    <p:cTn id="1736" fill="hold">
                      <p:stCondLst>
                        <p:cond delay="indefinite"/>
                      </p:stCondLst>
                      <p:childTnLst>
                        <p:par>
                          <p:cTn id="1737" fill="hold">
                            <p:stCondLst>
                              <p:cond delay="0"/>
                            </p:stCondLst>
                            <p:childTnLst>
                              <p:par>
                                <p:cTn id="1738" nodeType="clickEffect" fill="hold" presetClass="entr" presetID="1">
                                  <p:stCondLst>
                                    <p:cond delay="0"/>
                                  </p:stCondLst>
                                  <p:childTnLst>
                                    <p:set>
                                      <p:cBhvr>
                                        <p:cTn id="1739" dur="1" fill="hold">
                                          <p:stCondLst>
                                            <p:cond delay="0"/>
                                          </p:stCondLst>
                                        </p:cTn>
                                        <p:tgtEl>
                                          <p:spTgt spid="416">
                                            <p:txEl>
                                              <p:pRg st="1" end="36"/>
                                            </p:txEl>
                                          </p:spTgt>
                                        </p:tgtEl>
                                        <p:attrNameLst>
                                          <p:attrName>style.visibility</p:attrName>
                                        </p:attrNameLst>
                                      </p:cBhvr>
                                      <p:to>
                                        <p:strVal val="visible"/>
                                      </p:to>
                                    </p:set>
                                  </p:childTnLst>
                                </p:cTn>
                              </p:par>
                              <p:par>
                                <p:cTn id="1740" nodeType="withEffect" fill="hold" presetClass="entr" presetID="1">
                                  <p:stCondLst>
                                    <p:cond delay="0"/>
                                  </p:stCondLst>
                                  <p:childTnLst>
                                    <p:set>
                                      <p:cBhvr>
                                        <p:cTn id="1741" dur="1" fill="hold">
                                          <p:stCondLst>
                                            <p:cond delay="0"/>
                                          </p:stCondLst>
                                        </p:cTn>
                                        <p:tgtEl>
                                          <p:spTgt spid="416">
                                            <p:txEl>
                                              <p:pRg st="247" end="247"/>
                                            </p:txEl>
                                          </p:spTgt>
                                        </p:tgtEl>
                                        <p:attrNameLst>
                                          <p:attrName>style.visibility</p:attrName>
                                        </p:attrNameLst>
                                      </p:cBhvr>
                                      <p:to>
                                        <p:strVal val="visible"/>
                                      </p:to>
                                    </p:set>
                                  </p:childTnLst>
                                </p:cTn>
                              </p:par>
                            </p:childTnLst>
                          </p:cTn>
                        </p:par>
                      </p:childTnLst>
                    </p:cTn>
                  </p:par>
                  <p:par>
                    <p:cTn id="1742" fill="hold">
                      <p:stCondLst>
                        <p:cond delay="indefinite"/>
                      </p:stCondLst>
                      <p:childTnLst>
                        <p:par>
                          <p:cTn id="1743" fill="hold">
                            <p:stCondLst>
                              <p:cond delay="0"/>
                            </p:stCondLst>
                            <p:childTnLst>
                              <p:par>
                                <p:cTn id="1744" nodeType="clickEffect" fill="hold" presetClass="entr" presetID="1">
                                  <p:stCondLst>
                                    <p:cond delay="0"/>
                                  </p:stCondLst>
                                  <p:childTnLst>
                                    <p:set>
                                      <p:cBhvr>
                                        <p:cTn id="1745" dur="1" fill="hold">
                                          <p:stCondLst>
                                            <p:cond delay="0"/>
                                          </p:stCondLst>
                                        </p:cTn>
                                        <p:tgtEl>
                                          <p:spTgt spid="416">
                                            <p:txEl>
                                              <p:pRg st="247" end="247"/>
                                            </p:txEl>
                                          </p:spTgt>
                                        </p:tgtEl>
                                        <p:attrNameLst>
                                          <p:attrName>style.visibility</p:attrName>
                                        </p:attrNameLst>
                                      </p:cBhvr>
                                      <p:to>
                                        <p:strVal val="visible"/>
                                      </p:to>
                                    </p:set>
                                  </p:childTnLst>
                                </p:cTn>
                              </p:par>
                            </p:childTnLst>
                          </p:cTn>
                        </p:par>
                      </p:childTnLst>
                    </p:cTn>
                  </p:par>
                  <p:par>
                    <p:cTn id="1746" fill="hold">
                      <p:stCondLst>
                        <p:cond delay="indefinite"/>
                      </p:stCondLst>
                      <p:childTnLst>
                        <p:par>
                          <p:cTn id="1747" fill="hold">
                            <p:stCondLst>
                              <p:cond delay="0"/>
                            </p:stCondLst>
                            <p:childTnLst>
                              <p:par>
                                <p:cTn id="1748" nodeType="clickEffect" fill="hold" presetClass="entr" presetID="1">
                                  <p:stCondLst>
                                    <p:cond delay="0"/>
                                  </p:stCondLst>
                                  <p:childTnLst>
                                    <p:set>
                                      <p:cBhvr>
                                        <p:cTn id="1749" dur="1" fill="hold">
                                          <p:stCondLst>
                                            <p:cond delay="0"/>
                                          </p:stCondLst>
                                        </p:cTn>
                                        <p:tgtEl>
                                          <p:spTgt spid="416">
                                            <p:txEl>
                                              <p:pRg st="247" end="247"/>
                                            </p:txEl>
                                          </p:spTgt>
                                        </p:tgtEl>
                                        <p:attrNameLst>
                                          <p:attrName>style.visibility</p:attrName>
                                        </p:attrNameLst>
                                      </p:cBhvr>
                                      <p:to>
                                        <p:strVal val="visible"/>
                                      </p:to>
                                    </p:set>
                                  </p:childTnLst>
                                </p:cTn>
                              </p:par>
                            </p:childTnLst>
                          </p:cTn>
                        </p:par>
                      </p:childTnLst>
                    </p:cTn>
                  </p:par>
                  <p:par>
                    <p:cTn id="1750" fill="hold">
                      <p:stCondLst>
                        <p:cond delay="indefinite"/>
                      </p:stCondLst>
                      <p:childTnLst>
                        <p:par>
                          <p:cTn id="1751" fill="hold">
                            <p:stCondLst>
                              <p:cond delay="0"/>
                            </p:stCondLst>
                            <p:childTnLst>
                              <p:par>
                                <p:cTn id="1752" nodeType="clickEffect" fill="hold" presetClass="entr" presetID="1">
                                  <p:stCondLst>
                                    <p:cond delay="0"/>
                                  </p:stCondLst>
                                  <p:childTnLst>
                                    <p:set>
                                      <p:cBhvr>
                                        <p:cTn id="1753" dur="1" fill="hold">
                                          <p:stCondLst>
                                            <p:cond delay="0"/>
                                          </p:stCondLst>
                                        </p:cTn>
                                        <p:tgtEl>
                                          <p:spTgt spid="416">
                                            <p:txEl>
                                              <p:pRg st="247" end="247"/>
                                            </p:txEl>
                                          </p:spTgt>
                                        </p:tgtEl>
                                        <p:attrNameLst>
                                          <p:attrName>style.visibility</p:attrName>
                                        </p:attrNameLst>
                                      </p:cBhvr>
                                      <p:to>
                                        <p:strVal val="visible"/>
                                      </p:to>
                                    </p:set>
                                  </p:childTnLst>
                                </p:cTn>
                              </p:par>
                            </p:childTnLst>
                          </p:cTn>
                        </p:par>
                      </p:childTnLst>
                    </p:cTn>
                  </p:par>
                  <p:par>
                    <p:cTn id="1754" fill="hold">
                      <p:stCondLst>
                        <p:cond delay="indefinite"/>
                      </p:stCondLst>
                      <p:childTnLst>
                        <p:par>
                          <p:cTn id="1755" fill="hold">
                            <p:stCondLst>
                              <p:cond delay="0"/>
                            </p:stCondLst>
                            <p:childTnLst>
                              <p:par>
                                <p:cTn id="1756" nodeType="clickEffect" fill="hold" presetClass="entr" presetID="1">
                                  <p:stCondLst>
                                    <p:cond delay="0"/>
                                  </p:stCondLst>
                                  <p:childTnLst>
                                    <p:set>
                                      <p:cBhvr>
                                        <p:cTn id="1757" dur="1" fill="hold">
                                          <p:stCondLst>
                                            <p:cond delay="0"/>
                                          </p:stCondLst>
                                        </p:cTn>
                                        <p:tgtEl>
                                          <p:spTgt spid="416">
                                            <p:txEl>
                                              <p:pRg st="247" end="247"/>
                                            </p:txEl>
                                          </p:spTgt>
                                        </p:tgtEl>
                                        <p:attrNameLst>
                                          <p:attrName>style.visibility</p:attrName>
                                        </p:attrNameLst>
                                      </p:cBhvr>
                                      <p:to>
                                        <p:strVal val="visible"/>
                                      </p:to>
                                    </p:set>
                                  </p:childTnLst>
                                </p:cTn>
                              </p:par>
                              <p:par>
                                <p:cTn id="1758" nodeType="withEffect" fill="hold" presetClass="entr" presetID="1">
                                  <p:stCondLst>
                                    <p:cond delay="0"/>
                                  </p:stCondLst>
                                  <p:childTnLst>
                                    <p:set>
                                      <p:cBhvr>
                                        <p:cTn id="1759" dur="1" fill="hold">
                                          <p:stCondLst>
                                            <p:cond delay="0"/>
                                          </p:stCondLst>
                                        </p:cTn>
                                        <p:tgtEl>
                                          <p:spTgt spid="416">
                                            <p:txEl>
                                              <p:pRg st="247" end="247"/>
                                            </p:txEl>
                                          </p:spTgt>
                                        </p:tgtEl>
                                        <p:attrNameLst>
                                          <p:attrName>style.visibility</p:attrName>
                                        </p:attrNameLst>
                                      </p:cBhvr>
                                      <p:to>
                                        <p:strVal val="visible"/>
                                      </p:to>
                                    </p:set>
                                  </p:childTnLst>
                                </p:cTn>
                              </p:par>
                            </p:childTnLst>
                          </p:cTn>
                        </p:par>
                      </p:childTnLst>
                    </p:cTn>
                  </p:par>
                  <p:par>
                    <p:cTn id="1760" fill="hold">
                      <p:stCondLst>
                        <p:cond delay="indefinite"/>
                      </p:stCondLst>
                      <p:childTnLst>
                        <p:par>
                          <p:cTn id="1761" fill="hold">
                            <p:stCondLst>
                              <p:cond delay="0"/>
                            </p:stCondLst>
                            <p:childTnLst>
                              <p:par>
                                <p:cTn id="1762" nodeType="clickEffect" fill="hold" presetClass="entr" presetID="1">
                                  <p:stCondLst>
                                    <p:cond delay="0"/>
                                  </p:stCondLst>
                                  <p:childTnLst>
                                    <p:set>
                                      <p:cBhvr>
                                        <p:cTn id="1763" dur="1" fill="hold">
                                          <p:stCondLst>
                                            <p:cond delay="0"/>
                                          </p:stCondLst>
                                        </p:cTn>
                                        <p:tgtEl>
                                          <p:spTgt spid="416">
                                            <p:txEl>
                                              <p:pRg st="247" end="247"/>
                                            </p:txEl>
                                          </p:spTgt>
                                        </p:tgtEl>
                                        <p:attrNameLst>
                                          <p:attrName>style.visibility</p:attrName>
                                        </p:attrNameLst>
                                      </p:cBhvr>
                                      <p:to>
                                        <p:strVal val="visible"/>
                                      </p:to>
                                    </p:set>
                                  </p:childTnLst>
                                </p:cTn>
                              </p:par>
                            </p:childTnLst>
                          </p:cTn>
                        </p:par>
                      </p:childTnLst>
                    </p:cTn>
                  </p:par>
                  <p:par>
                    <p:cTn id="1764" fill="hold">
                      <p:stCondLst>
                        <p:cond delay="indefinite"/>
                      </p:stCondLst>
                      <p:childTnLst>
                        <p:par>
                          <p:cTn id="1765" fill="hold">
                            <p:stCondLst>
                              <p:cond delay="0"/>
                            </p:stCondLst>
                            <p:childTnLst>
                              <p:par>
                                <p:cTn id="1766" nodeType="clickEffect" fill="hold" presetClass="entr" presetID="1">
                                  <p:stCondLst>
                                    <p:cond delay="0"/>
                                  </p:stCondLst>
                                  <p:childTnLst>
                                    <p:set>
                                      <p:cBhvr>
                                        <p:cTn id="1767" dur="1" fill="hold">
                                          <p:stCondLst>
                                            <p:cond delay="0"/>
                                          </p:stCondLst>
                                        </p:cTn>
                                        <p:tgtEl>
                                          <p:spTgt spid="416">
                                            <p:txEl>
                                              <p:pRg st="247" end="247"/>
                                            </p:txEl>
                                          </p:spTgt>
                                        </p:tgtEl>
                                        <p:attrNameLst>
                                          <p:attrName>style.visibility</p:attrName>
                                        </p:attrNameLst>
                                      </p:cBhvr>
                                      <p:to>
                                        <p:strVal val="visible"/>
                                      </p:to>
                                    </p:set>
                                  </p:childTnLst>
                                </p:cTn>
                              </p:par>
                            </p:childTnLst>
                          </p:cTn>
                        </p:par>
                      </p:childTnLst>
                    </p:cTn>
                  </p:par>
                  <p:par>
                    <p:cTn id="1768" fill="hold">
                      <p:stCondLst>
                        <p:cond delay="indefinite"/>
                      </p:stCondLst>
                      <p:childTnLst>
                        <p:par>
                          <p:cTn id="1769" fill="hold">
                            <p:stCondLst>
                              <p:cond delay="0"/>
                            </p:stCondLst>
                            <p:childTnLst>
                              <p:par>
                                <p:cTn id="1770" nodeType="clickEffect" fill="hold" presetClass="entr" presetID="1">
                                  <p:stCondLst>
                                    <p:cond delay="0"/>
                                  </p:stCondLst>
                                  <p:childTnLst>
                                    <p:set>
                                      <p:cBhvr>
                                        <p:cTn id="1771" dur="1" fill="hold">
                                          <p:stCondLst>
                                            <p:cond delay="0"/>
                                          </p:stCondLst>
                                        </p:cTn>
                                        <p:tgtEl>
                                          <p:spTgt spid="416">
                                            <p:txEl>
                                              <p:pRg st="247" end="247"/>
                                            </p:txEl>
                                          </p:spTgt>
                                        </p:tgtEl>
                                        <p:attrNameLst>
                                          <p:attrName>style.visibility</p:attrName>
                                        </p:attrNameLst>
                                      </p:cBhvr>
                                      <p:to>
                                        <p:strVal val="visible"/>
                                      </p:to>
                                    </p:set>
                                  </p:childTnLst>
                                </p:cTn>
                              </p:par>
                            </p:childTnLst>
                          </p:cTn>
                        </p:par>
                      </p:childTnLst>
                    </p:cTn>
                  </p:par>
                  <p:par>
                    <p:cTn id="1772" fill="hold">
                      <p:stCondLst>
                        <p:cond delay="indefinite"/>
                      </p:stCondLst>
                      <p:childTnLst>
                        <p:par>
                          <p:cTn id="1773" fill="hold">
                            <p:stCondLst>
                              <p:cond delay="0"/>
                            </p:stCondLst>
                            <p:childTnLst>
                              <p:par>
                                <p:cTn id="1774" nodeType="clickEffect" fill="hold" presetClass="entr" presetID="1">
                                  <p:stCondLst>
                                    <p:cond delay="0"/>
                                  </p:stCondLst>
                                  <p:childTnLst>
                                    <p:set>
                                      <p:cBhvr>
                                        <p:cTn id="1775" dur="1" fill="hold">
                                          <p:stCondLst>
                                            <p:cond delay="0"/>
                                          </p:stCondLst>
                                        </p:cTn>
                                        <p:tgtEl>
                                          <p:spTgt spid="417">
                                            <p:txEl>
                                              <p:pRg st="0" end="34"/>
                                            </p:txEl>
                                          </p:spTgt>
                                        </p:tgtEl>
                                        <p:attrNameLst>
                                          <p:attrName>style.visibility</p:attrName>
                                        </p:attrNameLst>
                                      </p:cBhvr>
                                      <p:to>
                                        <p:strVal val="visible"/>
                                      </p:to>
                                    </p:set>
                                  </p:childTnLst>
                                </p:cTn>
                              </p:par>
                              <p:par>
                                <p:cTn id="1776" nodeType="withEffect" fill="hold" presetClass="entr" presetID="1">
                                  <p:stCondLst>
                                    <p:cond delay="0"/>
                                  </p:stCondLst>
                                  <p:childTnLst>
                                    <p:set>
                                      <p:cBhvr>
                                        <p:cTn id="1777" dur="1" fill="hold">
                                          <p:stCondLst>
                                            <p:cond delay="0"/>
                                          </p:stCondLst>
                                        </p:cTn>
                                        <p:tgtEl>
                                          <p:spTgt spid="417">
                                            <p:txEl>
                                              <p:pRg st="247" end="247"/>
                                            </p:txEl>
                                          </p:spTgt>
                                        </p:tgtEl>
                                        <p:attrNameLst>
                                          <p:attrName>style.visibility</p:attrName>
                                        </p:attrNameLst>
                                      </p:cBhvr>
                                      <p:to>
                                        <p:strVal val="visible"/>
                                      </p:to>
                                    </p:set>
                                  </p:childTnLst>
                                </p:cTn>
                              </p:par>
                            </p:childTnLst>
                          </p:cTn>
                        </p:par>
                      </p:childTnLst>
                    </p:cTn>
                  </p:par>
                  <p:par>
                    <p:cTn id="1778" fill="hold">
                      <p:stCondLst>
                        <p:cond delay="indefinite"/>
                      </p:stCondLst>
                      <p:childTnLst>
                        <p:par>
                          <p:cTn id="1779" fill="hold">
                            <p:stCondLst>
                              <p:cond delay="0"/>
                            </p:stCondLst>
                            <p:childTnLst>
                              <p:par>
                                <p:cTn id="1780" nodeType="clickEffect" fill="hold" presetClass="entr" presetID="1">
                                  <p:stCondLst>
                                    <p:cond delay="0"/>
                                  </p:stCondLst>
                                  <p:childTnLst>
                                    <p:set>
                                      <p:cBhvr>
                                        <p:cTn id="1781" dur="1" fill="hold">
                                          <p:stCondLst>
                                            <p:cond delay="0"/>
                                          </p:stCondLst>
                                        </p:cTn>
                                        <p:tgtEl>
                                          <p:spTgt spid="417">
                                            <p:txEl>
                                              <p:pRg st="247" end="247"/>
                                            </p:txEl>
                                          </p:spTgt>
                                        </p:tgtEl>
                                        <p:attrNameLst>
                                          <p:attrName>style.visibility</p:attrName>
                                        </p:attrNameLst>
                                      </p:cBhvr>
                                      <p:to>
                                        <p:strVal val="visible"/>
                                      </p:to>
                                    </p:set>
                                  </p:childTnLst>
                                </p:cTn>
                              </p:par>
                              <p:par>
                                <p:cTn id="1782" nodeType="withEffect" fill="hold" presetClass="entr" presetID="1">
                                  <p:stCondLst>
                                    <p:cond delay="0"/>
                                  </p:stCondLst>
                                  <p:childTnLst>
                                    <p:set>
                                      <p:cBhvr>
                                        <p:cTn id="1783" dur="1" fill="hold">
                                          <p:stCondLst>
                                            <p:cond delay="0"/>
                                          </p:stCondLst>
                                        </p:cTn>
                                        <p:tgtEl>
                                          <p:spTgt spid="417">
                                            <p:txEl>
                                              <p:pRg st="247" end="247"/>
                                            </p:txEl>
                                          </p:spTgt>
                                        </p:tgtEl>
                                        <p:attrNameLst>
                                          <p:attrName>style.visibility</p:attrName>
                                        </p:attrNameLst>
                                      </p:cBhvr>
                                      <p:to>
                                        <p:strVal val="visible"/>
                                      </p:to>
                                    </p:set>
                                  </p:childTnLst>
                                </p:cTn>
                              </p:par>
                            </p:childTnLst>
                          </p:cTn>
                        </p:par>
                      </p:childTnLst>
                    </p:cTn>
                  </p:par>
                  <p:par>
                    <p:cTn id="1784" fill="hold">
                      <p:stCondLst>
                        <p:cond delay="indefinite"/>
                      </p:stCondLst>
                      <p:childTnLst>
                        <p:par>
                          <p:cTn id="1785" fill="hold">
                            <p:stCondLst>
                              <p:cond delay="0"/>
                            </p:stCondLst>
                            <p:childTnLst>
                              <p:par>
                                <p:cTn id="1786" nodeType="clickEffect" fill="hold" presetClass="entr" presetID="1">
                                  <p:stCondLst>
                                    <p:cond delay="0"/>
                                  </p:stCondLst>
                                  <p:childTnLst>
                                    <p:set>
                                      <p:cBhvr>
                                        <p:cTn id="1787" dur="1" fill="hold">
                                          <p:stCondLst>
                                            <p:cond delay="0"/>
                                          </p:stCondLst>
                                        </p:cTn>
                                        <p:tgtEl>
                                          <p:spTgt spid="417">
                                            <p:txEl>
                                              <p:pRg st="247" end="247"/>
                                            </p:txEl>
                                          </p:spTgt>
                                        </p:tgtEl>
                                        <p:attrNameLst>
                                          <p:attrName>style.visibility</p:attrName>
                                        </p:attrNameLst>
                                      </p:cBhvr>
                                      <p:to>
                                        <p:strVal val="visible"/>
                                      </p:to>
                                    </p:set>
                                  </p:childTnLst>
                                </p:cTn>
                              </p:par>
                              <p:par>
                                <p:cTn id="1788" nodeType="withEffect" fill="hold" presetClass="entr" presetID="1">
                                  <p:stCondLst>
                                    <p:cond delay="0"/>
                                  </p:stCondLst>
                                  <p:childTnLst>
                                    <p:set>
                                      <p:cBhvr>
                                        <p:cTn id="1789" dur="1" fill="hold">
                                          <p:stCondLst>
                                            <p:cond delay="0"/>
                                          </p:stCondLst>
                                        </p:cTn>
                                        <p:tgtEl>
                                          <p:spTgt spid="417">
                                            <p:txEl>
                                              <p:pRg st="247" end="247"/>
                                            </p:txEl>
                                          </p:spTgt>
                                        </p:tgtEl>
                                        <p:attrNameLst>
                                          <p:attrName>style.visibility</p:attrName>
                                        </p:attrNameLst>
                                      </p:cBhvr>
                                      <p:to>
                                        <p:strVal val="visible"/>
                                      </p:to>
                                    </p:set>
                                  </p:childTnLst>
                                </p:cTn>
                              </p:par>
                              <p:par>
                                <p:cTn id="1790" nodeType="withEffect" fill="hold" presetClass="entr" presetID="1">
                                  <p:stCondLst>
                                    <p:cond delay="0"/>
                                  </p:stCondLst>
                                  <p:childTnLst>
                                    <p:set>
                                      <p:cBhvr>
                                        <p:cTn id="1791" dur="1" fill="hold">
                                          <p:stCondLst>
                                            <p:cond delay="0"/>
                                          </p:stCondLst>
                                        </p:cTn>
                                        <p:tgtEl>
                                          <p:spTgt spid="417">
                                            <p:txEl>
                                              <p:pRg st="247" end="247"/>
                                            </p:txEl>
                                          </p:spTgt>
                                        </p:tgtEl>
                                        <p:attrNameLst>
                                          <p:attrName>style.visibility</p:attrName>
                                        </p:attrNameLst>
                                      </p:cBhvr>
                                      <p:to>
                                        <p:strVal val="visible"/>
                                      </p:to>
                                    </p:set>
                                  </p:childTnLst>
                                </p:cTn>
                              </p:par>
                            </p:childTnLst>
                          </p:cTn>
                        </p:par>
                      </p:childTnLst>
                    </p:cTn>
                  </p:par>
                  <p:par>
                    <p:cTn id="1792" fill="hold">
                      <p:stCondLst>
                        <p:cond delay="indefinite"/>
                      </p:stCondLst>
                      <p:childTnLst>
                        <p:par>
                          <p:cTn id="1793" fill="hold">
                            <p:stCondLst>
                              <p:cond delay="0"/>
                            </p:stCondLst>
                            <p:childTnLst>
                              <p:par>
                                <p:cTn id="1794" nodeType="clickEffect" fill="hold" presetClass="entr" presetID="1">
                                  <p:stCondLst>
                                    <p:cond delay="0"/>
                                  </p:stCondLst>
                                  <p:childTnLst>
                                    <p:set>
                                      <p:cBhvr>
                                        <p:cTn id="1795" dur="1" fill="hold">
                                          <p:stCondLst>
                                            <p:cond delay="0"/>
                                          </p:stCondLst>
                                        </p:cTn>
                                        <p:tgtEl>
                                          <p:spTgt spid="417">
                                            <p:txEl>
                                              <p:pRg st="247" end="24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DB3ACC8E-24B9-4A03-B4BA-F6F048105A97}"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19"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start, next, getEntry, setEntry</a:t>
            </a:r>
            <a:endParaRPr b="0" lang="en-IN" sz="1800" spc="-1" strike="noStrike">
              <a:solidFill>
                <a:srgbClr val="000000"/>
              </a:solidFill>
              <a:uFill>
                <a:solidFill>
                  <a:srgbClr val="ffffff"/>
                </a:solidFill>
              </a:uFill>
              <a:latin typeface="Arial"/>
            </a:endParaRPr>
          </a:p>
        </p:txBody>
      </p:sp>
      <p:sp>
        <p:nvSpPr>
          <p:cNvPr id="420"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65160">
              <a:lnSpc>
                <a:spcPct val="100000"/>
              </a:lnSpc>
            </a:pP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ListEntry start(List list) { return list; }</a:t>
            </a:r>
            <a:endParaRPr b="0" lang="en-IN" sz="1800" spc="-1" strike="noStrike">
              <a:solidFill>
                <a:srgbClr val="000000"/>
              </a:solidFill>
              <a:uFill>
                <a:solidFill>
                  <a:srgbClr val="ffffff"/>
                </a:solidFill>
              </a:uFill>
              <a:latin typeface="Arial"/>
            </a:endParaRPr>
          </a:p>
          <a:p>
            <a:pPr marL="65160">
              <a:lnSpc>
                <a:spcPct val="100000"/>
              </a:lnSpc>
            </a:pP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ListEntry next(List list, ListEntry current)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current == NULL ? NULL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 current)-&gt;next;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int getData(ListEntry e) { return ((Node *) e)-&gt;data; }</a:t>
            </a:r>
            <a:endParaRPr b="0" lang="en-IN" sz="1800" spc="-1" strike="noStrike">
              <a:solidFill>
                <a:srgbClr val="000000"/>
              </a:solidFill>
              <a:uFill>
                <a:solidFill>
                  <a:srgbClr val="ffffff"/>
                </a:solidFill>
              </a:uFill>
              <a:latin typeface="Arial"/>
            </a:endParaRPr>
          </a:p>
          <a:p>
            <a:pPr marL="65160">
              <a:lnSpc>
                <a:spcPct val="100000"/>
              </a:lnSpc>
            </a:pP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void setData(ListEntry e, int data)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 e)-&gt;data = data;</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1796" dur="indefinite" restart="never" nodeType="tmRoot">
          <p:childTnLst>
            <p:seq>
              <p:cTn id="1797" dur="indefinite" nodeType="mainSeq">
                <p:childTnLst>
                  <p:par>
                    <p:cTn id="1798" fill="hold">
                      <p:stCondLst>
                        <p:cond delay="indefinite"/>
                      </p:stCondLst>
                      <p:childTnLst>
                        <p:par>
                          <p:cTn id="1799" fill="hold">
                            <p:stCondLst>
                              <p:cond delay="0"/>
                            </p:stCondLst>
                            <p:childTnLst>
                              <p:par>
                                <p:cTn id="1800" nodeType="clickEffect" fill="hold" presetClass="entr" presetID="1">
                                  <p:stCondLst>
                                    <p:cond delay="0"/>
                                  </p:stCondLst>
                                  <p:childTnLst>
                                    <p:set>
                                      <p:cBhvr>
                                        <p:cTn id="1801" dur="1" fill="hold">
                                          <p:stCondLst>
                                            <p:cond delay="0"/>
                                          </p:stCondLst>
                                        </p:cTn>
                                        <p:tgtEl>
                                          <p:spTgt spid="420">
                                            <p:txEl>
                                              <p:pRg st="1" end="45"/>
                                            </p:txEl>
                                          </p:spTgt>
                                        </p:tgtEl>
                                        <p:attrNameLst>
                                          <p:attrName>style.visibility</p:attrName>
                                        </p:attrNameLst>
                                      </p:cBhvr>
                                      <p:to>
                                        <p:strVal val="visible"/>
                                      </p:to>
                                    </p:set>
                                  </p:childTnLst>
                                </p:cTn>
                              </p:par>
                            </p:childTnLst>
                          </p:cTn>
                        </p:par>
                      </p:childTnLst>
                    </p:cTn>
                  </p:par>
                  <p:par>
                    <p:cTn id="1802" fill="hold">
                      <p:stCondLst>
                        <p:cond delay="indefinite"/>
                      </p:stCondLst>
                      <p:childTnLst>
                        <p:par>
                          <p:cTn id="1803" fill="hold">
                            <p:stCondLst>
                              <p:cond delay="0"/>
                            </p:stCondLst>
                            <p:childTnLst>
                              <p:par>
                                <p:cTn id="1804" nodeType="clickEffect" fill="hold" presetClass="entr" presetID="1">
                                  <p:stCondLst>
                                    <p:cond delay="0"/>
                                  </p:stCondLst>
                                  <p:childTnLst>
                                    <p:set>
                                      <p:cBhvr>
                                        <p:cTn id="1805" dur="1" fill="hold">
                                          <p:stCondLst>
                                            <p:cond delay="0"/>
                                          </p:stCondLst>
                                        </p:cTn>
                                        <p:tgtEl>
                                          <p:spTgt spid="420">
                                            <p:txEl>
                                              <p:pRg st="309" end="309"/>
                                            </p:txEl>
                                          </p:spTgt>
                                        </p:tgtEl>
                                        <p:attrNameLst>
                                          <p:attrName>style.visibility</p:attrName>
                                        </p:attrNameLst>
                                      </p:cBhvr>
                                      <p:to>
                                        <p:strVal val="visible"/>
                                      </p:to>
                                    </p:set>
                                  </p:childTnLst>
                                </p:cTn>
                              </p:par>
                              <p:par>
                                <p:cTn id="1806" nodeType="withEffect" fill="hold" presetClass="entr" presetID="1">
                                  <p:stCondLst>
                                    <p:cond delay="0"/>
                                  </p:stCondLst>
                                  <p:childTnLst>
                                    <p:set>
                                      <p:cBhvr>
                                        <p:cTn id="1807" dur="1" fill="hold">
                                          <p:stCondLst>
                                            <p:cond delay="0"/>
                                          </p:stCondLst>
                                        </p:cTn>
                                        <p:tgtEl>
                                          <p:spTgt spid="420">
                                            <p:txEl>
                                              <p:pRg st="309" end="309"/>
                                            </p:txEl>
                                          </p:spTgt>
                                        </p:tgtEl>
                                        <p:attrNameLst>
                                          <p:attrName>style.visibility</p:attrName>
                                        </p:attrNameLst>
                                      </p:cBhvr>
                                      <p:to>
                                        <p:strVal val="visible"/>
                                      </p:to>
                                    </p:set>
                                  </p:childTnLst>
                                </p:cTn>
                              </p:par>
                            </p:childTnLst>
                          </p:cTn>
                        </p:par>
                      </p:childTnLst>
                    </p:cTn>
                  </p:par>
                  <p:par>
                    <p:cTn id="1808" fill="hold">
                      <p:stCondLst>
                        <p:cond delay="indefinite"/>
                      </p:stCondLst>
                      <p:childTnLst>
                        <p:par>
                          <p:cTn id="1809" fill="hold">
                            <p:stCondLst>
                              <p:cond delay="0"/>
                            </p:stCondLst>
                            <p:childTnLst>
                              <p:par>
                                <p:cTn id="1810" nodeType="clickEffect" fill="hold" presetClass="entr" presetID="1">
                                  <p:stCondLst>
                                    <p:cond delay="0"/>
                                  </p:stCondLst>
                                  <p:childTnLst>
                                    <p:set>
                                      <p:cBhvr>
                                        <p:cTn id="1811" dur="1" fill="hold">
                                          <p:stCondLst>
                                            <p:cond delay="0"/>
                                          </p:stCondLst>
                                        </p:cTn>
                                        <p:tgtEl>
                                          <p:spTgt spid="420">
                                            <p:txEl>
                                              <p:pRg st="309" end="309"/>
                                            </p:txEl>
                                          </p:spTgt>
                                        </p:tgtEl>
                                        <p:attrNameLst>
                                          <p:attrName>style.visibility</p:attrName>
                                        </p:attrNameLst>
                                      </p:cBhvr>
                                      <p:to>
                                        <p:strVal val="visible"/>
                                      </p:to>
                                    </p:set>
                                  </p:childTnLst>
                                </p:cTn>
                              </p:par>
                            </p:childTnLst>
                          </p:cTn>
                        </p:par>
                      </p:childTnLst>
                    </p:cTn>
                  </p:par>
                  <p:par>
                    <p:cTn id="1812" fill="hold">
                      <p:stCondLst>
                        <p:cond delay="indefinite"/>
                      </p:stCondLst>
                      <p:childTnLst>
                        <p:par>
                          <p:cTn id="1813" fill="hold">
                            <p:stCondLst>
                              <p:cond delay="0"/>
                            </p:stCondLst>
                            <p:childTnLst>
                              <p:par>
                                <p:cTn id="1814" nodeType="clickEffect" fill="hold" presetClass="entr" presetID="1">
                                  <p:stCondLst>
                                    <p:cond delay="0"/>
                                  </p:stCondLst>
                                  <p:childTnLst>
                                    <p:set>
                                      <p:cBhvr>
                                        <p:cTn id="1815" dur="1" fill="hold">
                                          <p:stCondLst>
                                            <p:cond delay="0"/>
                                          </p:stCondLst>
                                        </p:cTn>
                                        <p:tgtEl>
                                          <p:spTgt spid="420">
                                            <p:txEl>
                                              <p:pRg st="309" end="309"/>
                                            </p:txEl>
                                          </p:spTgt>
                                        </p:tgtEl>
                                        <p:attrNameLst>
                                          <p:attrName>style.visibility</p:attrName>
                                        </p:attrNameLst>
                                      </p:cBhvr>
                                      <p:to>
                                        <p:strVal val="visible"/>
                                      </p:to>
                                    </p:set>
                                  </p:childTnLst>
                                </p:cTn>
                              </p:par>
                            </p:childTnLst>
                          </p:cTn>
                        </p:par>
                      </p:childTnLst>
                    </p:cTn>
                  </p:par>
                  <p:par>
                    <p:cTn id="1816" fill="hold">
                      <p:stCondLst>
                        <p:cond delay="indefinite"/>
                      </p:stCondLst>
                      <p:childTnLst>
                        <p:par>
                          <p:cTn id="1817" fill="hold">
                            <p:stCondLst>
                              <p:cond delay="0"/>
                            </p:stCondLst>
                            <p:childTnLst>
                              <p:par>
                                <p:cTn id="1818" nodeType="clickEffect" fill="hold" presetClass="entr" presetID="1">
                                  <p:stCondLst>
                                    <p:cond delay="0"/>
                                  </p:stCondLst>
                                  <p:childTnLst>
                                    <p:set>
                                      <p:cBhvr>
                                        <p:cTn id="1819" dur="1" fill="hold">
                                          <p:stCondLst>
                                            <p:cond delay="0"/>
                                          </p:stCondLst>
                                        </p:cTn>
                                        <p:tgtEl>
                                          <p:spTgt spid="420">
                                            <p:txEl>
                                              <p:pRg st="309" end="309"/>
                                            </p:txEl>
                                          </p:spTgt>
                                        </p:tgtEl>
                                        <p:attrNameLst>
                                          <p:attrName>style.visibility</p:attrName>
                                        </p:attrNameLst>
                                      </p:cBhvr>
                                      <p:to>
                                        <p:strVal val="visible"/>
                                      </p:to>
                                    </p:set>
                                  </p:childTnLst>
                                </p:cTn>
                              </p:par>
                            </p:childTnLst>
                          </p:cTn>
                        </p:par>
                      </p:childTnLst>
                    </p:cTn>
                  </p:par>
                  <p:par>
                    <p:cTn id="1820" fill="hold">
                      <p:stCondLst>
                        <p:cond delay="indefinite"/>
                      </p:stCondLst>
                      <p:childTnLst>
                        <p:par>
                          <p:cTn id="1821" fill="hold">
                            <p:stCondLst>
                              <p:cond delay="0"/>
                            </p:stCondLst>
                            <p:childTnLst>
                              <p:par>
                                <p:cTn id="1822" nodeType="clickEffect" fill="hold" presetClass="entr" presetID="1">
                                  <p:stCondLst>
                                    <p:cond delay="0"/>
                                  </p:stCondLst>
                                  <p:childTnLst>
                                    <p:set>
                                      <p:cBhvr>
                                        <p:cTn id="1823" dur="1" fill="hold">
                                          <p:stCondLst>
                                            <p:cond delay="0"/>
                                          </p:stCondLst>
                                        </p:cTn>
                                        <p:tgtEl>
                                          <p:spTgt spid="420">
                                            <p:txEl>
                                              <p:pRg st="309" end="309"/>
                                            </p:txEl>
                                          </p:spTgt>
                                        </p:tgtEl>
                                        <p:attrNameLst>
                                          <p:attrName>style.visibility</p:attrName>
                                        </p:attrNameLst>
                                      </p:cBhvr>
                                      <p:to>
                                        <p:strVal val="visible"/>
                                      </p:to>
                                    </p:set>
                                  </p:childTnLst>
                                </p:cTn>
                              </p:par>
                              <p:par>
                                <p:cTn id="1824" nodeType="withEffect" fill="hold" presetClass="entr" presetID="1">
                                  <p:stCondLst>
                                    <p:cond delay="0"/>
                                  </p:stCondLst>
                                  <p:childTnLst>
                                    <p:set>
                                      <p:cBhvr>
                                        <p:cTn id="1825" dur="1" fill="hold">
                                          <p:stCondLst>
                                            <p:cond delay="0"/>
                                          </p:stCondLst>
                                        </p:cTn>
                                        <p:tgtEl>
                                          <p:spTgt spid="420">
                                            <p:txEl>
                                              <p:pRg st="309" end="309"/>
                                            </p:txEl>
                                          </p:spTgt>
                                        </p:tgtEl>
                                        <p:attrNameLst>
                                          <p:attrName>style.visibility</p:attrName>
                                        </p:attrNameLst>
                                      </p:cBhvr>
                                      <p:to>
                                        <p:strVal val="visible"/>
                                      </p:to>
                                    </p:set>
                                  </p:childTnLst>
                                </p:cTn>
                              </p:par>
                            </p:childTnLst>
                          </p:cTn>
                        </p:par>
                      </p:childTnLst>
                    </p:cTn>
                  </p:par>
                  <p:par>
                    <p:cTn id="1826" fill="hold">
                      <p:stCondLst>
                        <p:cond delay="indefinite"/>
                      </p:stCondLst>
                      <p:childTnLst>
                        <p:par>
                          <p:cTn id="1827" fill="hold">
                            <p:stCondLst>
                              <p:cond delay="0"/>
                            </p:stCondLst>
                            <p:childTnLst>
                              <p:par>
                                <p:cTn id="1828" nodeType="clickEffect" fill="hold" presetClass="entr" presetID="1">
                                  <p:stCondLst>
                                    <p:cond delay="0"/>
                                  </p:stCondLst>
                                  <p:childTnLst>
                                    <p:set>
                                      <p:cBhvr>
                                        <p:cTn id="1829" dur="1" fill="hold">
                                          <p:stCondLst>
                                            <p:cond delay="0"/>
                                          </p:stCondLst>
                                        </p:cTn>
                                        <p:tgtEl>
                                          <p:spTgt spid="420">
                                            <p:txEl>
                                              <p:pRg st="309" end="30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37F7366C-3AD8-4399-9677-759654F0A727}"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22"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findPosition, deleteAll</a:t>
            </a:r>
            <a:endParaRPr b="0" lang="en-IN" sz="1800" spc="-1" strike="noStrike">
              <a:solidFill>
                <a:srgbClr val="000000"/>
              </a:solidFill>
              <a:uFill>
                <a:solidFill>
                  <a:srgbClr val="ffffff"/>
                </a:solidFill>
              </a:uFill>
              <a:latin typeface="Arial"/>
            </a:endParaRPr>
          </a:p>
        </p:txBody>
      </p:sp>
      <p:sp>
        <p:nvSpPr>
          <p:cNvPr id="423"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65160">
              <a:lnSpc>
                <a:spcPct val="100000"/>
              </a:lnSpc>
            </a:pPr>
            <a:r>
              <a:rPr b="1" lang="en-IN" sz="2000" spc="-1" strike="noStrike">
                <a:solidFill>
                  <a:srgbClr val="000000"/>
                </a:solidFill>
                <a:uFill>
                  <a:solidFill>
                    <a:srgbClr val="ffffff"/>
                  </a:solidFill>
                </a:uFill>
                <a:latin typeface="Courier New"/>
                <a:ea typeface="ＭＳ Ｐゴシック"/>
              </a:rPr>
              <a:t>int findPosition(List list, int data)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*p = (Node *) list;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i = 0; p != NULL; p = p-&gt;next, ++i)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if(p-&gt;data == data) { return i;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-1;</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65160">
              <a:lnSpc>
                <a:spcPct val="100000"/>
              </a:lnSpc>
            </a:pP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List deleteAll(List list, int data)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if(list == NULL) { return NULL;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*p = (Node *) list;</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*rec = (Node *) deleteAll(p-&gt;next, data);</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if(p-&gt;data == data) { free(p); return rec; }</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p-&gt;next = rec;</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p;</a:t>
            </a:r>
            <a:endParaRPr b="0" lang="en-IN" sz="1800" spc="-1" strike="noStrike">
              <a:solidFill>
                <a:srgbClr val="000000"/>
              </a:solidFill>
              <a:uFill>
                <a:solidFill>
                  <a:srgbClr val="ffffff"/>
                </a:solidFill>
              </a:uFill>
              <a:latin typeface="Arial"/>
            </a:endParaRPr>
          </a:p>
          <a:p>
            <a:pPr marL="65160">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424" name="CustomShape 4"/>
          <p:cNvSpPr/>
          <p:nvPr/>
        </p:nvSpPr>
        <p:spPr>
          <a:xfrm>
            <a:off x="957600" y="1570680"/>
            <a:ext cx="6886440" cy="191880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 Find the bug!</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if(list == NULL) { return -1;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Node *p = (Node *) 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if(p-&gt;data == data) { return 0;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return 1 + findPosition(p-&gt;next, data);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iming>
    <p:tnLst>
      <p:par>
        <p:cTn id="1830" dur="indefinite" restart="never" nodeType="tmRoot">
          <p:childTnLst>
            <p:seq>
              <p:cTn id="1831" dur="indefinite" nodeType="mainSeq">
                <p:childTnLst>
                  <p:par>
                    <p:cTn id="1832" fill="hold">
                      <p:stCondLst>
                        <p:cond delay="indefinite"/>
                      </p:stCondLst>
                      <p:childTnLst>
                        <p:par>
                          <p:cTn id="1833" fill="hold">
                            <p:stCondLst>
                              <p:cond delay="0"/>
                            </p:stCondLst>
                            <p:childTnLst>
                              <p:par>
                                <p:cTn id="1834" nodeType="clickEffect" fill="hold" presetClass="entr" presetID="1">
                                  <p:stCondLst>
                                    <p:cond delay="0"/>
                                  </p:stCondLst>
                                  <p:childTnLst>
                                    <p:set>
                                      <p:cBhvr>
                                        <p:cTn id="1835" dur="1" fill="hold">
                                          <p:stCondLst>
                                            <p:cond delay="0"/>
                                          </p:stCondLst>
                                        </p:cTn>
                                        <p:tgtEl>
                                          <p:spTgt spid="423">
                                            <p:txEl>
                                              <p:pRg st="0" end="40"/>
                                            </p:txEl>
                                          </p:spTgt>
                                        </p:tgtEl>
                                        <p:attrNameLst>
                                          <p:attrName>style.visibility</p:attrName>
                                        </p:attrNameLst>
                                      </p:cBhvr>
                                      <p:to>
                                        <p:strVal val="visible"/>
                                      </p:to>
                                    </p:set>
                                  </p:childTnLst>
                                </p:cTn>
                              </p:par>
                              <p:par>
                                <p:cTn id="1836" nodeType="withEffect" fill="hold" presetClass="entr" presetID="1">
                                  <p:stCondLst>
                                    <p:cond delay="0"/>
                                  </p:stCondLst>
                                  <p:childTnLst>
                                    <p:set>
                                      <p:cBhvr>
                                        <p:cTn id="1837"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par>
                    <p:cTn id="1838" fill="hold">
                      <p:stCondLst>
                        <p:cond delay="indefinite"/>
                      </p:stCondLst>
                      <p:childTnLst>
                        <p:par>
                          <p:cTn id="1839" fill="hold">
                            <p:stCondLst>
                              <p:cond delay="0"/>
                            </p:stCondLst>
                            <p:childTnLst>
                              <p:par>
                                <p:cTn id="1840" nodeType="clickEffect" fill="hold" presetClass="entr" presetID="1">
                                  <p:stCondLst>
                                    <p:cond delay="0"/>
                                  </p:stCondLst>
                                  <p:childTnLst>
                                    <p:set>
                                      <p:cBhvr>
                                        <p:cTn id="1841"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par>
                    <p:cTn id="1842" fill="hold">
                      <p:stCondLst>
                        <p:cond delay="indefinite"/>
                      </p:stCondLst>
                      <p:childTnLst>
                        <p:par>
                          <p:cTn id="1843" fill="hold">
                            <p:stCondLst>
                              <p:cond delay="0"/>
                            </p:stCondLst>
                            <p:childTnLst>
                              <p:par>
                                <p:cTn id="1844" nodeType="clickEffect" fill="hold" presetClass="entr" presetID="1">
                                  <p:stCondLst>
                                    <p:cond delay="0"/>
                                  </p:stCondLst>
                                  <p:childTnLst>
                                    <p:set>
                                      <p:cBhvr>
                                        <p:cTn id="1845" dur="1" fill="hold">
                                          <p:stCondLst>
                                            <p:cond delay="0"/>
                                          </p:stCondLst>
                                        </p:cTn>
                                        <p:tgtEl>
                                          <p:spTgt spid="423">
                                            <p:txEl>
                                              <p:pRg st="401" end="401"/>
                                            </p:txEl>
                                          </p:spTgt>
                                        </p:tgtEl>
                                        <p:attrNameLst>
                                          <p:attrName>style.visibility</p:attrName>
                                        </p:attrNameLst>
                                      </p:cBhvr>
                                      <p:to>
                                        <p:strVal val="visible"/>
                                      </p:to>
                                    </p:set>
                                  </p:childTnLst>
                                </p:cTn>
                              </p:par>
                              <p:par>
                                <p:cTn id="1846" nodeType="withEffect" fill="hold" presetClass="entr" presetID="1">
                                  <p:stCondLst>
                                    <p:cond delay="0"/>
                                  </p:stCondLst>
                                  <p:childTnLst>
                                    <p:set>
                                      <p:cBhvr>
                                        <p:cTn id="1847"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par>
                    <p:cTn id="1848" fill="hold">
                      <p:stCondLst>
                        <p:cond delay="indefinite"/>
                      </p:stCondLst>
                      <p:childTnLst>
                        <p:par>
                          <p:cTn id="1849" fill="hold">
                            <p:stCondLst>
                              <p:cond delay="0"/>
                            </p:stCondLst>
                            <p:childTnLst>
                              <p:par>
                                <p:cTn id="1850" nodeType="clickEffect" fill="hold" presetClass="entr" presetID="1">
                                  <p:stCondLst>
                                    <p:cond delay="0"/>
                                  </p:stCondLst>
                                  <p:childTnLst>
                                    <p:set>
                                      <p:cBhvr>
                                        <p:cTn id="1851"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par>
                    <p:cTn id="1852" fill="hold">
                      <p:stCondLst>
                        <p:cond delay="indefinite"/>
                      </p:stCondLst>
                      <p:childTnLst>
                        <p:par>
                          <p:cTn id="1853" fill="hold">
                            <p:stCondLst>
                              <p:cond delay="0"/>
                            </p:stCondLst>
                            <p:childTnLst>
                              <p:par>
                                <p:cTn id="1854" nodeType="clickEffect" fill="hold" presetClass="entr" presetID="1">
                                  <p:stCondLst>
                                    <p:cond delay="0"/>
                                  </p:stCondLst>
                                  <p:childTnLst>
                                    <p:set>
                                      <p:cBhvr>
                                        <p:cTn id="1855"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par>
                    <p:cTn id="1856" fill="hold">
                      <p:stCondLst>
                        <p:cond delay="indefinite"/>
                      </p:stCondLst>
                      <p:childTnLst>
                        <p:par>
                          <p:cTn id="1857" fill="hold">
                            <p:stCondLst>
                              <p:cond delay="0"/>
                            </p:stCondLst>
                            <p:childTnLst>
                              <p:par>
                                <p:cTn id="1858" nodeType="clickEffect" fill="hold" presetClass="entr" presetID="1">
                                  <p:stCondLst>
                                    <p:cond delay="0"/>
                                  </p:stCondLst>
                                  <p:childTnLst>
                                    <p:set>
                                      <p:cBhvr>
                                        <p:cTn id="1859" dur="1" fill="hold">
                                          <p:stCondLst>
                                            <p:cond delay="0"/>
                                          </p:stCondLst>
                                        </p:cTn>
                                        <p:tgtEl>
                                          <p:spTgt spid="424"/>
                                        </p:tgtEl>
                                        <p:attrNameLst>
                                          <p:attrName>style.visibility</p:attrName>
                                        </p:attrNameLst>
                                      </p:cBhvr>
                                      <p:to>
                                        <p:strVal val="visible"/>
                                      </p:to>
                                    </p:set>
                                  </p:childTnLst>
                                </p:cTn>
                              </p:par>
                            </p:childTnLst>
                          </p:cTn>
                        </p:par>
                      </p:childTnLst>
                    </p:cTn>
                  </p:par>
                  <p:par>
                    <p:cTn id="1860" fill="hold">
                      <p:stCondLst>
                        <p:cond delay="indefinite"/>
                      </p:stCondLst>
                      <p:childTnLst>
                        <p:par>
                          <p:cTn id="1861" fill="hold">
                            <p:stCondLst>
                              <p:cond delay="0"/>
                            </p:stCondLst>
                            <p:childTnLst>
                              <p:par>
                                <p:cTn id="1862" nodeType="clickEffect" fill="hold" presetClass="entr" presetID="1">
                                  <p:stCondLst>
                                    <p:cond delay="0"/>
                                  </p:stCondLst>
                                  <p:childTnLst>
                                    <p:set>
                                      <p:cBhvr>
                                        <p:cTn id="1863" dur="1" fill="hold">
                                          <p:stCondLst>
                                            <p:cond delay="0"/>
                                          </p:stCondLst>
                                        </p:cTn>
                                        <p:tgtEl>
                                          <p:spTgt spid="423">
                                            <p:txEl>
                                              <p:pRg st="401" end="401"/>
                                            </p:txEl>
                                          </p:spTgt>
                                        </p:tgtEl>
                                        <p:attrNameLst>
                                          <p:attrName>style.visibility</p:attrName>
                                        </p:attrNameLst>
                                      </p:cBhvr>
                                      <p:to>
                                        <p:strVal val="visible"/>
                                      </p:to>
                                    </p:set>
                                  </p:childTnLst>
                                </p:cTn>
                              </p:par>
                              <p:par>
                                <p:cTn id="1864" nodeType="withEffect" fill="hold" presetClass="entr" presetID="1">
                                  <p:stCondLst>
                                    <p:cond delay="0"/>
                                  </p:stCondLst>
                                  <p:childTnLst>
                                    <p:set>
                                      <p:cBhvr>
                                        <p:cTn id="1865"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par>
                    <p:cTn id="1866" fill="hold">
                      <p:stCondLst>
                        <p:cond delay="indefinite"/>
                      </p:stCondLst>
                      <p:childTnLst>
                        <p:par>
                          <p:cTn id="1867" fill="hold">
                            <p:stCondLst>
                              <p:cond delay="0"/>
                            </p:stCondLst>
                            <p:childTnLst>
                              <p:par>
                                <p:cTn id="1868" nodeType="clickEffect" fill="hold" presetClass="entr" presetID="1">
                                  <p:stCondLst>
                                    <p:cond delay="0"/>
                                  </p:stCondLst>
                                  <p:childTnLst>
                                    <p:set>
                                      <p:cBhvr>
                                        <p:cTn id="1869"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par>
                    <p:cTn id="1870" fill="hold">
                      <p:stCondLst>
                        <p:cond delay="indefinite"/>
                      </p:stCondLst>
                      <p:childTnLst>
                        <p:par>
                          <p:cTn id="1871" fill="hold">
                            <p:stCondLst>
                              <p:cond delay="0"/>
                            </p:stCondLst>
                            <p:childTnLst>
                              <p:par>
                                <p:cTn id="1872" nodeType="clickEffect" fill="hold" presetClass="entr" presetID="1">
                                  <p:stCondLst>
                                    <p:cond delay="0"/>
                                  </p:stCondLst>
                                  <p:childTnLst>
                                    <p:set>
                                      <p:cBhvr>
                                        <p:cTn id="1873"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par>
                    <p:cTn id="1874" fill="hold">
                      <p:stCondLst>
                        <p:cond delay="indefinite"/>
                      </p:stCondLst>
                      <p:childTnLst>
                        <p:par>
                          <p:cTn id="1875" fill="hold">
                            <p:stCondLst>
                              <p:cond delay="0"/>
                            </p:stCondLst>
                            <p:childTnLst>
                              <p:par>
                                <p:cTn id="1876" nodeType="clickEffect" fill="hold" presetClass="entr" presetID="1">
                                  <p:stCondLst>
                                    <p:cond delay="0"/>
                                  </p:stCondLst>
                                  <p:childTnLst>
                                    <p:set>
                                      <p:cBhvr>
                                        <p:cTn id="1877"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par>
                    <p:cTn id="1878" fill="hold">
                      <p:stCondLst>
                        <p:cond delay="indefinite"/>
                      </p:stCondLst>
                      <p:childTnLst>
                        <p:par>
                          <p:cTn id="1879" fill="hold">
                            <p:stCondLst>
                              <p:cond delay="0"/>
                            </p:stCondLst>
                            <p:childTnLst>
                              <p:par>
                                <p:cTn id="1880" nodeType="clickEffect" fill="hold" presetClass="entr" presetID="1">
                                  <p:stCondLst>
                                    <p:cond delay="0"/>
                                  </p:stCondLst>
                                  <p:childTnLst>
                                    <p:set>
                                      <p:cBhvr>
                                        <p:cTn id="1881"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par>
                    <p:cTn id="1882" fill="hold">
                      <p:stCondLst>
                        <p:cond delay="indefinite"/>
                      </p:stCondLst>
                      <p:childTnLst>
                        <p:par>
                          <p:cTn id="1883" fill="hold">
                            <p:stCondLst>
                              <p:cond delay="0"/>
                            </p:stCondLst>
                            <p:childTnLst>
                              <p:par>
                                <p:cTn id="1884" nodeType="clickEffect" fill="hold" presetClass="entr" presetID="1">
                                  <p:stCondLst>
                                    <p:cond delay="0"/>
                                  </p:stCondLst>
                                  <p:childTnLst>
                                    <p:set>
                                      <p:cBhvr>
                                        <p:cTn id="1885"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par>
                    <p:cTn id="1886" fill="hold">
                      <p:stCondLst>
                        <p:cond delay="indefinite"/>
                      </p:stCondLst>
                      <p:childTnLst>
                        <p:par>
                          <p:cTn id="1887" fill="hold">
                            <p:stCondLst>
                              <p:cond delay="0"/>
                            </p:stCondLst>
                            <p:childTnLst>
                              <p:par>
                                <p:cTn id="1888" nodeType="clickEffect" fill="hold" presetClass="entr" presetID="1">
                                  <p:stCondLst>
                                    <p:cond delay="0"/>
                                  </p:stCondLst>
                                  <p:childTnLst>
                                    <p:set>
                                      <p:cBhvr>
                                        <p:cTn id="1889" dur="1" fill="hold">
                                          <p:stCondLst>
                                            <p:cond delay="0"/>
                                          </p:stCondLst>
                                        </p:cTn>
                                        <p:tgtEl>
                                          <p:spTgt spid="423">
                                            <p:txEl>
                                              <p:pRg st="401" end="40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03A59E05-D46C-4BE0-8E07-8C42F607A3B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26"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Asymptotic Analysis</a:t>
            </a:r>
            <a:endParaRPr b="0" lang="en-IN" sz="1800" spc="-1" strike="noStrike">
              <a:solidFill>
                <a:srgbClr val="000000"/>
              </a:solidFill>
              <a:uFill>
                <a:solidFill>
                  <a:srgbClr val="ffffff"/>
                </a:solidFill>
              </a:uFill>
              <a:latin typeface="Arial"/>
            </a:endParaRPr>
          </a:p>
        </p:txBody>
      </p:sp>
      <p:sp>
        <p:nvSpPr>
          <p:cNvPr id="427"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Performance” of operations on data structures (in general) depends on the size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of the data structure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performance” usually means “time”, but “space” is also important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Notation: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 time to do operation on data structure of size </a:t>
            </a:r>
            <a:r>
              <a:rPr b="0" i="1" lang="en-IN" sz="2000" spc="-1" strike="noStrike">
                <a:solidFill>
                  <a:srgbClr val="000000"/>
                </a:solidFill>
                <a:uFill>
                  <a:solidFill>
                    <a:srgbClr val="ffffff"/>
                  </a:solidFill>
                </a:uFill>
                <a:latin typeface="Trebuchet MS"/>
                <a:ea typeface="ＭＳ Ｐゴシック"/>
              </a:rPr>
              <a:t>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Key idea</a:t>
            </a:r>
            <a:r>
              <a:rPr b="0" lang="en-IN" sz="2000" spc="-1" strike="noStrike">
                <a:solidFill>
                  <a:srgbClr val="000000"/>
                </a:solidFill>
                <a:uFill>
                  <a:solidFill>
                    <a:srgbClr val="ffffff"/>
                  </a:solidFill>
                </a:uFill>
                <a:latin typeface="Trebuchet MS"/>
                <a:ea typeface="ＭＳ Ｐゴシック"/>
              </a:rPr>
              <a:t>: It is worth studying how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grows for </a:t>
            </a:r>
            <a:r>
              <a:rPr b="1" lang="en-IN" sz="2000" spc="-1" strike="noStrike">
                <a:solidFill>
                  <a:srgbClr val="000000"/>
                </a:solidFill>
                <a:uFill>
                  <a:solidFill>
                    <a:srgbClr val="ffffff"/>
                  </a:solidFill>
                </a:uFill>
                <a:latin typeface="Trebuchet MS"/>
                <a:ea typeface="ＭＳ Ｐゴシック"/>
              </a:rPr>
              <a:t>large</a:t>
            </a:r>
            <a:r>
              <a:rPr b="0" lang="en-IN" sz="2000" spc="-1" strike="noStrike">
                <a:solidFill>
                  <a:srgbClr val="000000"/>
                </a:solidFill>
                <a:uFill>
                  <a:solidFill>
                    <a:srgbClr val="ffffff"/>
                  </a:solidFill>
                </a:uFill>
                <a:latin typeface="Trebuchet MS"/>
                <a:ea typeface="ＭＳ Ｐゴシック"/>
              </a:rPr>
              <a:t> values of </a:t>
            </a:r>
            <a:r>
              <a:rPr b="0" i="1" lang="en-IN" sz="2000" spc="-1" strike="noStrike">
                <a:solidFill>
                  <a:srgbClr val="000000"/>
                </a:solidFill>
                <a:uFill>
                  <a:solidFill>
                    <a:srgbClr val="ffffff"/>
                  </a:solidFill>
                </a:uFill>
                <a:latin typeface="Trebuchet MS"/>
                <a:ea typeface="ＭＳ Ｐゴシック"/>
              </a:rPr>
              <a:t>n</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Trebuchet MS"/>
                <a:ea typeface="ＭＳ Ｐゴシック"/>
              </a:rPr>
              <a:t>Question 1</a:t>
            </a:r>
            <a:r>
              <a:rPr b="0" lang="en-IN" sz="2000" spc="-1" strike="noStrike">
                <a:solidFill>
                  <a:srgbClr val="000000"/>
                </a:solidFill>
                <a:uFill>
                  <a:solidFill>
                    <a:srgbClr val="ffffff"/>
                  </a:solidFill>
                </a:uFill>
                <a:latin typeface="Trebuchet MS"/>
                <a:ea typeface="ＭＳ Ｐゴシック"/>
              </a:rPr>
              <a:t>: If we double the data size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2</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then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Trebuchet MS"/>
                <a:ea typeface="ＭＳ Ｐゴシック"/>
              </a:rPr>
              <a:t>Question 2</a:t>
            </a:r>
            <a:r>
              <a:rPr b="0" lang="en-IN" sz="2000" spc="-1" strike="noStrike">
                <a:solidFill>
                  <a:srgbClr val="000000"/>
                </a:solidFill>
                <a:uFill>
                  <a:solidFill>
                    <a:srgbClr val="ffffff"/>
                  </a:solidFill>
                </a:uFill>
                <a:latin typeface="Trebuchet MS"/>
                <a:ea typeface="ＭＳ Ｐゴシック"/>
              </a:rPr>
              <a:t>: If tomorrow we have a computer that is twice as fast and we keep the time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fixed, how much larger can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become?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Easy case: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some linear function of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(notation: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Trebuchet MS"/>
                <a:ea typeface="ＭＳ Ｐゴシック"/>
              </a:rPr>
              <a:t>Question 1</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(2</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2</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for large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regardless of coefficients!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Trebuchet MS"/>
                <a:ea typeface="ＭＳ Ｐゴシック"/>
              </a:rPr>
              <a:t>Question 2</a:t>
            </a:r>
            <a:r>
              <a:rPr b="0" lang="en-IN" sz="2000" spc="-1" strike="noStrike">
                <a:solidFill>
                  <a:srgbClr val="000000"/>
                </a:solidFill>
                <a:uFill>
                  <a:solidFill>
                    <a:srgbClr val="ffffff"/>
                  </a:solidFill>
                </a:uFill>
                <a:latin typeface="Trebuchet MS"/>
                <a:ea typeface="ＭＳ Ｐゴシック"/>
              </a:rPr>
              <a:t>: 2</a:t>
            </a:r>
            <a:r>
              <a:rPr b="0" i="1" lang="en-IN" sz="2000" spc="-1" strike="noStrike">
                <a:solidFill>
                  <a:srgbClr val="000000"/>
                </a:solidFill>
                <a:uFill>
                  <a:solidFill>
                    <a:srgbClr val="ffffff"/>
                  </a:solidFill>
                </a:uFill>
                <a:latin typeface="Trebuchet MS"/>
                <a:ea typeface="ＭＳ Ｐゴシック"/>
              </a:rPr>
              <a:t>n</a:t>
            </a:r>
            <a:endParaRPr b="0" lang="en-IN" sz="1800" spc="-1" strike="noStrike">
              <a:solidFill>
                <a:srgbClr val="000000"/>
              </a:solidFill>
              <a:uFill>
                <a:solidFill>
                  <a:srgbClr val="ffffff"/>
                </a:solidFill>
              </a:uFill>
              <a:latin typeface="Arial"/>
            </a:endParaRPr>
          </a:p>
        </p:txBody>
      </p:sp>
      <p:sp>
        <p:nvSpPr>
          <p:cNvPr id="428" name="CustomShape 4"/>
          <p:cNvSpPr/>
          <p:nvPr/>
        </p:nvSpPr>
        <p:spPr>
          <a:xfrm>
            <a:off x="2307960" y="4224600"/>
            <a:ext cx="4182840" cy="394200"/>
          </a:xfrm>
          <a:prstGeom prst="rect">
            <a:avLst/>
          </a:prstGeom>
          <a:solidFill>
            <a:srgbClr val="ffff00"/>
          </a:solidFill>
          <a:ln>
            <a:solidFill>
              <a:srgbClr val="0070c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may be hard to get an exact bound</a:t>
            </a:r>
            <a:endParaRPr b="0" lang="en-IN" sz="1800" spc="-1" strike="noStrike">
              <a:solidFill>
                <a:srgbClr val="000000"/>
              </a:solidFill>
              <a:uFill>
                <a:solidFill>
                  <a:srgbClr val="ffffff"/>
                </a:solidFill>
              </a:uFill>
              <a:latin typeface="Arial"/>
            </a:endParaRPr>
          </a:p>
        </p:txBody>
      </p:sp>
      <p:sp>
        <p:nvSpPr>
          <p:cNvPr id="429" name="CustomShape 5"/>
          <p:cNvSpPr/>
          <p:nvPr/>
        </p:nvSpPr>
        <p:spPr>
          <a:xfrm>
            <a:off x="3614400" y="5558760"/>
            <a:ext cx="5461200" cy="1004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Slightly harder: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some quadratic fn. of </a:t>
            </a:r>
            <a:r>
              <a:rPr b="0" i="1" lang="en-IN" sz="2000" spc="-1" strike="noStrike">
                <a:solidFill>
                  <a:srgbClr val="000000"/>
                </a:solidFill>
                <a:uFill>
                  <a:solidFill>
                    <a:srgbClr val="ffffff"/>
                  </a:solidFill>
                </a:uFill>
                <a:latin typeface="Trebuchet MS"/>
                <a:ea typeface="ＭＳ Ｐゴシック"/>
              </a:rPr>
              <a:t>n</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Trebuchet MS"/>
                <a:ea typeface="ＭＳ Ｐゴシック"/>
              </a:rPr>
              <a:t>Question 1</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(2</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4</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Trebuchet MS"/>
                <a:ea typeface="ＭＳ Ｐゴシック"/>
              </a:rPr>
              <a:t>Question 2</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n</a:t>
            </a:r>
            <a:endParaRPr b="0" lang="en-IN" sz="1800" spc="-1" strike="noStrike">
              <a:solidFill>
                <a:srgbClr val="000000"/>
              </a:solidFill>
              <a:uFill>
                <a:solidFill>
                  <a:srgbClr val="ffffff"/>
                </a:solidFill>
              </a:uFill>
              <a:latin typeface="Arial"/>
            </a:endParaRPr>
          </a:p>
        </p:txBody>
      </p:sp>
      <p:sp>
        <p:nvSpPr>
          <p:cNvPr id="430" name="CustomShape 6"/>
          <p:cNvSpPr/>
          <p:nvPr/>
        </p:nvSpPr>
        <p:spPr>
          <a:xfrm>
            <a:off x="3588840" y="5558760"/>
            <a:ext cx="5513040" cy="1040400"/>
          </a:xfrm>
          <a:prstGeom prst="rect">
            <a:avLst/>
          </a:prstGeom>
          <a:blipFill>
            <a:blip r:embed="rId1"/>
            <a:stretch>
              <a:fillRect l="-1213" t="-3396" r="-212" b="-6823"/>
            </a:stretch>
          </a:blip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p:txBody>
      </p:sp>
      <p:sp>
        <p:nvSpPr>
          <p:cNvPr id="431" name="CustomShape 7"/>
          <p:cNvSpPr/>
          <p:nvPr/>
        </p:nvSpPr>
        <p:spPr>
          <a:xfrm>
            <a:off x="1016640" y="5707080"/>
            <a:ext cx="2138760" cy="1004040"/>
          </a:xfrm>
          <a:prstGeom prst="rect">
            <a:avLst/>
          </a:prstGeom>
          <a:noFill/>
          <a:ln w="38160">
            <a:solidFill>
              <a:srgbClr val="7030a0"/>
            </a:solidFill>
            <a:round/>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An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running</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time will scale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better than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baseline="30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1890" dur="indefinite" restart="never" nodeType="tmRoot">
          <p:childTnLst>
            <p:seq>
              <p:cTn id="1891" dur="indefinite" nodeType="mainSeq">
                <p:childTnLst>
                  <p:par>
                    <p:cTn id="1892" fill="hold">
                      <p:stCondLst>
                        <p:cond delay="indefinite"/>
                      </p:stCondLst>
                      <p:childTnLst>
                        <p:par>
                          <p:cTn id="1893" fill="hold">
                            <p:stCondLst>
                              <p:cond delay="0"/>
                            </p:stCondLst>
                            <p:childTnLst>
                              <p:par>
                                <p:cTn id="1894" nodeType="clickEffect" fill="hold" presetClass="entr" presetID="1">
                                  <p:stCondLst>
                                    <p:cond delay="0"/>
                                  </p:stCondLst>
                                  <p:childTnLst>
                                    <p:set>
                                      <p:cBhvr>
                                        <p:cTn id="1895" dur="1" fill="hold">
                                          <p:stCondLst>
                                            <p:cond delay="0"/>
                                          </p:stCondLst>
                                        </p:cTn>
                                        <p:tgtEl>
                                          <p:spTgt spid="427">
                                            <p:txEl>
                                              <p:pRg st="0" end="104"/>
                                            </p:txEl>
                                          </p:spTgt>
                                        </p:tgtEl>
                                        <p:attrNameLst>
                                          <p:attrName>style.visibility</p:attrName>
                                        </p:attrNameLst>
                                      </p:cBhvr>
                                      <p:to>
                                        <p:strVal val="visible"/>
                                      </p:to>
                                    </p:set>
                                  </p:childTnLst>
                                </p:cTn>
                              </p:par>
                            </p:childTnLst>
                          </p:cTn>
                        </p:par>
                      </p:childTnLst>
                    </p:cTn>
                  </p:par>
                  <p:par>
                    <p:cTn id="1896" fill="hold">
                      <p:stCondLst>
                        <p:cond delay="indefinite"/>
                      </p:stCondLst>
                      <p:childTnLst>
                        <p:par>
                          <p:cTn id="1897" fill="hold">
                            <p:stCondLst>
                              <p:cond delay="0"/>
                            </p:stCondLst>
                            <p:childTnLst>
                              <p:par>
                                <p:cTn id="1898" nodeType="clickEffect" fill="hold" presetClass="entr" presetID="1">
                                  <p:stCondLst>
                                    <p:cond delay="0"/>
                                  </p:stCondLst>
                                  <p:childTnLst>
                                    <p:set>
                                      <p:cBhvr>
                                        <p:cTn id="1899" dur="1" fill="hold">
                                          <p:stCondLst>
                                            <p:cond delay="0"/>
                                          </p:stCondLst>
                                        </p:cTn>
                                        <p:tgtEl>
                                          <p:spTgt spid="427">
                                            <p:txEl>
                                              <p:pRg st="655" end="655"/>
                                            </p:txEl>
                                          </p:spTgt>
                                        </p:tgtEl>
                                        <p:attrNameLst>
                                          <p:attrName>style.visibility</p:attrName>
                                        </p:attrNameLst>
                                      </p:cBhvr>
                                      <p:to>
                                        <p:strVal val="visible"/>
                                      </p:to>
                                    </p:set>
                                  </p:childTnLst>
                                </p:cTn>
                              </p:par>
                            </p:childTnLst>
                          </p:cTn>
                        </p:par>
                      </p:childTnLst>
                    </p:cTn>
                  </p:par>
                  <p:par>
                    <p:cTn id="1900" fill="hold">
                      <p:stCondLst>
                        <p:cond delay="indefinite"/>
                      </p:stCondLst>
                      <p:childTnLst>
                        <p:par>
                          <p:cTn id="1901" fill="hold">
                            <p:stCondLst>
                              <p:cond delay="0"/>
                            </p:stCondLst>
                            <p:childTnLst>
                              <p:par>
                                <p:cTn id="1902" nodeType="clickEffect" fill="hold" presetClass="entr" presetID="1">
                                  <p:stCondLst>
                                    <p:cond delay="0"/>
                                  </p:stCondLst>
                                  <p:childTnLst>
                                    <p:set>
                                      <p:cBhvr>
                                        <p:cTn id="1903" dur="1" fill="hold">
                                          <p:stCondLst>
                                            <p:cond delay="0"/>
                                          </p:stCondLst>
                                        </p:cTn>
                                        <p:tgtEl>
                                          <p:spTgt spid="427">
                                            <p:txEl>
                                              <p:pRg st="655" end="655"/>
                                            </p:txEl>
                                          </p:spTgt>
                                        </p:tgtEl>
                                        <p:attrNameLst>
                                          <p:attrName>style.visibility</p:attrName>
                                        </p:attrNameLst>
                                      </p:cBhvr>
                                      <p:to>
                                        <p:strVal val="visible"/>
                                      </p:to>
                                    </p:set>
                                  </p:childTnLst>
                                </p:cTn>
                              </p:par>
                            </p:childTnLst>
                          </p:cTn>
                        </p:par>
                      </p:childTnLst>
                    </p:cTn>
                  </p:par>
                  <p:par>
                    <p:cTn id="1904" fill="hold">
                      <p:stCondLst>
                        <p:cond delay="indefinite"/>
                      </p:stCondLst>
                      <p:childTnLst>
                        <p:par>
                          <p:cTn id="1905" fill="hold">
                            <p:stCondLst>
                              <p:cond delay="0"/>
                            </p:stCondLst>
                            <p:childTnLst>
                              <p:par>
                                <p:cTn id="1906" nodeType="clickEffect" fill="hold" presetClass="entr" presetID="1">
                                  <p:stCondLst>
                                    <p:cond delay="0"/>
                                  </p:stCondLst>
                                  <p:childTnLst>
                                    <p:set>
                                      <p:cBhvr>
                                        <p:cTn id="1907" dur="1" fill="hold">
                                          <p:stCondLst>
                                            <p:cond delay="0"/>
                                          </p:stCondLst>
                                        </p:cTn>
                                        <p:tgtEl>
                                          <p:spTgt spid="427">
                                            <p:txEl>
                                              <p:pRg st="655" end="655"/>
                                            </p:txEl>
                                          </p:spTgt>
                                        </p:tgtEl>
                                        <p:attrNameLst>
                                          <p:attrName>style.visibility</p:attrName>
                                        </p:attrNameLst>
                                      </p:cBhvr>
                                      <p:to>
                                        <p:strVal val="visible"/>
                                      </p:to>
                                    </p:set>
                                  </p:childTnLst>
                                </p:cTn>
                              </p:par>
                            </p:childTnLst>
                          </p:cTn>
                        </p:par>
                      </p:childTnLst>
                    </p:cTn>
                  </p:par>
                  <p:par>
                    <p:cTn id="1908" fill="hold">
                      <p:stCondLst>
                        <p:cond delay="indefinite"/>
                      </p:stCondLst>
                      <p:childTnLst>
                        <p:par>
                          <p:cTn id="1909" fill="hold">
                            <p:stCondLst>
                              <p:cond delay="0"/>
                            </p:stCondLst>
                            <p:childTnLst>
                              <p:par>
                                <p:cTn id="1910" nodeType="clickEffect" fill="hold" presetClass="entr" presetID="1">
                                  <p:stCondLst>
                                    <p:cond delay="0"/>
                                  </p:stCondLst>
                                  <p:childTnLst>
                                    <p:set>
                                      <p:cBhvr>
                                        <p:cTn id="1911" dur="1" fill="hold">
                                          <p:stCondLst>
                                            <p:cond delay="0"/>
                                          </p:stCondLst>
                                        </p:cTn>
                                        <p:tgtEl>
                                          <p:spTgt spid="427">
                                            <p:txEl>
                                              <p:pRg st="655" end="655"/>
                                            </p:txEl>
                                          </p:spTgt>
                                        </p:tgtEl>
                                        <p:attrNameLst>
                                          <p:attrName>style.visibility</p:attrName>
                                        </p:attrNameLst>
                                      </p:cBhvr>
                                      <p:to>
                                        <p:strVal val="visible"/>
                                      </p:to>
                                    </p:set>
                                  </p:childTnLst>
                                </p:cTn>
                              </p:par>
                            </p:childTnLst>
                          </p:cTn>
                        </p:par>
                      </p:childTnLst>
                    </p:cTn>
                  </p:par>
                  <p:par>
                    <p:cTn id="1912" fill="hold">
                      <p:stCondLst>
                        <p:cond delay="indefinite"/>
                      </p:stCondLst>
                      <p:childTnLst>
                        <p:par>
                          <p:cTn id="1913" fill="hold">
                            <p:stCondLst>
                              <p:cond delay="0"/>
                            </p:stCondLst>
                            <p:childTnLst>
                              <p:par>
                                <p:cTn id="1914" nodeType="clickEffect" fill="hold" presetClass="entr" presetID="1">
                                  <p:stCondLst>
                                    <p:cond delay="0"/>
                                  </p:stCondLst>
                                  <p:childTnLst>
                                    <p:set>
                                      <p:cBhvr>
                                        <p:cTn id="1915" dur="1" fill="hold">
                                          <p:stCondLst>
                                            <p:cond delay="0"/>
                                          </p:stCondLst>
                                        </p:cTn>
                                        <p:tgtEl>
                                          <p:spTgt spid="427">
                                            <p:txEl>
                                              <p:pRg st="655" end="655"/>
                                            </p:txEl>
                                          </p:spTgt>
                                        </p:tgtEl>
                                        <p:attrNameLst>
                                          <p:attrName>style.visibility</p:attrName>
                                        </p:attrNameLst>
                                      </p:cBhvr>
                                      <p:to>
                                        <p:strVal val="visible"/>
                                      </p:to>
                                    </p:set>
                                  </p:childTnLst>
                                </p:cTn>
                              </p:par>
                            </p:childTnLst>
                          </p:cTn>
                        </p:par>
                      </p:childTnLst>
                    </p:cTn>
                  </p:par>
                  <p:par>
                    <p:cTn id="1916" fill="hold">
                      <p:stCondLst>
                        <p:cond delay="indefinite"/>
                      </p:stCondLst>
                      <p:childTnLst>
                        <p:par>
                          <p:cTn id="1917" fill="hold">
                            <p:stCondLst>
                              <p:cond delay="0"/>
                            </p:stCondLst>
                            <p:childTnLst>
                              <p:par>
                                <p:cTn id="1918" nodeType="clickEffect" fill="hold" presetClass="entr" presetID="1">
                                  <p:stCondLst>
                                    <p:cond delay="0"/>
                                  </p:stCondLst>
                                  <p:childTnLst>
                                    <p:set>
                                      <p:cBhvr>
                                        <p:cTn id="1919" dur="1" fill="hold">
                                          <p:stCondLst>
                                            <p:cond delay="0"/>
                                          </p:stCondLst>
                                        </p:cTn>
                                        <p:tgtEl>
                                          <p:spTgt spid="427">
                                            <p:txEl>
                                              <p:pRg st="655" end="655"/>
                                            </p:txEl>
                                          </p:spTgt>
                                        </p:tgtEl>
                                        <p:attrNameLst>
                                          <p:attrName>style.visibility</p:attrName>
                                        </p:attrNameLst>
                                      </p:cBhvr>
                                      <p:to>
                                        <p:strVal val="visible"/>
                                      </p:to>
                                    </p:set>
                                  </p:childTnLst>
                                </p:cTn>
                              </p:par>
                            </p:childTnLst>
                          </p:cTn>
                        </p:par>
                      </p:childTnLst>
                    </p:cTn>
                  </p:par>
                  <p:par>
                    <p:cTn id="1920" fill="hold">
                      <p:stCondLst>
                        <p:cond delay="indefinite"/>
                      </p:stCondLst>
                      <p:childTnLst>
                        <p:par>
                          <p:cTn id="1921" fill="hold">
                            <p:stCondLst>
                              <p:cond delay="0"/>
                            </p:stCondLst>
                            <p:childTnLst>
                              <p:par>
                                <p:cTn id="1922" nodeType="clickEffect" fill="hold" presetClass="entr" presetID="1">
                                  <p:stCondLst>
                                    <p:cond delay="0"/>
                                  </p:stCondLst>
                                  <p:childTnLst>
                                    <p:set>
                                      <p:cBhvr>
                                        <p:cTn id="1923" dur="1" fill="hold">
                                          <p:stCondLst>
                                            <p:cond delay="0"/>
                                          </p:stCondLst>
                                        </p:cTn>
                                        <p:tgtEl>
                                          <p:spTgt spid="428"/>
                                        </p:tgtEl>
                                        <p:attrNameLst>
                                          <p:attrName>style.visibility</p:attrName>
                                        </p:attrNameLst>
                                      </p:cBhvr>
                                      <p:to>
                                        <p:strVal val="visible"/>
                                      </p:to>
                                    </p:set>
                                  </p:childTnLst>
                                </p:cTn>
                              </p:par>
                            </p:childTnLst>
                          </p:cTn>
                        </p:par>
                      </p:childTnLst>
                    </p:cTn>
                  </p:par>
                  <p:par>
                    <p:cTn id="1924" fill="hold">
                      <p:stCondLst>
                        <p:cond delay="indefinite"/>
                      </p:stCondLst>
                      <p:childTnLst>
                        <p:par>
                          <p:cTn id="1925" fill="hold">
                            <p:stCondLst>
                              <p:cond delay="0"/>
                            </p:stCondLst>
                            <p:childTnLst>
                              <p:par>
                                <p:cTn id="1926" nodeType="clickEffect" fill="hold" presetClass="entr" presetID="1">
                                  <p:stCondLst>
                                    <p:cond delay="0"/>
                                  </p:stCondLst>
                                  <p:childTnLst>
                                    <p:set>
                                      <p:cBhvr>
                                        <p:cTn id="1927" dur="1" fill="hold">
                                          <p:stCondLst>
                                            <p:cond delay="0"/>
                                          </p:stCondLst>
                                        </p:cTn>
                                        <p:tgtEl>
                                          <p:spTgt spid="427">
                                            <p:txEl>
                                              <p:pRg st="655" end="655"/>
                                            </p:txEl>
                                          </p:spTgt>
                                        </p:tgtEl>
                                        <p:attrNameLst>
                                          <p:attrName>style.visibility</p:attrName>
                                        </p:attrNameLst>
                                      </p:cBhvr>
                                      <p:to>
                                        <p:strVal val="visible"/>
                                      </p:to>
                                    </p:set>
                                  </p:childTnLst>
                                </p:cTn>
                              </p:par>
                            </p:childTnLst>
                          </p:cTn>
                        </p:par>
                      </p:childTnLst>
                    </p:cTn>
                  </p:par>
                  <p:par>
                    <p:cTn id="1928" fill="hold">
                      <p:stCondLst>
                        <p:cond delay="indefinite"/>
                      </p:stCondLst>
                      <p:childTnLst>
                        <p:par>
                          <p:cTn id="1929" fill="hold">
                            <p:stCondLst>
                              <p:cond delay="0"/>
                            </p:stCondLst>
                            <p:childTnLst>
                              <p:par>
                                <p:cTn id="1930" nodeType="clickEffect" fill="hold" presetClass="entr" presetID="1">
                                  <p:stCondLst>
                                    <p:cond delay="0"/>
                                  </p:stCondLst>
                                  <p:childTnLst>
                                    <p:set>
                                      <p:cBhvr>
                                        <p:cTn id="1931" dur="1" fill="hold">
                                          <p:stCondLst>
                                            <p:cond delay="0"/>
                                          </p:stCondLst>
                                        </p:cTn>
                                        <p:tgtEl>
                                          <p:spTgt spid="427">
                                            <p:txEl>
                                              <p:pRg st="655" end="655"/>
                                            </p:txEl>
                                          </p:spTgt>
                                        </p:tgtEl>
                                        <p:attrNameLst>
                                          <p:attrName>style.visibility</p:attrName>
                                        </p:attrNameLst>
                                      </p:cBhvr>
                                      <p:to>
                                        <p:strVal val="visible"/>
                                      </p:to>
                                    </p:set>
                                  </p:childTnLst>
                                </p:cTn>
                              </p:par>
                            </p:childTnLst>
                          </p:cTn>
                        </p:par>
                      </p:childTnLst>
                    </p:cTn>
                  </p:par>
                  <p:par>
                    <p:cTn id="1932" fill="hold">
                      <p:stCondLst>
                        <p:cond delay="indefinite"/>
                      </p:stCondLst>
                      <p:childTnLst>
                        <p:par>
                          <p:cTn id="1933" fill="hold">
                            <p:stCondLst>
                              <p:cond delay="0"/>
                            </p:stCondLst>
                            <p:childTnLst>
                              <p:par>
                                <p:cTn id="1934" nodeType="clickEffect" fill="hold" presetClass="entr" presetID="1">
                                  <p:stCondLst>
                                    <p:cond delay="0"/>
                                  </p:stCondLst>
                                  <p:childTnLst>
                                    <p:set>
                                      <p:cBhvr>
                                        <p:cTn id="1935" dur="1" fill="hold">
                                          <p:stCondLst>
                                            <p:cond delay="0"/>
                                          </p:stCondLst>
                                        </p:cTn>
                                        <p:tgtEl>
                                          <p:spTgt spid="430">
                                            <p:txEl>
                                              <p:pRg st="0" end="2"/>
                                            </p:txEl>
                                          </p:spTgt>
                                        </p:tgtEl>
                                        <p:attrNameLst>
                                          <p:attrName>style.visibility</p:attrName>
                                        </p:attrNameLst>
                                      </p:cBhvr>
                                      <p:to>
                                        <p:strVal val="visible"/>
                                      </p:to>
                                    </p:set>
                                  </p:childTnLst>
                                </p:cTn>
                              </p:par>
                            </p:childTnLst>
                          </p:cTn>
                        </p:par>
                      </p:childTnLst>
                    </p:cTn>
                  </p:par>
                  <p:par>
                    <p:cTn id="1936" fill="hold">
                      <p:stCondLst>
                        <p:cond delay="indefinite"/>
                      </p:stCondLst>
                      <p:childTnLst>
                        <p:par>
                          <p:cTn id="1937" fill="hold">
                            <p:stCondLst>
                              <p:cond delay="0"/>
                            </p:stCondLst>
                            <p:childTnLst>
                              <p:par>
                                <p:cTn id="1938" nodeType="clickEffect" fill="hold" presetClass="entr" presetID="1">
                                  <p:stCondLst>
                                    <p:cond delay="0"/>
                                  </p:stCondLst>
                                  <p:childTnLst>
                                    <p:set>
                                      <p:cBhvr>
                                        <p:cTn id="1939" dur="1" fill="hold">
                                          <p:stCondLst>
                                            <p:cond delay="0"/>
                                          </p:stCondLst>
                                        </p:cTn>
                                        <p:tgtEl>
                                          <p:spTgt spid="430">
                                            <p:txEl>
                                              <p:pRg st="2" end="2"/>
                                            </p:txEl>
                                          </p:spTgt>
                                        </p:tgtEl>
                                        <p:attrNameLst>
                                          <p:attrName>style.visibility</p:attrName>
                                        </p:attrNameLst>
                                      </p:cBhvr>
                                      <p:to>
                                        <p:strVal val="visible"/>
                                      </p:to>
                                    </p:set>
                                  </p:childTnLst>
                                </p:cTn>
                              </p:par>
                            </p:childTnLst>
                          </p:cTn>
                        </p:par>
                      </p:childTnLst>
                    </p:cTn>
                  </p:par>
                  <p:par>
                    <p:cTn id="1940" fill="hold">
                      <p:stCondLst>
                        <p:cond delay="indefinite"/>
                      </p:stCondLst>
                      <p:childTnLst>
                        <p:par>
                          <p:cTn id="1941" fill="hold">
                            <p:stCondLst>
                              <p:cond delay="0"/>
                            </p:stCondLst>
                            <p:childTnLst>
                              <p:par>
                                <p:cTn id="1942" nodeType="clickEffect" fill="hold" presetClass="entr" presetID="1">
                                  <p:stCondLst>
                                    <p:cond delay="0"/>
                                  </p:stCondLst>
                                  <p:childTnLst>
                                    <p:set>
                                      <p:cBhvr>
                                        <p:cTn id="1943" dur="1" fill="hold">
                                          <p:stCondLst>
                                            <p:cond delay="0"/>
                                          </p:stCondLst>
                                        </p:cTn>
                                        <p:tgtEl>
                                          <p:spTgt spid="430">
                                            <p:txEl>
                                              <p:pRg st="2" end="2"/>
                                            </p:txEl>
                                          </p:spTgt>
                                        </p:tgtEl>
                                        <p:attrNameLst>
                                          <p:attrName>style.visibility</p:attrName>
                                        </p:attrNameLst>
                                      </p:cBhvr>
                                      <p:to>
                                        <p:strVal val="visible"/>
                                      </p:to>
                                    </p:set>
                                  </p:childTnLst>
                                </p:cTn>
                              </p:par>
                            </p:childTnLst>
                          </p:cTn>
                        </p:par>
                      </p:childTnLst>
                    </p:cTn>
                  </p:par>
                  <p:par>
                    <p:cTn id="1944" fill="hold">
                      <p:stCondLst>
                        <p:cond delay="indefinite"/>
                      </p:stCondLst>
                      <p:childTnLst>
                        <p:par>
                          <p:cTn id="1945" fill="hold">
                            <p:stCondLst>
                              <p:cond delay="0"/>
                            </p:stCondLst>
                            <p:childTnLst>
                              <p:par>
                                <p:cTn id="1946" nodeType="clickEffect" fill="hold" presetClass="entr" presetID="1">
                                  <p:stCondLst>
                                    <p:cond delay="0"/>
                                  </p:stCondLst>
                                  <p:childTnLst>
                                    <p:set>
                                      <p:cBhvr>
                                        <p:cTn id="1947"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CD246A6A-5D24-4526-88CC-FB12E8BBE350}"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33"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Comparison of implementations</a:t>
            </a:r>
            <a:endParaRPr b="0" lang="en-IN" sz="1800" spc="-1" strike="noStrike">
              <a:solidFill>
                <a:srgbClr val="000000"/>
              </a:solidFill>
              <a:uFill>
                <a:solidFill>
                  <a:srgbClr val="ffffff"/>
                </a:solidFill>
              </a:uFill>
              <a:latin typeface="Arial"/>
            </a:endParaRPr>
          </a:p>
        </p:txBody>
      </p:sp>
      <p:sp>
        <p:nvSpPr>
          <p:cNvPr id="434"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We have seen three List implementations: ArrayList 1 &amp; 2, LinkedList1</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Notes</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Running time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means “running time is at most a constant, regardless of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ArrayList1’s append takes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 (fails after FIXED_SIZE reached!)</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ArrayList2’s append takes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 in the worst case (it takes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 most of the time)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For deleteAt in arrays, we can get to the deleting position </a:t>
            </a:r>
            <a:r>
              <a:rPr b="0" i="1"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 in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 but it takes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 to “fill the hole”. For linked lists, getting to position </a:t>
            </a:r>
            <a:r>
              <a:rPr b="0" i="1"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 takes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 but removing the node takes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a:t>
            </a:r>
            <a:endParaRPr b="0" lang="en-IN" sz="1800" spc="-1" strike="noStrike">
              <a:solidFill>
                <a:srgbClr val="000000"/>
              </a:solidFill>
              <a:uFill>
                <a:solidFill>
                  <a:srgbClr val="ffffff"/>
                </a:solidFill>
              </a:uFill>
              <a:latin typeface="Arial"/>
            </a:endParaRPr>
          </a:p>
        </p:txBody>
      </p:sp>
      <p:graphicFrame>
        <p:nvGraphicFramePr>
          <p:cNvPr id="435" name="Table 4"/>
          <p:cNvGraphicFramePr/>
          <p:nvPr/>
        </p:nvGraphicFramePr>
        <p:xfrm>
          <a:off x="1695240" y="1482120"/>
          <a:ext cx="6719400" cy="2524320"/>
        </p:xfrm>
        <a:graphic>
          <a:graphicData uri="http://schemas.openxmlformats.org/drawingml/2006/table">
            <a:tbl>
              <a:tblPr/>
              <a:tblGrid>
                <a:gridCol w="1679400"/>
                <a:gridCol w="1679400"/>
                <a:gridCol w="1679400"/>
                <a:gridCol w="1681560"/>
              </a:tblGrid>
              <a:tr h="36072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3333cc"/>
                    </a:solidFill>
                  </a:tcPr>
                </a:tc>
                <a:tc>
                  <a:txBody>
                    <a:bodyPr/>
                    <a:p>
                      <a:pPr algn="ctr">
                        <a:lnSpc>
                          <a:spcPct val="100000"/>
                        </a:lnSpc>
                      </a:pPr>
                      <a:r>
                        <a:rPr b="1" lang="en-IN" sz="1800" spc="-1" strike="noStrike">
                          <a:solidFill>
                            <a:srgbClr val="ffffff"/>
                          </a:solidFill>
                          <a:uFill>
                            <a:solidFill>
                              <a:srgbClr val="ffffff"/>
                            </a:solidFill>
                          </a:uFill>
                          <a:latin typeface="Trebuchet MS"/>
                        </a:rPr>
                        <a:t>ArrayList1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3333cc"/>
                    </a:solidFill>
                  </a:tcPr>
                </a:tc>
                <a:tc>
                  <a:txBody>
                    <a:bodyPr/>
                    <a:p>
                      <a:pPr algn="ctr">
                        <a:lnSpc>
                          <a:spcPct val="100000"/>
                        </a:lnSpc>
                      </a:pPr>
                      <a:r>
                        <a:rPr b="1" lang="en-IN" sz="1800" spc="-1" strike="noStrike">
                          <a:solidFill>
                            <a:srgbClr val="ffffff"/>
                          </a:solidFill>
                          <a:uFill>
                            <a:solidFill>
                              <a:srgbClr val="ffffff"/>
                            </a:solidFill>
                          </a:uFill>
                          <a:latin typeface="Trebuchet MS"/>
                        </a:rPr>
                        <a:t>ArrayList2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3333cc"/>
                    </a:solidFill>
                  </a:tcPr>
                </a:tc>
                <a:tc>
                  <a:txBody>
                    <a:bodyPr/>
                    <a:p>
                      <a:pPr algn="ctr">
                        <a:lnSpc>
                          <a:spcPct val="100000"/>
                        </a:lnSpc>
                      </a:pPr>
                      <a:r>
                        <a:rPr b="1" lang="en-IN" sz="1800" spc="-1" strike="noStrike">
                          <a:solidFill>
                            <a:srgbClr val="ffffff"/>
                          </a:solidFill>
                          <a:uFill>
                            <a:solidFill>
                              <a:srgbClr val="ffffff"/>
                            </a:solidFill>
                          </a:uFill>
                          <a:latin typeface="Trebuchet MS"/>
                        </a:rPr>
                        <a:t>LinkedList1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3333cc"/>
                    </a:solidFill>
                  </a:tcPr>
                </a:tc>
              </a:tr>
              <a:tr h="360720">
                <a:tc>
                  <a:txBody>
                    <a:bodyPr/>
                    <a:p>
                      <a:pPr algn="ctr">
                        <a:lnSpc>
                          <a:spcPct val="100000"/>
                        </a:lnSpc>
                      </a:pPr>
                      <a:r>
                        <a:rPr b="0" lang="en-IN" sz="1800" spc="-1" strike="noStrike">
                          <a:solidFill>
                            <a:srgbClr val="000000"/>
                          </a:solidFill>
                          <a:uFill>
                            <a:solidFill>
                              <a:srgbClr val="ffffff"/>
                            </a:solidFill>
                          </a:uFill>
                          <a:latin typeface="Trebuchet MS"/>
                        </a:rPr>
                        <a:t>prepend</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r>
              <a:tr h="360720">
                <a:tc>
                  <a:txBody>
                    <a:bodyPr/>
                    <a:p>
                      <a:pPr algn="ctr">
                        <a:lnSpc>
                          <a:spcPct val="100000"/>
                        </a:lnSpc>
                      </a:pPr>
                      <a:r>
                        <a:rPr b="0" lang="en-IN" sz="1800" spc="-1" strike="noStrike">
                          <a:solidFill>
                            <a:srgbClr val="000000"/>
                          </a:solidFill>
                          <a:uFill>
                            <a:solidFill>
                              <a:srgbClr val="ffffff"/>
                            </a:solidFill>
                          </a:uFill>
                          <a:latin typeface="Trebuchet MS"/>
                        </a:rPr>
                        <a:t>append</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r>
              <a:tr h="360720">
                <a:tc>
                  <a:txBody>
                    <a:bodyPr/>
                    <a:p>
                      <a:pPr algn="ctr">
                        <a:lnSpc>
                          <a:spcPct val="100000"/>
                        </a:lnSpc>
                      </a:pPr>
                      <a:r>
                        <a:rPr b="0" lang="en-IN" sz="1800" spc="-1" strike="noStrike">
                          <a:solidFill>
                            <a:srgbClr val="000000"/>
                          </a:solidFill>
                          <a:uFill>
                            <a:solidFill>
                              <a:srgbClr val="ffffff"/>
                            </a:solidFill>
                          </a:uFill>
                          <a:latin typeface="Trebuchet MS"/>
                        </a:rPr>
                        <a:t>insertAt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r>
              <a:tr h="360720">
                <a:tc>
                  <a:txBody>
                    <a:bodyPr/>
                    <a:p>
                      <a:pPr algn="ctr">
                        <a:lnSpc>
                          <a:spcPct val="100000"/>
                        </a:lnSpc>
                      </a:pPr>
                      <a:r>
                        <a:rPr b="0" lang="en-IN" sz="1800" spc="-1" strike="noStrike">
                          <a:solidFill>
                            <a:srgbClr val="000000"/>
                          </a:solidFill>
                          <a:uFill>
                            <a:solidFill>
                              <a:srgbClr val="ffffff"/>
                            </a:solidFill>
                          </a:uFill>
                          <a:latin typeface="Trebuchet MS"/>
                        </a:rPr>
                        <a:t>deleteAt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r>
              <a:tr h="360720">
                <a:tc>
                  <a:txBody>
                    <a:bodyPr/>
                    <a:p>
                      <a:pPr algn="ctr">
                        <a:lnSpc>
                          <a:spcPct val="100000"/>
                        </a:lnSpc>
                      </a:pPr>
                      <a:r>
                        <a:rPr b="0" lang="en-IN" sz="1800" spc="-1" strike="noStrike">
                          <a:solidFill>
                            <a:srgbClr val="000000"/>
                          </a:solidFill>
                          <a:uFill>
                            <a:solidFill>
                              <a:srgbClr val="ffffff"/>
                            </a:solidFill>
                          </a:uFill>
                          <a:latin typeface="Trebuchet MS"/>
                        </a:rPr>
                        <a:t>deleteAll</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xBody>
                    <a:bodyPr/>
                    <a:p>
                      <a:pPr algn="ctr">
                        <a:lnSpc>
                          <a:spcPct val="100000"/>
                        </a:lnSpc>
                      </a:pPr>
                      <a:r>
                        <a:rPr b="0" lang="en-IN" sz="1800" spc="-1" strike="noStrike">
                          <a:solidFill>
                            <a:srgbClr val="000000"/>
                          </a:solidFill>
                          <a:uFill>
                            <a:solidFill>
                              <a:srgbClr val="ffffff"/>
                            </a:solidFill>
                          </a:uFill>
                          <a:latin typeface="Trebuchet MS"/>
                        </a:rPr>
                        <a:t>Next slide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xBody>
                    <a:bodyPr/>
                    <a:p>
                      <a:pPr algn="ctr">
                        <a:lnSpc>
                          <a:spcPct val="100000"/>
                        </a:lnSpc>
                      </a:pPr>
                      <a:r>
                        <a:rPr b="0" lang="en-IN" sz="1800" spc="-1" strike="noStrike">
                          <a:solidFill>
                            <a:srgbClr val="000000"/>
                          </a:solidFill>
                          <a:uFill>
                            <a:solidFill>
                              <a:srgbClr val="ffffff"/>
                            </a:solidFill>
                          </a:uFill>
                          <a:latin typeface="Trebuchet MS"/>
                        </a:rPr>
                        <a:t>Next slide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xBody>
                    <a:bodyPr/>
                    <a:p>
                      <a:pPr algn="ctr">
                        <a:lnSpc>
                          <a:spcPct val="100000"/>
                        </a:lnSpc>
                      </a:pPr>
                      <a:r>
                        <a:rPr b="0" lang="en-IN" sz="1800" spc="-1" strike="noStrike">
                          <a:solidFill>
                            <a:srgbClr val="000000"/>
                          </a:solidFill>
                          <a:uFill>
                            <a:solidFill>
                              <a:srgbClr val="ffffff"/>
                            </a:solidFill>
                          </a:uFill>
                          <a:latin typeface="Trebuchet MS"/>
                        </a:rPr>
                        <a:t>Next slide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r>
              <a:tr h="360000">
                <a:tc>
                  <a:txBody>
                    <a:bodyPr/>
                    <a:p>
                      <a:pPr algn="ctr">
                        <a:lnSpc>
                          <a:spcPct val="100000"/>
                        </a:lnSpc>
                      </a:pPr>
                      <a:r>
                        <a:rPr b="0" lang="en-IN" sz="1800" spc="-1" strike="noStrike">
                          <a:solidFill>
                            <a:srgbClr val="000000"/>
                          </a:solidFill>
                          <a:uFill>
                            <a:solidFill>
                              <a:srgbClr val="ffffff"/>
                            </a:solidFill>
                          </a:uFill>
                          <a:latin typeface="Trebuchet MS"/>
                        </a:rPr>
                        <a:t>findPosition</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r>
            </a:tbl>
          </a:graphicData>
        </a:graphic>
      </p:graphicFrame>
      <p:sp>
        <p:nvSpPr>
          <p:cNvPr id="436" name="CustomShape 5"/>
          <p:cNvSpPr/>
          <p:nvPr/>
        </p:nvSpPr>
        <p:spPr>
          <a:xfrm>
            <a:off x="5579640" y="1744560"/>
            <a:ext cx="627480" cy="2374560"/>
          </a:xfrm>
          <a:prstGeom prst="rect">
            <a:avLst/>
          </a:prstGeom>
          <a:noFill/>
          <a:ln>
            <a:noFill/>
          </a:ln>
        </p:spPr>
        <p:style>
          <a:lnRef idx="0"/>
          <a:fillRef idx="0"/>
          <a:effectRef idx="0"/>
          <a:fontRef idx="minor"/>
        </p:style>
        <p:txBody>
          <a:bodyPr wrap="none" lIns="90000" rIns="90000" tIns="45000" bIns="45000"/>
          <a:p>
            <a:pPr>
              <a:lnSpc>
                <a:spcPts val="373"/>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ts val="373"/>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ts val="373"/>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ts val="373"/>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ts val="373"/>
              </a:lnSpc>
            </a:pPr>
            <a:endParaRPr b="0" lang="en-IN" sz="1800" spc="-1" strike="noStrike">
              <a:solidFill>
                <a:srgbClr val="000000"/>
              </a:solidFill>
              <a:uFill>
                <a:solidFill>
                  <a:srgbClr val="ffffff"/>
                </a:solidFill>
              </a:uFill>
              <a:latin typeface="Arial"/>
            </a:endParaRPr>
          </a:p>
          <a:p>
            <a:pPr>
              <a:lnSpc>
                <a:spcPts val="373"/>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437" name="CustomShape 6"/>
          <p:cNvSpPr/>
          <p:nvPr/>
        </p:nvSpPr>
        <p:spPr>
          <a:xfrm>
            <a:off x="7308720" y="1751040"/>
            <a:ext cx="627480" cy="2374560"/>
          </a:xfrm>
          <a:prstGeom prst="rect">
            <a:avLst/>
          </a:prstGeom>
          <a:noFill/>
          <a:ln>
            <a:noFill/>
          </a:ln>
        </p:spPr>
        <p:style>
          <a:lnRef idx="0"/>
          <a:fillRef idx="0"/>
          <a:effectRef idx="0"/>
          <a:fontRef idx="minor"/>
        </p:style>
        <p:txBody>
          <a:bodyPr wrap="none" lIns="90000" rIns="90000" tIns="45000" bIns="45000"/>
          <a:p>
            <a:pPr>
              <a:lnSpc>
                <a:spcPts val="373"/>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p>
            <a:pPr>
              <a:lnSpc>
                <a:spcPts val="373"/>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ts val="373"/>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ts val="373"/>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ts val="373"/>
              </a:lnSpc>
            </a:pPr>
            <a:endParaRPr b="0" lang="en-IN" sz="1800" spc="-1" strike="noStrike">
              <a:solidFill>
                <a:srgbClr val="000000"/>
              </a:solidFill>
              <a:uFill>
                <a:solidFill>
                  <a:srgbClr val="ffffff"/>
                </a:solidFill>
              </a:uFill>
              <a:latin typeface="Arial"/>
            </a:endParaRPr>
          </a:p>
          <a:p>
            <a:pPr>
              <a:lnSpc>
                <a:spcPts val="373"/>
              </a:lnSpc>
            </a:pPr>
            <a:r>
              <a:rPr b="0" i="1" lang="en-IN" sz="1800" spc="-1" strike="noStrike">
                <a:solidFill>
                  <a:srgbClr val="000000"/>
                </a:solidFill>
                <a:uFill>
                  <a:solidFill>
                    <a:srgbClr val="ffffff"/>
                  </a:solidFill>
                </a:uFill>
                <a:latin typeface="Trebuchet MS"/>
                <a:ea typeface="ＭＳ Ｐゴシック"/>
              </a:rPr>
              <a:t>O</a:t>
            </a:r>
            <a:r>
              <a:rPr b="0" lang="en-IN" sz="1800" spc="-1" strike="noStrike">
                <a:solidFill>
                  <a:srgbClr val="000000"/>
                </a:solidFill>
                <a:uFill>
                  <a:solidFill>
                    <a:srgbClr val="ffffff"/>
                  </a:solidFill>
                </a:uFill>
                <a:latin typeface="Trebuchet MS"/>
                <a:ea typeface="ＭＳ Ｐゴシック"/>
              </a:rPr>
              <a:t>(</a:t>
            </a:r>
            <a:r>
              <a:rPr b="0" i="1" lang="en-IN" sz="1800" spc="-1" strike="noStrike">
                <a:solidFill>
                  <a:srgbClr val="000000"/>
                </a:solidFill>
                <a:uFill>
                  <a:solidFill>
                    <a:srgbClr val="ffffff"/>
                  </a:solidFill>
                </a:uFill>
                <a:latin typeface="Trebuchet MS"/>
                <a:ea typeface="ＭＳ Ｐゴシック"/>
              </a:rPr>
              <a:t>n</a:t>
            </a:r>
            <a:r>
              <a:rPr b="0" lang="en-IN" sz="18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1948" dur="indefinite" restart="never" nodeType="tmRoot">
          <p:childTnLst>
            <p:seq>
              <p:cTn id="1949" dur="indefinite" nodeType="mainSeq">
                <p:childTnLst>
                  <p:par>
                    <p:cTn id="1950" fill="hold">
                      <p:stCondLst>
                        <p:cond delay="indefinite"/>
                      </p:stCondLst>
                      <p:childTnLst>
                        <p:par>
                          <p:cTn id="1951" fill="hold">
                            <p:stCondLst>
                              <p:cond delay="0"/>
                            </p:stCondLst>
                            <p:childTnLst>
                              <p:par>
                                <p:cTn id="1952" nodeType="clickEffect" fill="hold" presetClass="entr" presetID="1">
                                  <p:stCondLst>
                                    <p:cond delay="0"/>
                                  </p:stCondLst>
                                  <p:childTnLst>
                                    <p:set>
                                      <p:cBhvr>
                                        <p:cTn id="1953" dur="1" fill="hold">
                                          <p:stCondLst>
                                            <p:cond delay="0"/>
                                          </p:stCondLst>
                                        </p:cTn>
                                        <p:tgtEl>
                                          <p:spTgt spid="434">
                                            <p:txEl>
                                              <p:pRg st="0" end="70"/>
                                            </p:txEl>
                                          </p:spTgt>
                                        </p:tgtEl>
                                        <p:attrNameLst>
                                          <p:attrName>style.visibility</p:attrName>
                                        </p:attrNameLst>
                                      </p:cBhvr>
                                      <p:to>
                                        <p:strVal val="visible"/>
                                      </p:to>
                                    </p:set>
                                  </p:childTnLst>
                                </p:cTn>
                              </p:par>
                            </p:childTnLst>
                          </p:cTn>
                        </p:par>
                      </p:childTnLst>
                    </p:cTn>
                  </p:par>
                  <p:par>
                    <p:cTn id="1954" fill="hold">
                      <p:stCondLst>
                        <p:cond delay="indefinite"/>
                      </p:stCondLst>
                      <p:childTnLst>
                        <p:par>
                          <p:cTn id="1955" fill="hold">
                            <p:stCondLst>
                              <p:cond delay="0"/>
                            </p:stCondLst>
                            <p:childTnLst>
                              <p:par>
                                <p:cTn id="1956" nodeType="clickEffect" fill="hold" presetClass="entr" presetID="1">
                                  <p:stCondLst>
                                    <p:cond delay="0"/>
                                  </p:stCondLst>
                                  <p:childTnLst>
                                    <p:set>
                                      <p:cBhvr>
                                        <p:cTn id="1957" dur="1" fill="hold">
                                          <p:stCondLst>
                                            <p:cond delay="0"/>
                                          </p:stCondLst>
                                        </p:cTn>
                                        <p:tgtEl>
                                          <p:spTgt spid="435"/>
                                        </p:tgtEl>
                                        <p:attrNameLst>
                                          <p:attrName>style.visibility</p:attrName>
                                        </p:attrNameLst>
                                      </p:cBhvr>
                                      <p:to>
                                        <p:strVal val="visible"/>
                                      </p:to>
                                    </p:set>
                                  </p:childTnLst>
                                </p:cTn>
                              </p:par>
                            </p:childTnLst>
                          </p:cTn>
                        </p:par>
                      </p:childTnLst>
                    </p:cTn>
                  </p:par>
                  <p:par>
                    <p:cTn id="1958" fill="hold">
                      <p:stCondLst>
                        <p:cond delay="indefinite"/>
                      </p:stCondLst>
                      <p:childTnLst>
                        <p:par>
                          <p:cTn id="1959" fill="hold">
                            <p:stCondLst>
                              <p:cond delay="0"/>
                            </p:stCondLst>
                            <p:childTnLst>
                              <p:par>
                                <p:cTn id="1960" nodeType="clickEffect" fill="hold" presetClass="entr" presetID="1">
                                  <p:stCondLst>
                                    <p:cond delay="0"/>
                                  </p:stCondLst>
                                  <p:childTnLst>
                                    <p:set>
                                      <p:cBhvr>
                                        <p:cTn id="1961" dur="1" fill="hold">
                                          <p:stCondLst>
                                            <p:cond delay="0"/>
                                          </p:stCondLst>
                                        </p:cTn>
                                        <p:tgtEl>
                                          <p:spTgt spid="434">
                                            <p:txEl>
                                              <p:pRg st="543" end="543"/>
                                            </p:txEl>
                                          </p:spTgt>
                                        </p:tgtEl>
                                        <p:attrNameLst>
                                          <p:attrName>style.visibility</p:attrName>
                                        </p:attrNameLst>
                                      </p:cBhvr>
                                      <p:to>
                                        <p:strVal val="visible"/>
                                      </p:to>
                                    </p:set>
                                  </p:childTnLst>
                                </p:cTn>
                              </p:par>
                              <p:par>
                                <p:cTn id="1962" nodeType="withEffect" fill="hold" presetClass="entr" presetID="1">
                                  <p:stCondLst>
                                    <p:cond delay="0"/>
                                  </p:stCondLst>
                                  <p:childTnLst>
                                    <p:set>
                                      <p:cBhvr>
                                        <p:cTn id="1963" dur="1" fill="hold">
                                          <p:stCondLst>
                                            <p:cond delay="0"/>
                                          </p:stCondLst>
                                        </p:cTn>
                                        <p:tgtEl>
                                          <p:spTgt spid="434">
                                            <p:txEl>
                                              <p:pRg st="543" end="543"/>
                                            </p:txEl>
                                          </p:spTgt>
                                        </p:tgtEl>
                                        <p:attrNameLst>
                                          <p:attrName>style.visibility</p:attrName>
                                        </p:attrNameLst>
                                      </p:cBhvr>
                                      <p:to>
                                        <p:strVal val="visible"/>
                                      </p:to>
                                    </p:set>
                                  </p:childTnLst>
                                </p:cTn>
                              </p:par>
                              <p:par>
                                <p:cTn id="1964" nodeType="withEffect" fill="hold" presetClass="entr" presetID="1">
                                  <p:stCondLst>
                                    <p:cond delay="0"/>
                                  </p:stCondLst>
                                  <p:childTnLst>
                                    <p:set>
                                      <p:cBhvr>
                                        <p:cTn id="1965" dur="1" fill="hold">
                                          <p:stCondLst>
                                            <p:cond delay="0"/>
                                          </p:stCondLst>
                                        </p:cTn>
                                        <p:tgtEl>
                                          <p:spTgt spid="434">
                                            <p:txEl>
                                              <p:pRg st="543" end="543"/>
                                            </p:txEl>
                                          </p:spTgt>
                                        </p:tgtEl>
                                        <p:attrNameLst>
                                          <p:attrName>style.visibility</p:attrName>
                                        </p:attrNameLst>
                                      </p:cBhvr>
                                      <p:to>
                                        <p:strVal val="visible"/>
                                      </p:to>
                                    </p:set>
                                  </p:childTnLst>
                                </p:cTn>
                              </p:par>
                            </p:childTnLst>
                          </p:cTn>
                        </p:par>
                      </p:childTnLst>
                    </p:cTn>
                  </p:par>
                  <p:par>
                    <p:cTn id="1966" fill="hold">
                      <p:stCondLst>
                        <p:cond delay="indefinite"/>
                      </p:stCondLst>
                      <p:childTnLst>
                        <p:par>
                          <p:cTn id="1967" fill="hold">
                            <p:stCondLst>
                              <p:cond delay="0"/>
                            </p:stCondLst>
                            <p:childTnLst>
                              <p:par>
                                <p:cTn id="1968" nodeType="clickEffect" fill="hold" presetClass="entr" presetID="1">
                                  <p:stCondLst>
                                    <p:cond delay="0"/>
                                  </p:stCondLst>
                                  <p:childTnLst>
                                    <p:set>
                                      <p:cBhvr>
                                        <p:cTn id="1969" dur="1" fill="hold">
                                          <p:stCondLst>
                                            <p:cond delay="0"/>
                                          </p:stCondLst>
                                        </p:cTn>
                                        <p:tgtEl>
                                          <p:spTgt spid="436">
                                            <p:txEl>
                                              <p:pRg st="0" end="5"/>
                                            </p:txEl>
                                          </p:spTgt>
                                        </p:tgtEl>
                                        <p:attrNameLst>
                                          <p:attrName>style.visibility</p:attrName>
                                        </p:attrNameLst>
                                      </p:cBhvr>
                                      <p:to>
                                        <p:strVal val="visible"/>
                                      </p:to>
                                    </p:set>
                                  </p:childTnLst>
                                </p:cTn>
                              </p:par>
                            </p:childTnLst>
                          </p:cTn>
                        </p:par>
                      </p:childTnLst>
                    </p:cTn>
                  </p:par>
                  <p:par>
                    <p:cTn id="1970" fill="hold">
                      <p:stCondLst>
                        <p:cond delay="indefinite"/>
                      </p:stCondLst>
                      <p:childTnLst>
                        <p:par>
                          <p:cTn id="1971" fill="hold">
                            <p:stCondLst>
                              <p:cond delay="0"/>
                            </p:stCondLst>
                            <p:childTnLst>
                              <p:par>
                                <p:cTn id="1972" nodeType="clickEffect" fill="hold" presetClass="entr" presetID="1">
                                  <p:stCondLst>
                                    <p:cond delay="0"/>
                                  </p:stCondLst>
                                  <p:childTnLst>
                                    <p:set>
                                      <p:cBhvr>
                                        <p:cTn id="1973" dur="1" fill="hold">
                                          <p:stCondLst>
                                            <p:cond delay="0"/>
                                          </p:stCondLst>
                                        </p:cTn>
                                        <p:tgtEl>
                                          <p:spTgt spid="436">
                                            <p:txEl>
                                              <p:pRg st="21" end="26"/>
                                            </p:txEl>
                                          </p:spTgt>
                                        </p:tgtEl>
                                        <p:attrNameLst>
                                          <p:attrName>style.visibility</p:attrName>
                                        </p:attrNameLst>
                                      </p:cBhvr>
                                      <p:to>
                                        <p:strVal val="visible"/>
                                      </p:to>
                                    </p:set>
                                  </p:childTnLst>
                                </p:cTn>
                              </p:par>
                              <p:par>
                                <p:cTn id="1974" nodeType="withEffect" fill="hold" presetClass="entr" presetID="1">
                                  <p:stCondLst>
                                    <p:cond delay="0"/>
                                  </p:stCondLst>
                                  <p:childTnLst>
                                    <p:set>
                                      <p:cBhvr>
                                        <p:cTn id="1975" dur="1" fill="hold">
                                          <p:stCondLst>
                                            <p:cond delay="0"/>
                                          </p:stCondLst>
                                        </p:cTn>
                                        <p:tgtEl>
                                          <p:spTgt spid="434">
                                            <p:txEl>
                                              <p:pRg st="543" end="543"/>
                                            </p:txEl>
                                          </p:spTgt>
                                        </p:tgtEl>
                                        <p:attrNameLst>
                                          <p:attrName>style.visibility</p:attrName>
                                        </p:attrNameLst>
                                      </p:cBhvr>
                                      <p:to>
                                        <p:strVal val="visible"/>
                                      </p:to>
                                    </p:set>
                                  </p:childTnLst>
                                </p:cTn>
                              </p:par>
                            </p:childTnLst>
                          </p:cTn>
                        </p:par>
                      </p:childTnLst>
                    </p:cTn>
                  </p:par>
                  <p:par>
                    <p:cTn id="1976" fill="hold">
                      <p:stCondLst>
                        <p:cond delay="indefinite"/>
                      </p:stCondLst>
                      <p:childTnLst>
                        <p:par>
                          <p:cTn id="1977" fill="hold">
                            <p:stCondLst>
                              <p:cond delay="0"/>
                            </p:stCondLst>
                            <p:childTnLst>
                              <p:par>
                                <p:cTn id="1978" nodeType="clickEffect" fill="hold" presetClass="entr" presetID="1">
                                  <p:stCondLst>
                                    <p:cond delay="0"/>
                                  </p:stCondLst>
                                  <p:childTnLst>
                                    <p:set>
                                      <p:cBhvr>
                                        <p:cTn id="1979" dur="1" fill="hold">
                                          <p:stCondLst>
                                            <p:cond delay="0"/>
                                          </p:stCondLst>
                                        </p:cTn>
                                        <p:tgtEl>
                                          <p:spTgt spid="436">
                                            <p:txEl>
                                              <p:pRg st="26" end="26"/>
                                            </p:txEl>
                                          </p:spTgt>
                                        </p:tgtEl>
                                        <p:attrNameLst>
                                          <p:attrName>style.visibility</p:attrName>
                                        </p:attrNameLst>
                                      </p:cBhvr>
                                      <p:to>
                                        <p:strVal val="visible"/>
                                      </p:to>
                                    </p:set>
                                  </p:childTnLst>
                                </p:cTn>
                              </p:par>
                            </p:childTnLst>
                          </p:cTn>
                        </p:par>
                      </p:childTnLst>
                    </p:cTn>
                  </p:par>
                  <p:par>
                    <p:cTn id="1980" fill="hold">
                      <p:stCondLst>
                        <p:cond delay="indefinite"/>
                      </p:stCondLst>
                      <p:childTnLst>
                        <p:par>
                          <p:cTn id="1981" fill="hold">
                            <p:stCondLst>
                              <p:cond delay="0"/>
                            </p:stCondLst>
                            <p:childTnLst>
                              <p:par>
                                <p:cTn id="1982" nodeType="clickEffect" fill="hold" presetClass="entr" presetID="1">
                                  <p:stCondLst>
                                    <p:cond delay="0"/>
                                  </p:stCondLst>
                                  <p:childTnLst>
                                    <p:set>
                                      <p:cBhvr>
                                        <p:cTn id="1983" dur="1" fill="hold">
                                          <p:stCondLst>
                                            <p:cond delay="0"/>
                                          </p:stCondLst>
                                        </p:cTn>
                                        <p:tgtEl>
                                          <p:spTgt spid="436">
                                            <p:txEl>
                                              <p:pRg st="26" end="26"/>
                                            </p:txEl>
                                          </p:spTgt>
                                        </p:tgtEl>
                                        <p:attrNameLst>
                                          <p:attrName>style.visibility</p:attrName>
                                        </p:attrNameLst>
                                      </p:cBhvr>
                                      <p:to>
                                        <p:strVal val="visible"/>
                                      </p:to>
                                    </p:set>
                                  </p:childTnLst>
                                </p:cTn>
                              </p:par>
                            </p:childTnLst>
                          </p:cTn>
                        </p:par>
                      </p:childTnLst>
                    </p:cTn>
                  </p:par>
                  <p:par>
                    <p:cTn id="1984" fill="hold">
                      <p:stCondLst>
                        <p:cond delay="indefinite"/>
                      </p:stCondLst>
                      <p:childTnLst>
                        <p:par>
                          <p:cTn id="1985" fill="hold">
                            <p:stCondLst>
                              <p:cond delay="0"/>
                            </p:stCondLst>
                            <p:childTnLst>
                              <p:par>
                                <p:cTn id="1986" nodeType="clickEffect" fill="hold" presetClass="entr" presetID="1">
                                  <p:stCondLst>
                                    <p:cond delay="0"/>
                                  </p:stCondLst>
                                  <p:childTnLst>
                                    <p:set>
                                      <p:cBhvr>
                                        <p:cTn id="1987" dur="1" fill="hold">
                                          <p:stCondLst>
                                            <p:cond delay="0"/>
                                          </p:stCondLst>
                                        </p:cTn>
                                        <p:tgtEl>
                                          <p:spTgt spid="436">
                                            <p:txEl>
                                              <p:pRg st="26" end="26"/>
                                            </p:txEl>
                                          </p:spTgt>
                                        </p:tgtEl>
                                        <p:attrNameLst>
                                          <p:attrName>style.visibility</p:attrName>
                                        </p:attrNameLst>
                                      </p:cBhvr>
                                      <p:to>
                                        <p:strVal val="visible"/>
                                      </p:to>
                                    </p:set>
                                  </p:childTnLst>
                                </p:cTn>
                              </p:par>
                            </p:childTnLst>
                          </p:cTn>
                        </p:par>
                      </p:childTnLst>
                    </p:cTn>
                  </p:par>
                  <p:par>
                    <p:cTn id="1988" fill="hold">
                      <p:stCondLst>
                        <p:cond delay="indefinite"/>
                      </p:stCondLst>
                      <p:childTnLst>
                        <p:par>
                          <p:cTn id="1989" fill="hold">
                            <p:stCondLst>
                              <p:cond delay="0"/>
                            </p:stCondLst>
                            <p:childTnLst>
                              <p:par>
                                <p:cTn id="1990" nodeType="clickEffect" fill="hold" presetClass="entr" presetID="1">
                                  <p:stCondLst>
                                    <p:cond delay="0"/>
                                  </p:stCondLst>
                                  <p:childTnLst>
                                    <p:set>
                                      <p:cBhvr>
                                        <p:cTn id="1991" dur="1" fill="hold">
                                          <p:stCondLst>
                                            <p:cond delay="0"/>
                                          </p:stCondLst>
                                        </p:cTn>
                                        <p:tgtEl>
                                          <p:spTgt spid="437">
                                            <p:txEl>
                                              <p:pRg st="0" end="5"/>
                                            </p:txEl>
                                          </p:spTgt>
                                        </p:tgtEl>
                                        <p:attrNameLst>
                                          <p:attrName>style.visibility</p:attrName>
                                        </p:attrNameLst>
                                      </p:cBhvr>
                                      <p:to>
                                        <p:strVal val="visible"/>
                                      </p:to>
                                    </p:set>
                                  </p:childTnLst>
                                </p:cTn>
                              </p:par>
                            </p:childTnLst>
                          </p:cTn>
                        </p:par>
                      </p:childTnLst>
                    </p:cTn>
                  </p:par>
                  <p:par>
                    <p:cTn id="1992" fill="hold">
                      <p:stCondLst>
                        <p:cond delay="indefinite"/>
                      </p:stCondLst>
                      <p:childTnLst>
                        <p:par>
                          <p:cTn id="1993" fill="hold">
                            <p:stCondLst>
                              <p:cond delay="0"/>
                            </p:stCondLst>
                            <p:childTnLst>
                              <p:par>
                                <p:cTn id="1994" nodeType="clickEffect" fill="hold" presetClass="entr" presetID="1">
                                  <p:stCondLst>
                                    <p:cond delay="0"/>
                                  </p:stCondLst>
                                  <p:childTnLst>
                                    <p:set>
                                      <p:cBhvr>
                                        <p:cTn id="1995" dur="1" fill="hold">
                                          <p:stCondLst>
                                            <p:cond delay="0"/>
                                          </p:stCondLst>
                                        </p:cTn>
                                        <p:tgtEl>
                                          <p:spTgt spid="437">
                                            <p:txEl>
                                              <p:pRg st="21" end="26"/>
                                            </p:txEl>
                                          </p:spTgt>
                                        </p:tgtEl>
                                        <p:attrNameLst>
                                          <p:attrName>style.visibility</p:attrName>
                                        </p:attrNameLst>
                                      </p:cBhvr>
                                      <p:to>
                                        <p:strVal val="visible"/>
                                      </p:to>
                                    </p:set>
                                  </p:childTnLst>
                                </p:cTn>
                              </p:par>
                            </p:childTnLst>
                          </p:cTn>
                        </p:par>
                      </p:childTnLst>
                    </p:cTn>
                  </p:par>
                  <p:par>
                    <p:cTn id="1996" fill="hold">
                      <p:stCondLst>
                        <p:cond delay="indefinite"/>
                      </p:stCondLst>
                      <p:childTnLst>
                        <p:par>
                          <p:cTn id="1997" fill="hold">
                            <p:stCondLst>
                              <p:cond delay="0"/>
                            </p:stCondLst>
                            <p:childTnLst>
                              <p:par>
                                <p:cTn id="1998" nodeType="clickEffect" fill="hold" presetClass="entr" presetID="1">
                                  <p:stCondLst>
                                    <p:cond delay="0"/>
                                  </p:stCondLst>
                                  <p:childTnLst>
                                    <p:set>
                                      <p:cBhvr>
                                        <p:cTn id="1999" dur="1" fill="hold">
                                          <p:stCondLst>
                                            <p:cond delay="0"/>
                                          </p:stCondLst>
                                        </p:cTn>
                                        <p:tgtEl>
                                          <p:spTgt spid="437">
                                            <p:txEl>
                                              <p:pRg st="26" end="26"/>
                                            </p:txEl>
                                          </p:spTgt>
                                        </p:tgtEl>
                                        <p:attrNameLst>
                                          <p:attrName>style.visibility</p:attrName>
                                        </p:attrNameLst>
                                      </p:cBhvr>
                                      <p:to>
                                        <p:strVal val="visible"/>
                                      </p:to>
                                    </p:set>
                                  </p:childTnLst>
                                </p:cTn>
                              </p:par>
                            </p:childTnLst>
                          </p:cTn>
                        </p:par>
                      </p:childTnLst>
                    </p:cTn>
                  </p:par>
                  <p:par>
                    <p:cTn id="2000" fill="hold">
                      <p:stCondLst>
                        <p:cond delay="indefinite"/>
                      </p:stCondLst>
                      <p:childTnLst>
                        <p:par>
                          <p:cTn id="2001" fill="hold">
                            <p:stCondLst>
                              <p:cond delay="0"/>
                            </p:stCondLst>
                            <p:childTnLst>
                              <p:par>
                                <p:cTn id="2002" nodeType="clickEffect" fill="hold" presetClass="entr" presetID="1">
                                  <p:stCondLst>
                                    <p:cond delay="0"/>
                                  </p:stCondLst>
                                  <p:childTnLst>
                                    <p:set>
                                      <p:cBhvr>
                                        <p:cTn id="2003" dur="1" fill="hold">
                                          <p:stCondLst>
                                            <p:cond delay="0"/>
                                          </p:stCondLst>
                                        </p:cTn>
                                        <p:tgtEl>
                                          <p:spTgt spid="437">
                                            <p:txEl>
                                              <p:pRg st="26" end="26"/>
                                            </p:txEl>
                                          </p:spTgt>
                                        </p:tgtEl>
                                        <p:attrNameLst>
                                          <p:attrName>style.visibility</p:attrName>
                                        </p:attrNameLst>
                                      </p:cBhvr>
                                      <p:to>
                                        <p:strVal val="visible"/>
                                      </p:to>
                                    </p:set>
                                  </p:childTnLst>
                                </p:cTn>
                              </p:par>
                            </p:childTnLst>
                          </p:cTn>
                        </p:par>
                      </p:childTnLst>
                    </p:cTn>
                  </p:par>
                  <p:par>
                    <p:cTn id="2004" fill="hold">
                      <p:stCondLst>
                        <p:cond delay="indefinite"/>
                      </p:stCondLst>
                      <p:childTnLst>
                        <p:par>
                          <p:cTn id="2005" fill="hold">
                            <p:stCondLst>
                              <p:cond delay="0"/>
                            </p:stCondLst>
                            <p:childTnLst>
                              <p:par>
                                <p:cTn id="2006" nodeType="clickEffect" fill="hold" presetClass="entr" presetID="1">
                                  <p:stCondLst>
                                    <p:cond delay="0"/>
                                  </p:stCondLst>
                                  <p:childTnLst>
                                    <p:set>
                                      <p:cBhvr>
                                        <p:cTn id="2007" dur="1" fill="hold">
                                          <p:stCondLst>
                                            <p:cond delay="0"/>
                                          </p:stCondLst>
                                        </p:cTn>
                                        <p:tgtEl>
                                          <p:spTgt spid="434">
                                            <p:txEl>
                                              <p:pRg st="543" end="543"/>
                                            </p:txEl>
                                          </p:spTgt>
                                        </p:tgtEl>
                                        <p:attrNameLst>
                                          <p:attrName>style.visibility</p:attrName>
                                        </p:attrNameLst>
                                      </p:cBhvr>
                                      <p:to>
                                        <p:strVal val="visible"/>
                                      </p:to>
                                    </p:set>
                                  </p:childTnLst>
                                </p:cTn>
                              </p:par>
                            </p:childTnLst>
                          </p:cTn>
                        </p:par>
                      </p:childTnLst>
                    </p:cTn>
                  </p:par>
                  <p:par>
                    <p:cTn id="2008" fill="hold">
                      <p:stCondLst>
                        <p:cond delay="indefinite"/>
                      </p:stCondLst>
                      <p:childTnLst>
                        <p:par>
                          <p:cTn id="2009" fill="hold">
                            <p:stCondLst>
                              <p:cond delay="0"/>
                            </p:stCondLst>
                            <p:childTnLst>
                              <p:par>
                                <p:cTn id="2010" nodeType="clickEffect" fill="hold" presetClass="entr" presetID="1">
                                  <p:stCondLst>
                                    <p:cond delay="0"/>
                                  </p:stCondLst>
                                  <p:childTnLst>
                                    <p:set>
                                      <p:cBhvr>
                                        <p:cTn id="2011" dur="1" fill="hold">
                                          <p:stCondLst>
                                            <p:cond delay="0"/>
                                          </p:stCondLst>
                                        </p:cTn>
                                        <p:tgtEl>
                                          <p:spTgt spid="437">
                                            <p:txEl>
                                              <p:pRg st="26" end="2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F9BBDDC6-58C3-43A1-A9AC-00C362F3DA3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39"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Two versions of deleteAll</a:t>
            </a:r>
            <a:endParaRPr b="0" lang="en-IN" sz="1800" spc="-1" strike="noStrike">
              <a:solidFill>
                <a:srgbClr val="000000"/>
              </a:solidFill>
              <a:uFill>
                <a:solidFill>
                  <a:srgbClr val="ffffff"/>
                </a:solidFill>
              </a:uFill>
              <a:latin typeface="Arial"/>
            </a:endParaRPr>
          </a:p>
        </p:txBody>
      </p:sp>
      <p:sp>
        <p:nvSpPr>
          <p:cNvPr id="440"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 deleteAll(List list, int 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if(list == NULL) { return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*this = (ArrayList *) 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ArrayList *result =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i = 0; i &lt; this-&gt;listSize; ++i)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if(this-&gt;array[i] != 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result = append(result, this-&gt;array[i]);</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freeList(this);</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result;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441" name="CustomShape 4"/>
          <p:cNvSpPr/>
          <p:nvPr/>
        </p:nvSpPr>
        <p:spPr>
          <a:xfrm>
            <a:off x="4536720" y="4743360"/>
            <a:ext cx="5209920" cy="1613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Differences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if(this-&gt;array[i] == data)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 = deleteAt(this, i, NULL);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442" name="CustomShape 5"/>
          <p:cNvSpPr/>
          <p:nvPr/>
        </p:nvSpPr>
        <p:spPr>
          <a:xfrm>
            <a:off x="1588320" y="3276720"/>
            <a:ext cx="6719400" cy="1066680"/>
          </a:xfrm>
          <a:prstGeom prst="roundRect">
            <a:avLst>
              <a:gd name="adj" fmla="val 16667"/>
            </a:avLst>
          </a:prstGeom>
          <a:noFill/>
          <a:ln w="57240">
            <a:solidFill>
              <a:srgbClr val="ff0000"/>
            </a:solidFill>
            <a:round/>
          </a:ln>
        </p:spPr>
        <p:style>
          <a:lnRef idx="0"/>
          <a:fillRef idx="0"/>
          <a:effectRef idx="0"/>
          <a:fontRef idx="minor"/>
        </p:style>
      </p:sp>
      <p:sp>
        <p:nvSpPr>
          <p:cNvPr id="443" name="CustomShape 6"/>
          <p:cNvSpPr/>
          <p:nvPr/>
        </p:nvSpPr>
        <p:spPr>
          <a:xfrm>
            <a:off x="4505400" y="5306400"/>
            <a:ext cx="5222520" cy="1066680"/>
          </a:xfrm>
          <a:prstGeom prst="roundRect">
            <a:avLst>
              <a:gd name="adj" fmla="val 16667"/>
            </a:avLst>
          </a:prstGeom>
          <a:noFill/>
          <a:ln w="57240">
            <a:solidFill>
              <a:srgbClr val="00b050"/>
            </a:solidFill>
            <a:round/>
          </a:ln>
        </p:spPr>
        <p:style>
          <a:lnRef idx="0"/>
          <a:fillRef idx="0"/>
          <a:effectRef idx="0"/>
          <a:fontRef idx="minor"/>
        </p:style>
      </p:sp>
      <p:sp>
        <p:nvSpPr>
          <p:cNvPr id="444" name="CustomShape 7"/>
          <p:cNvSpPr/>
          <p:nvPr/>
        </p:nvSpPr>
        <p:spPr>
          <a:xfrm flipH="1">
            <a:off x="3893400" y="4891680"/>
            <a:ext cx="1450440" cy="36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445" name="CustomShape 8"/>
          <p:cNvSpPr/>
          <p:nvPr/>
        </p:nvSpPr>
        <p:spPr>
          <a:xfrm flipH="1" flipV="1">
            <a:off x="4657680" y="4343040"/>
            <a:ext cx="686880" cy="41436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446" name="CustomShape 9"/>
          <p:cNvSpPr/>
          <p:nvPr/>
        </p:nvSpPr>
        <p:spPr>
          <a:xfrm>
            <a:off x="1022760" y="3097800"/>
            <a:ext cx="304920" cy="1438200"/>
          </a:xfrm>
          <a:prstGeom prst="leftBrace">
            <a:avLst>
              <a:gd name="adj1" fmla="val 8333"/>
              <a:gd name="adj2" fmla="val 50000"/>
            </a:avLst>
          </a:prstGeom>
          <a:noFill/>
          <a:ln w="28440">
            <a:solidFill>
              <a:srgbClr val="3333ff"/>
            </a:solidFill>
            <a:round/>
          </a:ln>
        </p:spPr>
        <p:style>
          <a:lnRef idx="0"/>
          <a:fillRef idx="0"/>
          <a:effectRef idx="0"/>
          <a:fontRef idx="minor"/>
        </p:style>
      </p:sp>
      <p:sp>
        <p:nvSpPr>
          <p:cNvPr id="447" name="CustomShape 10"/>
          <p:cNvSpPr/>
          <p:nvPr/>
        </p:nvSpPr>
        <p:spPr>
          <a:xfrm rot="16200000">
            <a:off x="-468000" y="3620520"/>
            <a:ext cx="2392560" cy="39456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most of the work”</a:t>
            </a:r>
            <a:endParaRPr b="0" lang="en-IN" sz="1800" spc="-1" strike="noStrike">
              <a:solidFill>
                <a:srgbClr val="000000"/>
              </a:solidFill>
              <a:uFill>
                <a:solidFill>
                  <a:srgbClr val="ffffff"/>
                </a:solidFill>
              </a:uFill>
              <a:latin typeface="Arial"/>
            </a:endParaRPr>
          </a:p>
        </p:txBody>
      </p:sp>
      <p:sp>
        <p:nvSpPr>
          <p:cNvPr id="448" name="CustomShape 11"/>
          <p:cNvSpPr/>
          <p:nvPr/>
        </p:nvSpPr>
        <p:spPr>
          <a:xfrm>
            <a:off x="3375000" y="3927960"/>
            <a:ext cx="1790280" cy="39420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cheap”: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449" name="CustomShape 12"/>
          <p:cNvSpPr/>
          <p:nvPr/>
        </p:nvSpPr>
        <p:spPr>
          <a:xfrm>
            <a:off x="5890680" y="5984640"/>
            <a:ext cx="2241000" cy="39420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expensive”: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450" name="CustomShape 13"/>
          <p:cNvSpPr/>
          <p:nvPr/>
        </p:nvSpPr>
        <p:spPr>
          <a:xfrm>
            <a:off x="1110240" y="5805360"/>
            <a:ext cx="2805120" cy="1308240"/>
          </a:xfrm>
          <a:prstGeom prst="rect">
            <a:avLst/>
          </a:prstGeom>
          <a:noFill/>
          <a:ln w="57240">
            <a:solidFill>
              <a:srgbClr val="7030a0"/>
            </a:solidFill>
            <a:round/>
          </a:ln>
        </p:spPr>
        <p:style>
          <a:lnRef idx="0"/>
          <a:fillRef idx="0"/>
          <a:effectRef idx="0"/>
          <a:fontRef idx="minor"/>
        </p:style>
        <p:txBody>
          <a:bodyPr wrap="none" lIns="90000" rIns="90000" tIns="45000" bIns="45000"/>
          <a:p>
            <a:pPr algn="ctr">
              <a:lnSpc>
                <a:spcPct val="100000"/>
              </a:lnSpc>
            </a:pPr>
            <a:r>
              <a:rPr b="0" lang="en-IN" sz="4000" spc="-1" strike="noStrike">
                <a:solidFill>
                  <a:srgbClr val="000000"/>
                </a:solidFill>
                <a:uFill>
                  <a:solidFill>
                    <a:srgbClr val="ffffff"/>
                  </a:solidFill>
                </a:uFill>
                <a:latin typeface="Trebuchet MS"/>
                <a:ea typeface="ＭＳ Ｐゴシック"/>
              </a:rPr>
              <a:t>Space-Time</a:t>
            </a:r>
            <a:endParaRPr b="0" lang="en-IN" sz="1800" spc="-1" strike="noStrike">
              <a:solidFill>
                <a:srgbClr val="000000"/>
              </a:solidFill>
              <a:uFill>
                <a:solidFill>
                  <a:srgbClr val="ffffff"/>
                </a:solidFill>
              </a:uFill>
              <a:latin typeface="Arial"/>
            </a:endParaRPr>
          </a:p>
          <a:p>
            <a:pPr algn="ctr">
              <a:lnSpc>
                <a:spcPct val="100000"/>
              </a:lnSpc>
            </a:pPr>
            <a:r>
              <a:rPr b="0" lang="en-IN" sz="4000" spc="-1" strike="noStrike">
                <a:solidFill>
                  <a:srgbClr val="000000"/>
                </a:solidFill>
                <a:uFill>
                  <a:solidFill>
                    <a:srgbClr val="ffffff"/>
                  </a:solidFill>
                </a:uFill>
                <a:latin typeface="Trebuchet MS"/>
                <a:ea typeface="ＭＳ Ｐゴシック"/>
              </a:rPr>
              <a:t>Tradeoff</a:t>
            </a:r>
            <a:endParaRPr b="0" lang="en-IN" sz="1800" spc="-1" strike="noStrike">
              <a:solidFill>
                <a:srgbClr val="000000"/>
              </a:solidFill>
              <a:uFill>
                <a:solidFill>
                  <a:srgbClr val="ffffff"/>
                </a:solidFill>
              </a:uFill>
              <a:latin typeface="Arial"/>
            </a:endParaRPr>
          </a:p>
        </p:txBody>
      </p:sp>
      <p:sp>
        <p:nvSpPr>
          <p:cNvPr id="451" name="CustomShape 14"/>
          <p:cNvSpPr/>
          <p:nvPr/>
        </p:nvSpPr>
        <p:spPr>
          <a:xfrm>
            <a:off x="7468560" y="1290960"/>
            <a:ext cx="2129400" cy="1613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For ArrayList1</a:t>
            </a:r>
            <a:endParaRPr b="0" lang="en-IN" sz="1800" spc="-1" strike="noStrike">
              <a:solidFill>
                <a:srgbClr val="000000"/>
              </a:solidFill>
              <a:uFill>
                <a:solidFill>
                  <a:srgbClr val="ffffff"/>
                </a:solidFill>
              </a:uFill>
              <a:latin typeface="Arial"/>
            </a:endParaRPr>
          </a:p>
          <a:p>
            <a:pPr marL="457200">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p>
            <a:pPr marL="457200">
              <a:lnSpc>
                <a:spcPct val="100000"/>
              </a:lnSpc>
            </a:pP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p>
            <a:pPr marL="457200">
              <a:lnSpc>
                <a:spcPct val="100000"/>
              </a:lnSpc>
            </a:pP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p>
            <a:pPr marL="457200">
              <a:lnSpc>
                <a:spcPct val="100000"/>
              </a:lnSpc>
            </a:pPr>
            <a:r>
              <a:rPr b="0" lang="en-IN" sz="2000" spc="-1" strike="noStrike">
                <a:solidFill>
                  <a:srgbClr val="000000"/>
                </a:solidFill>
                <a:uFill>
                  <a:solidFill>
                    <a:srgbClr val="ffffff"/>
                  </a:solidFill>
                </a:uFill>
                <a:latin typeface="Trebuchet MS"/>
                <a:ea typeface="ＭＳ Ｐゴシック"/>
              </a:rPr>
              <a:t>which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452" name="CustomShape 15"/>
          <p:cNvSpPr/>
          <p:nvPr/>
        </p:nvSpPr>
        <p:spPr>
          <a:xfrm>
            <a:off x="7431840" y="1289160"/>
            <a:ext cx="2207160" cy="161388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For ArrayList2</a:t>
            </a:r>
            <a:endParaRPr b="0" lang="en-IN" sz="1800" spc="-1" strike="noStrike">
              <a:solidFill>
                <a:srgbClr val="000000"/>
              </a:solidFill>
              <a:uFill>
                <a:solidFill>
                  <a:srgbClr val="ffffff"/>
                </a:solidFill>
              </a:uFill>
              <a:latin typeface="Arial"/>
            </a:endParaRPr>
          </a:p>
          <a:p>
            <a:pPr marL="457200">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p>
            <a:pPr marL="457200">
              <a:lnSpc>
                <a:spcPct val="100000"/>
              </a:lnSpc>
            </a:pP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marL="457200">
              <a:lnSpc>
                <a:spcPct val="100000"/>
              </a:lnSpc>
            </a:pP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p>
            <a:pPr marL="457200">
              <a:lnSpc>
                <a:spcPct val="100000"/>
              </a:lnSpc>
            </a:pPr>
            <a:r>
              <a:rPr b="0" lang="en-IN" sz="2000" spc="-1" strike="noStrike">
                <a:solidFill>
                  <a:srgbClr val="000000"/>
                </a:solidFill>
                <a:uFill>
                  <a:solidFill>
                    <a:srgbClr val="ffffff"/>
                  </a:solidFill>
                </a:uFill>
                <a:latin typeface="Trebuchet MS"/>
                <a:ea typeface="ＭＳ Ｐゴシック"/>
              </a:rPr>
              <a:t>which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baseline="30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453" name="CustomShape 16"/>
          <p:cNvSpPr/>
          <p:nvPr/>
        </p:nvSpPr>
        <p:spPr>
          <a:xfrm>
            <a:off x="4106520" y="6478200"/>
            <a:ext cx="4209840" cy="69912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 and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extra space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vs.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baseline="30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 time and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extra space</a:t>
            </a:r>
            <a:endParaRPr b="0" lang="en-IN" sz="1800" spc="-1" strike="noStrike">
              <a:solidFill>
                <a:srgbClr val="000000"/>
              </a:solidFill>
              <a:uFill>
                <a:solidFill>
                  <a:srgbClr val="ffffff"/>
                </a:solidFill>
              </a:uFill>
              <a:latin typeface="Arial"/>
            </a:endParaRPr>
          </a:p>
        </p:txBody>
      </p:sp>
    </p:spTree>
  </p:cSld>
  <p:timing>
    <p:tnLst>
      <p:par>
        <p:cTn id="2012" dur="indefinite" restart="never" nodeType="tmRoot">
          <p:childTnLst>
            <p:seq>
              <p:cTn id="2013" dur="indefinite" nodeType="mainSeq">
                <p:childTnLst>
                  <p:par>
                    <p:cTn id="2014" fill="hold">
                      <p:stCondLst>
                        <p:cond delay="indefinite"/>
                      </p:stCondLst>
                      <p:childTnLst>
                        <p:par>
                          <p:cTn id="2015" fill="hold">
                            <p:stCondLst>
                              <p:cond delay="0"/>
                            </p:stCondLst>
                            <p:childTnLst>
                              <p:par>
                                <p:cTn id="2016" nodeType="clickEffect" fill="hold" presetClass="entr" presetID="1">
                                  <p:stCondLst>
                                    <p:cond delay="0"/>
                                  </p:stCondLst>
                                  <p:childTnLst>
                                    <p:set>
                                      <p:cBhvr>
                                        <p:cTn id="2017" dur="1" fill="hold">
                                          <p:stCondLst>
                                            <p:cond delay="0"/>
                                          </p:stCondLst>
                                        </p:cTn>
                                        <p:tgtEl>
                                          <p:spTgt spid="440">
                                            <p:txEl>
                                              <p:pRg st="1" end="39"/>
                                            </p:txEl>
                                          </p:spTgt>
                                        </p:tgtEl>
                                        <p:attrNameLst>
                                          <p:attrName>style.visibility</p:attrName>
                                        </p:attrNameLst>
                                      </p:cBhvr>
                                      <p:to>
                                        <p:strVal val="visible"/>
                                      </p:to>
                                    </p:set>
                                  </p:childTnLst>
                                </p:cTn>
                              </p:par>
                              <p:par>
                                <p:cTn id="2018" nodeType="withEffect" fill="hold" presetClass="entr" presetID="1">
                                  <p:stCondLst>
                                    <p:cond delay="0"/>
                                  </p:stCondLst>
                                  <p:childTnLst>
                                    <p:set>
                                      <p:cBhvr>
                                        <p:cTn id="2019" dur="1" fill="hold">
                                          <p:stCondLst>
                                            <p:cond delay="0"/>
                                          </p:stCondLst>
                                        </p:cTn>
                                        <p:tgtEl>
                                          <p:spTgt spid="440">
                                            <p:txEl>
                                              <p:pRg st="314" end="314"/>
                                            </p:txEl>
                                          </p:spTgt>
                                        </p:tgtEl>
                                        <p:attrNameLst>
                                          <p:attrName>style.visibility</p:attrName>
                                        </p:attrNameLst>
                                      </p:cBhvr>
                                      <p:to>
                                        <p:strVal val="visible"/>
                                      </p:to>
                                    </p:set>
                                  </p:childTnLst>
                                </p:cTn>
                              </p:par>
                              <p:par>
                                <p:cTn id="2020" nodeType="withEffect" fill="hold" presetClass="entr" presetID="1">
                                  <p:stCondLst>
                                    <p:cond delay="0"/>
                                  </p:stCondLst>
                                  <p:childTnLst>
                                    <p:set>
                                      <p:cBhvr>
                                        <p:cTn id="2021" dur="1" fill="hold">
                                          <p:stCondLst>
                                            <p:cond delay="0"/>
                                          </p:stCondLst>
                                        </p:cTn>
                                        <p:tgtEl>
                                          <p:spTgt spid="440">
                                            <p:txEl>
                                              <p:pRg st="314" end="314"/>
                                            </p:txEl>
                                          </p:spTgt>
                                        </p:tgtEl>
                                        <p:attrNameLst>
                                          <p:attrName>style.visibility</p:attrName>
                                        </p:attrNameLst>
                                      </p:cBhvr>
                                      <p:to>
                                        <p:strVal val="visible"/>
                                      </p:to>
                                    </p:set>
                                  </p:childTnLst>
                                </p:cTn>
                              </p:par>
                              <p:par>
                                <p:cTn id="2022" nodeType="withEffect" fill="hold" presetClass="entr" presetID="1">
                                  <p:stCondLst>
                                    <p:cond delay="0"/>
                                  </p:stCondLst>
                                  <p:childTnLst>
                                    <p:set>
                                      <p:cBhvr>
                                        <p:cTn id="2023" dur="1" fill="hold">
                                          <p:stCondLst>
                                            <p:cond delay="0"/>
                                          </p:stCondLst>
                                        </p:cTn>
                                        <p:tgtEl>
                                          <p:spTgt spid="440">
                                            <p:txEl>
                                              <p:pRg st="314" end="314"/>
                                            </p:txEl>
                                          </p:spTgt>
                                        </p:tgtEl>
                                        <p:attrNameLst>
                                          <p:attrName>style.visibility</p:attrName>
                                        </p:attrNameLst>
                                      </p:cBhvr>
                                      <p:to>
                                        <p:strVal val="visible"/>
                                      </p:to>
                                    </p:set>
                                  </p:childTnLst>
                                </p:cTn>
                              </p:par>
                            </p:childTnLst>
                          </p:cTn>
                        </p:par>
                      </p:childTnLst>
                    </p:cTn>
                  </p:par>
                  <p:par>
                    <p:cTn id="2024" fill="hold">
                      <p:stCondLst>
                        <p:cond delay="indefinite"/>
                      </p:stCondLst>
                      <p:childTnLst>
                        <p:par>
                          <p:cTn id="2025" fill="hold">
                            <p:stCondLst>
                              <p:cond delay="0"/>
                            </p:stCondLst>
                            <p:childTnLst>
                              <p:par>
                                <p:cTn id="2026" nodeType="clickEffect" fill="hold" presetClass="entr" presetID="1">
                                  <p:stCondLst>
                                    <p:cond delay="0"/>
                                  </p:stCondLst>
                                  <p:childTnLst>
                                    <p:set>
                                      <p:cBhvr>
                                        <p:cTn id="2027" dur="1" fill="hold">
                                          <p:stCondLst>
                                            <p:cond delay="0"/>
                                          </p:stCondLst>
                                        </p:cTn>
                                        <p:tgtEl>
                                          <p:spTgt spid="440">
                                            <p:txEl>
                                              <p:pRg st="314" end="314"/>
                                            </p:txEl>
                                          </p:spTgt>
                                        </p:tgtEl>
                                        <p:attrNameLst>
                                          <p:attrName>style.visibility</p:attrName>
                                        </p:attrNameLst>
                                      </p:cBhvr>
                                      <p:to>
                                        <p:strVal val="visible"/>
                                      </p:to>
                                    </p:set>
                                  </p:childTnLst>
                                </p:cTn>
                              </p:par>
                            </p:childTnLst>
                          </p:cTn>
                        </p:par>
                      </p:childTnLst>
                    </p:cTn>
                  </p:par>
                  <p:par>
                    <p:cTn id="2028" fill="hold">
                      <p:stCondLst>
                        <p:cond delay="indefinite"/>
                      </p:stCondLst>
                      <p:childTnLst>
                        <p:par>
                          <p:cTn id="2029" fill="hold">
                            <p:stCondLst>
                              <p:cond delay="0"/>
                            </p:stCondLst>
                            <p:childTnLst>
                              <p:par>
                                <p:cTn id="2030" nodeType="clickEffect" fill="hold" presetClass="entr" presetID="1">
                                  <p:stCondLst>
                                    <p:cond delay="0"/>
                                  </p:stCondLst>
                                  <p:childTnLst>
                                    <p:set>
                                      <p:cBhvr>
                                        <p:cTn id="2031" dur="1" fill="hold">
                                          <p:stCondLst>
                                            <p:cond delay="0"/>
                                          </p:stCondLst>
                                        </p:cTn>
                                        <p:tgtEl>
                                          <p:spTgt spid="440">
                                            <p:txEl>
                                              <p:pRg st="314" end="314"/>
                                            </p:txEl>
                                          </p:spTgt>
                                        </p:tgtEl>
                                        <p:attrNameLst>
                                          <p:attrName>style.visibility</p:attrName>
                                        </p:attrNameLst>
                                      </p:cBhvr>
                                      <p:to>
                                        <p:strVal val="visible"/>
                                      </p:to>
                                    </p:set>
                                  </p:childTnLst>
                                </p:cTn>
                              </p:par>
                              <p:par>
                                <p:cTn id="2032" nodeType="withEffect" fill="hold" presetClass="entr" presetID="1">
                                  <p:stCondLst>
                                    <p:cond delay="0"/>
                                  </p:stCondLst>
                                  <p:childTnLst>
                                    <p:set>
                                      <p:cBhvr>
                                        <p:cTn id="2033" dur="1" fill="hold">
                                          <p:stCondLst>
                                            <p:cond delay="0"/>
                                          </p:stCondLst>
                                        </p:cTn>
                                        <p:tgtEl>
                                          <p:spTgt spid="440">
                                            <p:txEl>
                                              <p:pRg st="314" end="314"/>
                                            </p:txEl>
                                          </p:spTgt>
                                        </p:tgtEl>
                                        <p:attrNameLst>
                                          <p:attrName>style.visibility</p:attrName>
                                        </p:attrNameLst>
                                      </p:cBhvr>
                                      <p:to>
                                        <p:strVal val="visible"/>
                                      </p:to>
                                    </p:set>
                                  </p:childTnLst>
                                </p:cTn>
                              </p:par>
                            </p:childTnLst>
                          </p:cTn>
                        </p:par>
                      </p:childTnLst>
                    </p:cTn>
                  </p:par>
                  <p:par>
                    <p:cTn id="2034" fill="hold">
                      <p:stCondLst>
                        <p:cond delay="indefinite"/>
                      </p:stCondLst>
                      <p:childTnLst>
                        <p:par>
                          <p:cTn id="2035" fill="hold">
                            <p:stCondLst>
                              <p:cond delay="0"/>
                            </p:stCondLst>
                            <p:childTnLst>
                              <p:par>
                                <p:cTn id="2036" nodeType="clickEffect" fill="hold" presetClass="entr" presetID="1">
                                  <p:stCondLst>
                                    <p:cond delay="0"/>
                                  </p:stCondLst>
                                  <p:childTnLst>
                                    <p:set>
                                      <p:cBhvr>
                                        <p:cTn id="2037" dur="1" fill="hold">
                                          <p:stCondLst>
                                            <p:cond delay="0"/>
                                          </p:stCondLst>
                                        </p:cTn>
                                        <p:tgtEl>
                                          <p:spTgt spid="440">
                                            <p:txEl>
                                              <p:pRg st="314" end="314"/>
                                            </p:txEl>
                                          </p:spTgt>
                                        </p:tgtEl>
                                        <p:attrNameLst>
                                          <p:attrName>style.visibility</p:attrName>
                                        </p:attrNameLst>
                                      </p:cBhvr>
                                      <p:to>
                                        <p:strVal val="visible"/>
                                      </p:to>
                                    </p:set>
                                  </p:childTnLst>
                                </p:cTn>
                              </p:par>
                              <p:par>
                                <p:cTn id="2038" nodeType="withEffect" fill="hold" presetClass="entr" presetID="1">
                                  <p:stCondLst>
                                    <p:cond delay="0"/>
                                  </p:stCondLst>
                                  <p:childTnLst>
                                    <p:set>
                                      <p:cBhvr>
                                        <p:cTn id="2039" dur="1" fill="hold">
                                          <p:stCondLst>
                                            <p:cond delay="0"/>
                                          </p:stCondLst>
                                        </p:cTn>
                                        <p:tgtEl>
                                          <p:spTgt spid="440">
                                            <p:txEl>
                                              <p:pRg st="314" end="314"/>
                                            </p:txEl>
                                          </p:spTgt>
                                        </p:tgtEl>
                                        <p:attrNameLst>
                                          <p:attrName>style.visibility</p:attrName>
                                        </p:attrNameLst>
                                      </p:cBhvr>
                                      <p:to>
                                        <p:strVal val="visible"/>
                                      </p:to>
                                    </p:set>
                                  </p:childTnLst>
                                </p:cTn>
                              </p:par>
                            </p:childTnLst>
                          </p:cTn>
                        </p:par>
                      </p:childTnLst>
                    </p:cTn>
                  </p:par>
                  <p:par>
                    <p:cTn id="2040" fill="hold">
                      <p:stCondLst>
                        <p:cond delay="indefinite"/>
                      </p:stCondLst>
                      <p:childTnLst>
                        <p:par>
                          <p:cTn id="2041" fill="hold">
                            <p:stCondLst>
                              <p:cond delay="0"/>
                            </p:stCondLst>
                            <p:childTnLst>
                              <p:par>
                                <p:cTn id="2042" nodeType="clickEffect" fill="hold" presetClass="entr" presetID="1">
                                  <p:stCondLst>
                                    <p:cond delay="0"/>
                                  </p:stCondLst>
                                  <p:childTnLst>
                                    <p:set>
                                      <p:cBhvr>
                                        <p:cTn id="2043" dur="1" fill="hold">
                                          <p:stCondLst>
                                            <p:cond delay="0"/>
                                          </p:stCondLst>
                                        </p:cTn>
                                        <p:tgtEl>
                                          <p:spTgt spid="440">
                                            <p:txEl>
                                              <p:pRg st="314" end="314"/>
                                            </p:txEl>
                                          </p:spTgt>
                                        </p:tgtEl>
                                        <p:attrNameLst>
                                          <p:attrName>style.visibility</p:attrName>
                                        </p:attrNameLst>
                                      </p:cBhvr>
                                      <p:to>
                                        <p:strVal val="visible"/>
                                      </p:to>
                                    </p:set>
                                  </p:childTnLst>
                                </p:cTn>
                              </p:par>
                            </p:childTnLst>
                          </p:cTn>
                        </p:par>
                      </p:childTnLst>
                    </p:cTn>
                  </p:par>
                  <p:par>
                    <p:cTn id="2044" fill="hold">
                      <p:stCondLst>
                        <p:cond delay="indefinite"/>
                      </p:stCondLst>
                      <p:childTnLst>
                        <p:par>
                          <p:cTn id="2045" fill="hold">
                            <p:stCondLst>
                              <p:cond delay="0"/>
                            </p:stCondLst>
                            <p:childTnLst>
                              <p:par>
                                <p:cTn id="2046" nodeType="clickEffect" fill="hold" presetClass="entr" presetID="1">
                                  <p:stCondLst>
                                    <p:cond delay="0"/>
                                  </p:stCondLst>
                                  <p:childTnLst>
                                    <p:set>
                                      <p:cBhvr>
                                        <p:cTn id="2047" dur="1" fill="hold">
                                          <p:stCondLst>
                                            <p:cond delay="0"/>
                                          </p:stCondLst>
                                        </p:cTn>
                                        <p:tgtEl>
                                          <p:spTgt spid="440">
                                            <p:txEl>
                                              <p:pRg st="314" end="314"/>
                                            </p:txEl>
                                          </p:spTgt>
                                        </p:tgtEl>
                                        <p:attrNameLst>
                                          <p:attrName>style.visibility</p:attrName>
                                        </p:attrNameLst>
                                      </p:cBhvr>
                                      <p:to>
                                        <p:strVal val="visible"/>
                                      </p:to>
                                    </p:set>
                                  </p:childTnLst>
                                </p:cTn>
                              </p:par>
                            </p:childTnLst>
                          </p:cTn>
                        </p:par>
                      </p:childTnLst>
                    </p:cTn>
                  </p:par>
                  <p:par>
                    <p:cTn id="2048" fill="hold">
                      <p:stCondLst>
                        <p:cond delay="indefinite"/>
                      </p:stCondLst>
                      <p:childTnLst>
                        <p:par>
                          <p:cTn id="2049" fill="hold">
                            <p:stCondLst>
                              <p:cond delay="0"/>
                            </p:stCondLst>
                            <p:childTnLst>
                              <p:par>
                                <p:cTn id="2050" nodeType="clickEffect" fill="hold" presetClass="entr" presetID="1">
                                  <p:stCondLst>
                                    <p:cond delay="0"/>
                                  </p:stCondLst>
                                  <p:childTnLst>
                                    <p:set>
                                      <p:cBhvr>
                                        <p:cTn id="2051" dur="1" fill="hold">
                                          <p:stCondLst>
                                            <p:cond delay="0"/>
                                          </p:stCondLst>
                                        </p:cTn>
                                        <p:tgtEl>
                                          <p:spTgt spid="440">
                                            <p:txEl>
                                              <p:pRg st="314" end="314"/>
                                            </p:txEl>
                                          </p:spTgt>
                                        </p:tgtEl>
                                        <p:attrNameLst>
                                          <p:attrName>style.visibility</p:attrName>
                                        </p:attrNameLst>
                                      </p:cBhvr>
                                      <p:to>
                                        <p:strVal val="visible"/>
                                      </p:to>
                                    </p:set>
                                  </p:childTnLst>
                                </p:cTn>
                              </p:par>
                            </p:childTnLst>
                          </p:cTn>
                        </p:par>
                      </p:childTnLst>
                    </p:cTn>
                  </p:par>
                  <p:par>
                    <p:cTn id="2052" fill="hold">
                      <p:stCondLst>
                        <p:cond delay="indefinite"/>
                      </p:stCondLst>
                      <p:childTnLst>
                        <p:par>
                          <p:cTn id="2053" fill="hold">
                            <p:stCondLst>
                              <p:cond delay="0"/>
                            </p:stCondLst>
                            <p:childTnLst>
                              <p:par>
                                <p:cTn id="2054" nodeType="clickEffect" fill="hold" presetClass="entr" presetID="10">
                                  <p:stCondLst>
                                    <p:cond delay="0"/>
                                  </p:stCondLst>
                                  <p:childTnLst>
                                    <p:set>
                                      <p:cBhvr>
                                        <p:cTn id="2055" dur="1" fill="hold">
                                          <p:stCondLst>
                                            <p:cond delay="0"/>
                                          </p:stCondLst>
                                        </p:cTn>
                                        <p:attrNameLst>
                                          <p:attrName>style.visibility</p:attrName>
                                        </p:attrNameLst>
                                      </p:cBhvr>
                                      <p:to>
                                        <p:strVal val="visible"/>
                                      </p:to>
                                    </p:set>
                                    <p:animEffect filter="fade" transition="in">
                                      <p:cBhvr additive="repl">
                                        <p:cTn id="2056" dur="500"/>
                                      </p:cBhvr>
                                    </p:animEffect>
                                  </p:childTnLst>
                                </p:cTn>
                              </p:par>
                            </p:childTnLst>
                          </p:cTn>
                        </p:par>
                      </p:childTnLst>
                    </p:cTn>
                  </p:par>
                  <p:par>
                    <p:cTn id="2057" fill="hold">
                      <p:stCondLst>
                        <p:cond delay="indefinite"/>
                      </p:stCondLst>
                      <p:childTnLst>
                        <p:par>
                          <p:cTn id="2058" fill="hold">
                            <p:stCondLst>
                              <p:cond delay="0"/>
                            </p:stCondLst>
                            <p:childTnLst>
                              <p:par>
                                <p:cTn id="2059" nodeType="clickEffect" fill="hold" presetClass="entr" presetID="1">
                                  <p:stCondLst>
                                    <p:cond delay="0"/>
                                  </p:stCondLst>
                                  <p:childTnLst>
                                    <p:set>
                                      <p:cBhvr>
                                        <p:cTn id="2060" dur="1" fill="hold">
                                          <p:stCondLst>
                                            <p:cond delay="0"/>
                                          </p:stCondLst>
                                        </p:cTn>
                                        <p:attrNameLst>
                                          <p:attrName>style.visibility</p:attrName>
                                        </p:attrNameLst>
                                      </p:cBhvr>
                                      <p:to>
                                        <p:strVal val="visible"/>
                                      </p:to>
                                    </p:set>
                                  </p:childTnLst>
                                </p:cTn>
                              </p:par>
                            </p:childTnLst>
                          </p:cTn>
                        </p:par>
                      </p:childTnLst>
                    </p:cTn>
                  </p:par>
                  <p:par>
                    <p:cTn id="2061" fill="hold">
                      <p:stCondLst>
                        <p:cond delay="indefinite"/>
                      </p:stCondLst>
                      <p:childTnLst>
                        <p:par>
                          <p:cTn id="2062" fill="hold">
                            <p:stCondLst>
                              <p:cond delay="0"/>
                            </p:stCondLst>
                            <p:childTnLst>
                              <p:par>
                                <p:cTn id="2063" nodeType="clickEffect" fill="hold" presetClass="entr" presetID="1">
                                  <p:stCondLst>
                                    <p:cond delay="0"/>
                                  </p:stCondLst>
                                  <p:childTnLst>
                                    <p:set>
                                      <p:cBhvr>
                                        <p:cTn id="2064" dur="1" fill="hold">
                                          <p:stCondLst>
                                            <p:cond delay="0"/>
                                          </p:stCondLst>
                                        </p:cTn>
                                        <p:tgtEl>
                                          <p:spTgt spid="448"/>
                                        </p:tgtEl>
                                        <p:attrNameLst>
                                          <p:attrName>style.visibility</p:attrName>
                                        </p:attrNameLst>
                                      </p:cBhvr>
                                      <p:to>
                                        <p:strVal val="visible"/>
                                      </p:to>
                                    </p:set>
                                  </p:childTnLst>
                                </p:cTn>
                              </p:par>
                            </p:childTnLst>
                          </p:cTn>
                        </p:par>
                      </p:childTnLst>
                    </p:cTn>
                  </p:par>
                  <p:par>
                    <p:cTn id="2065" fill="hold">
                      <p:stCondLst>
                        <p:cond delay="indefinite"/>
                      </p:stCondLst>
                      <p:childTnLst>
                        <p:par>
                          <p:cTn id="2066" fill="hold">
                            <p:stCondLst>
                              <p:cond delay="0"/>
                            </p:stCondLst>
                            <p:childTnLst>
                              <p:par>
                                <p:cTn id="2067" nodeType="clickEffect" fill="hold" presetClass="entr" presetID="1">
                                  <p:stCondLst>
                                    <p:cond delay="0"/>
                                  </p:stCondLst>
                                  <p:childTnLst>
                                    <p:set>
                                      <p:cBhvr>
                                        <p:cTn id="2068" dur="1" fill="hold">
                                          <p:stCondLst>
                                            <p:cond delay="0"/>
                                          </p:stCondLst>
                                        </p:cTn>
                                        <p:tgtEl>
                                          <p:spTgt spid="449"/>
                                        </p:tgtEl>
                                        <p:attrNameLst>
                                          <p:attrName>style.visibility</p:attrName>
                                        </p:attrNameLst>
                                      </p:cBhvr>
                                      <p:to>
                                        <p:strVal val="visible"/>
                                      </p:to>
                                    </p:set>
                                  </p:childTnLst>
                                </p:cTn>
                              </p:par>
                            </p:childTnLst>
                          </p:cTn>
                        </p:par>
                      </p:childTnLst>
                    </p:cTn>
                  </p:par>
                  <p:par>
                    <p:cTn id="2069" fill="hold">
                      <p:stCondLst>
                        <p:cond delay="indefinite"/>
                      </p:stCondLst>
                      <p:childTnLst>
                        <p:par>
                          <p:cTn id="2070" fill="hold">
                            <p:stCondLst>
                              <p:cond delay="0"/>
                            </p:stCondLst>
                            <p:childTnLst>
                              <p:par>
                                <p:cTn id="2071" nodeType="clickEffect" fill="hold" presetClass="entr" presetID="1">
                                  <p:stCondLst>
                                    <p:cond delay="0"/>
                                  </p:stCondLst>
                                  <p:childTnLst>
                                    <p:set>
                                      <p:cBhvr>
                                        <p:cTn id="2072" dur="1" fill="hold">
                                          <p:stCondLst>
                                            <p:cond delay="0"/>
                                          </p:stCondLst>
                                        </p:cTn>
                                        <p:tgtEl>
                                          <p:spTgt spid="451">
                                            <p:txEl>
                                              <p:pRg st="0" end="15"/>
                                            </p:txEl>
                                          </p:spTgt>
                                        </p:tgtEl>
                                        <p:attrNameLst>
                                          <p:attrName>style.visibility</p:attrName>
                                        </p:attrNameLst>
                                      </p:cBhvr>
                                      <p:to>
                                        <p:strVal val="visible"/>
                                      </p:to>
                                    </p:set>
                                  </p:childTnLst>
                                </p:cTn>
                              </p:par>
                            </p:childTnLst>
                          </p:cTn>
                        </p:par>
                      </p:childTnLst>
                    </p:cTn>
                  </p:par>
                  <p:par>
                    <p:cTn id="2073" fill="hold">
                      <p:stCondLst>
                        <p:cond delay="indefinite"/>
                      </p:stCondLst>
                      <p:childTnLst>
                        <p:par>
                          <p:cTn id="2074" fill="hold">
                            <p:stCondLst>
                              <p:cond delay="0"/>
                            </p:stCondLst>
                            <p:childTnLst>
                              <p:par>
                                <p:cTn id="2075" nodeType="clickEffect" fill="hold" presetClass="entr" presetID="1">
                                  <p:stCondLst>
                                    <p:cond delay="0"/>
                                  </p:stCondLst>
                                  <p:childTnLst>
                                    <p:set>
                                      <p:cBhvr>
                                        <p:cTn id="2076" dur="1" fill="hold">
                                          <p:stCondLst>
                                            <p:cond delay="0"/>
                                          </p:stCondLst>
                                        </p:cTn>
                                        <p:tgtEl>
                                          <p:spTgt spid="451">
                                            <p:txEl>
                                              <p:pRg st="52" end="52"/>
                                            </p:txEl>
                                          </p:spTgt>
                                        </p:tgtEl>
                                        <p:attrNameLst>
                                          <p:attrName>style.visibility</p:attrName>
                                        </p:attrNameLst>
                                      </p:cBhvr>
                                      <p:to>
                                        <p:strVal val="visible"/>
                                      </p:to>
                                    </p:set>
                                  </p:childTnLst>
                                </p:cTn>
                              </p:par>
                            </p:childTnLst>
                          </p:cTn>
                        </p:par>
                      </p:childTnLst>
                    </p:cTn>
                  </p:par>
                  <p:par>
                    <p:cTn id="2077" fill="hold">
                      <p:stCondLst>
                        <p:cond delay="indefinite"/>
                      </p:stCondLst>
                      <p:childTnLst>
                        <p:par>
                          <p:cTn id="2078" fill="hold">
                            <p:stCondLst>
                              <p:cond delay="0"/>
                            </p:stCondLst>
                            <p:childTnLst>
                              <p:par>
                                <p:cTn id="2079" nodeType="clickEffect" fill="hold" presetClass="entr" presetID="1">
                                  <p:stCondLst>
                                    <p:cond delay="0"/>
                                  </p:stCondLst>
                                  <p:childTnLst>
                                    <p:set>
                                      <p:cBhvr>
                                        <p:cTn id="2080" dur="1" fill="hold">
                                          <p:stCondLst>
                                            <p:cond delay="0"/>
                                          </p:stCondLst>
                                        </p:cTn>
                                        <p:tgtEl>
                                          <p:spTgt spid="451">
                                            <p:txEl>
                                              <p:pRg st="52" end="52"/>
                                            </p:txEl>
                                          </p:spTgt>
                                        </p:tgtEl>
                                        <p:attrNameLst>
                                          <p:attrName>style.visibility</p:attrName>
                                        </p:attrNameLst>
                                      </p:cBhvr>
                                      <p:to>
                                        <p:strVal val="visible"/>
                                      </p:to>
                                    </p:set>
                                  </p:childTnLst>
                                </p:cTn>
                              </p:par>
                            </p:childTnLst>
                          </p:cTn>
                        </p:par>
                      </p:childTnLst>
                    </p:cTn>
                  </p:par>
                  <p:par>
                    <p:cTn id="2081" fill="hold">
                      <p:stCondLst>
                        <p:cond delay="indefinite"/>
                      </p:stCondLst>
                      <p:childTnLst>
                        <p:par>
                          <p:cTn id="2082" fill="hold">
                            <p:stCondLst>
                              <p:cond delay="0"/>
                            </p:stCondLst>
                            <p:childTnLst>
                              <p:par>
                                <p:cTn id="2083" nodeType="clickEffect" fill="hold" presetClass="entr" presetID="1">
                                  <p:stCondLst>
                                    <p:cond delay="0"/>
                                  </p:stCondLst>
                                  <p:childTnLst>
                                    <p:set>
                                      <p:cBhvr>
                                        <p:cTn id="2084" dur="1" fill="hold">
                                          <p:stCondLst>
                                            <p:cond delay="0"/>
                                          </p:stCondLst>
                                        </p:cTn>
                                        <p:tgtEl>
                                          <p:spTgt spid="451">
                                            <p:txEl>
                                              <p:pRg st="52" end="52"/>
                                            </p:txEl>
                                          </p:spTgt>
                                        </p:tgtEl>
                                        <p:attrNameLst>
                                          <p:attrName>style.visibility</p:attrName>
                                        </p:attrNameLst>
                                      </p:cBhvr>
                                      <p:to>
                                        <p:strVal val="visible"/>
                                      </p:to>
                                    </p:set>
                                  </p:childTnLst>
                                </p:cTn>
                              </p:par>
                            </p:childTnLst>
                          </p:cTn>
                        </p:par>
                      </p:childTnLst>
                    </p:cTn>
                  </p:par>
                  <p:par>
                    <p:cTn id="2085" fill="hold">
                      <p:stCondLst>
                        <p:cond delay="indefinite"/>
                      </p:stCondLst>
                      <p:childTnLst>
                        <p:par>
                          <p:cTn id="2086" fill="hold">
                            <p:stCondLst>
                              <p:cond delay="0"/>
                            </p:stCondLst>
                            <p:childTnLst>
                              <p:par>
                                <p:cTn id="2087" nodeType="clickEffect" fill="hold" presetClass="entr" presetID="1">
                                  <p:stCondLst>
                                    <p:cond delay="0"/>
                                  </p:stCondLst>
                                  <p:childTnLst>
                                    <p:set>
                                      <p:cBhvr>
                                        <p:cTn id="2088" dur="1" fill="hold">
                                          <p:stCondLst>
                                            <p:cond delay="0"/>
                                          </p:stCondLst>
                                        </p:cTn>
                                        <p:tgtEl>
                                          <p:spTgt spid="451">
                                            <p:txEl>
                                              <p:pRg st="52" end="52"/>
                                            </p:txEl>
                                          </p:spTgt>
                                        </p:tgtEl>
                                        <p:attrNameLst>
                                          <p:attrName>style.visibility</p:attrName>
                                        </p:attrNameLst>
                                      </p:cBhvr>
                                      <p:to>
                                        <p:strVal val="visible"/>
                                      </p:to>
                                    </p:set>
                                  </p:childTnLst>
                                </p:cTn>
                              </p:par>
                            </p:childTnLst>
                          </p:cTn>
                        </p:par>
                      </p:childTnLst>
                    </p:cTn>
                  </p:par>
                  <p:par>
                    <p:cTn id="2089" fill="hold">
                      <p:stCondLst>
                        <p:cond delay="indefinite"/>
                      </p:stCondLst>
                      <p:childTnLst>
                        <p:par>
                          <p:cTn id="2090" fill="hold">
                            <p:stCondLst>
                              <p:cond delay="0"/>
                            </p:stCondLst>
                            <p:childTnLst>
                              <p:par>
                                <p:cTn id="2091" nodeType="clickEffect" fill="hold" presetClass="entr" presetID="1">
                                  <p:stCondLst>
                                    <p:cond delay="0"/>
                                  </p:stCondLst>
                                  <p:childTnLst>
                                    <p:set>
                                      <p:cBhvr>
                                        <p:cTn id="2092" dur="1" fill="hold">
                                          <p:stCondLst>
                                            <p:cond delay="0"/>
                                          </p:stCondLst>
                                        </p:cTn>
                                        <p:tgtEl>
                                          <p:spTgt spid="452"/>
                                        </p:tgtEl>
                                        <p:attrNameLst>
                                          <p:attrName>style.visibility</p:attrName>
                                        </p:attrNameLst>
                                      </p:cBhvr>
                                      <p:to>
                                        <p:strVal val="visible"/>
                                      </p:to>
                                    </p:set>
                                  </p:childTnLst>
                                </p:cTn>
                              </p:par>
                            </p:childTnLst>
                          </p:cTn>
                        </p:par>
                      </p:childTnLst>
                    </p:cTn>
                  </p:par>
                  <p:par>
                    <p:cTn id="2093" fill="hold">
                      <p:stCondLst>
                        <p:cond delay="indefinite"/>
                      </p:stCondLst>
                      <p:childTnLst>
                        <p:par>
                          <p:cTn id="2094" fill="hold">
                            <p:stCondLst>
                              <p:cond delay="0"/>
                            </p:stCondLst>
                            <p:childTnLst>
                              <p:par>
                                <p:cTn id="2095" nodeType="clickEffect" fill="hold" presetClass="entr" presetID="1">
                                  <p:stCondLst>
                                    <p:cond delay="0"/>
                                  </p:stCondLst>
                                  <p:childTnLst>
                                    <p:set>
                                      <p:cBhvr>
                                        <p:cTn id="2096" dur="1" fill="hold">
                                          <p:stCondLst>
                                            <p:cond delay="0"/>
                                          </p:stCondLst>
                                        </p:cTn>
                                        <p:tgtEl>
                                          <p:spTgt spid="450"/>
                                        </p:tgtEl>
                                        <p:attrNameLst>
                                          <p:attrName>style.visibility</p:attrName>
                                        </p:attrNameLst>
                                      </p:cBhvr>
                                      <p:to>
                                        <p:strVal val="visible"/>
                                      </p:to>
                                    </p:set>
                                  </p:childTnLst>
                                </p:cTn>
                              </p:par>
                            </p:childTnLst>
                          </p:cTn>
                        </p:par>
                      </p:childTnLst>
                    </p:cTn>
                  </p:par>
                  <p:par>
                    <p:cTn id="2097" fill="hold">
                      <p:stCondLst>
                        <p:cond delay="indefinite"/>
                      </p:stCondLst>
                      <p:childTnLst>
                        <p:par>
                          <p:cTn id="2098" fill="hold">
                            <p:stCondLst>
                              <p:cond delay="0"/>
                            </p:stCondLst>
                            <p:childTnLst>
                              <p:par>
                                <p:cTn id="2099" nodeType="clickEffect" fill="hold" presetClass="entr" presetID="1">
                                  <p:stCondLst>
                                    <p:cond delay="0"/>
                                  </p:stCondLst>
                                  <p:childTnLst>
                                    <p:set>
                                      <p:cBhvr>
                                        <p:cTn id="2100"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A50A50AB-F4B2-4DC1-BECC-1D0B023054E1}"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55"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deleteAll in LinkedList1</a:t>
            </a:r>
            <a:endParaRPr b="0" lang="en-IN" sz="1800" spc="-1" strike="noStrike">
              <a:solidFill>
                <a:srgbClr val="000000"/>
              </a:solidFill>
              <a:uFill>
                <a:solidFill>
                  <a:srgbClr val="ffffff"/>
                </a:solidFill>
              </a:uFill>
              <a:latin typeface="Arial"/>
            </a:endParaRPr>
          </a:p>
        </p:txBody>
      </p:sp>
      <p:sp>
        <p:nvSpPr>
          <p:cNvPr id="456"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r>
              <a:rPr b="1" lang="en-IN" sz="1800" spc="-1" strike="noStrike">
                <a:solidFill>
                  <a:srgbClr val="000000"/>
                </a:solidFill>
                <a:uFill>
                  <a:solidFill>
                    <a:srgbClr val="ffffff"/>
                  </a:solidFill>
                </a:uFill>
                <a:latin typeface="Courier New"/>
                <a:ea typeface="ＭＳ Ｐゴシック"/>
              </a:rPr>
              <a:t>List deleteAll(List list, int data)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if(list == NULL) { return NULL;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Node *this = (Node *) list;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for(Node *p = this; p-&gt;next != NULL; p = p-&gt;next)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if(p-&gt;next-&gt;data == data)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Node *q = p-&gt;next;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p-&gt;next = q-&gt;next;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free(q);</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if(this-&gt;data == data)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Node* p = this;</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this = p-&gt;next;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free(p);</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return this;</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457" name="CustomShape 4"/>
          <p:cNvSpPr/>
          <p:nvPr/>
        </p:nvSpPr>
        <p:spPr>
          <a:xfrm>
            <a:off x="4905720" y="5113800"/>
            <a:ext cx="3827160" cy="39420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 and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extra space!</a:t>
            </a:r>
            <a:endParaRPr b="0" lang="en-IN" sz="1800" spc="-1" strike="noStrike">
              <a:solidFill>
                <a:srgbClr val="000000"/>
              </a:solidFill>
              <a:uFill>
                <a:solidFill>
                  <a:srgbClr val="ffffff"/>
                </a:solidFill>
              </a:uFill>
              <a:latin typeface="Arial"/>
            </a:endParaRPr>
          </a:p>
        </p:txBody>
      </p:sp>
    </p:spTree>
  </p:cSld>
  <p:timing>
    <p:tnLst>
      <p:par>
        <p:cTn id="2101" dur="indefinite" restart="never" nodeType="tmRoot">
          <p:childTnLst>
            <p:seq>
              <p:cTn id="2102" dur="indefinite" nodeType="mainSeq">
                <p:childTnLst>
                  <p:par>
                    <p:cTn id="2103" fill="hold">
                      <p:stCondLst>
                        <p:cond delay="indefinite"/>
                      </p:stCondLst>
                      <p:childTnLst>
                        <p:par>
                          <p:cTn id="2104" fill="hold">
                            <p:stCondLst>
                              <p:cond delay="0"/>
                            </p:stCondLst>
                            <p:childTnLst>
                              <p:par>
                                <p:cTn id="2105" nodeType="clickEffect" fill="hold" presetClass="entr" presetID="1">
                                  <p:stCondLst>
                                    <p:cond delay="0"/>
                                  </p:stCondLst>
                                  <p:childTnLst>
                                    <p:set>
                                      <p:cBhvr>
                                        <p:cTn id="2106"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07" fill="hold">
                      <p:stCondLst>
                        <p:cond delay="indefinite"/>
                      </p:stCondLst>
                      <p:childTnLst>
                        <p:par>
                          <p:cTn id="2108" fill="hold">
                            <p:stCondLst>
                              <p:cond delay="0"/>
                            </p:stCondLst>
                            <p:childTnLst>
                              <p:par>
                                <p:cTn id="2109" nodeType="clickEffect" fill="hold" presetClass="entr" presetID="1">
                                  <p:stCondLst>
                                    <p:cond delay="0"/>
                                  </p:stCondLst>
                                  <p:childTnLst>
                                    <p:set>
                                      <p:cBhvr>
                                        <p:cTn id="2110"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11" fill="hold">
                      <p:stCondLst>
                        <p:cond delay="indefinite"/>
                      </p:stCondLst>
                      <p:childTnLst>
                        <p:par>
                          <p:cTn id="2112" fill="hold">
                            <p:stCondLst>
                              <p:cond delay="0"/>
                            </p:stCondLst>
                            <p:childTnLst>
                              <p:par>
                                <p:cTn id="2113" nodeType="clickEffect" fill="hold" presetClass="entr" presetID="1">
                                  <p:stCondLst>
                                    <p:cond delay="0"/>
                                  </p:stCondLst>
                                  <p:childTnLst>
                                    <p:set>
                                      <p:cBhvr>
                                        <p:cTn id="2114" dur="1" fill="hold">
                                          <p:stCondLst>
                                            <p:cond delay="0"/>
                                          </p:stCondLst>
                                        </p:cTn>
                                        <p:tgtEl>
                                          <p:spTgt spid="456">
                                            <p:txEl>
                                              <p:pRg st="366" end="366"/>
                                            </p:txEl>
                                          </p:spTgt>
                                        </p:tgtEl>
                                        <p:attrNameLst>
                                          <p:attrName>style.visibility</p:attrName>
                                        </p:attrNameLst>
                                      </p:cBhvr>
                                      <p:to>
                                        <p:strVal val="visible"/>
                                      </p:to>
                                    </p:set>
                                  </p:childTnLst>
                                </p:cTn>
                              </p:par>
                              <p:par>
                                <p:cTn id="2115" nodeType="withEffect" fill="hold" presetClass="entr" presetID="1">
                                  <p:stCondLst>
                                    <p:cond delay="0"/>
                                  </p:stCondLst>
                                  <p:childTnLst>
                                    <p:set>
                                      <p:cBhvr>
                                        <p:cTn id="2116"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17" fill="hold">
                      <p:stCondLst>
                        <p:cond delay="indefinite"/>
                      </p:stCondLst>
                      <p:childTnLst>
                        <p:par>
                          <p:cTn id="2118" fill="hold">
                            <p:stCondLst>
                              <p:cond delay="0"/>
                            </p:stCondLst>
                            <p:childTnLst>
                              <p:par>
                                <p:cTn id="2119" nodeType="clickEffect" fill="hold" presetClass="entr" presetID="1">
                                  <p:stCondLst>
                                    <p:cond delay="0"/>
                                  </p:stCondLst>
                                  <p:childTnLst>
                                    <p:set>
                                      <p:cBhvr>
                                        <p:cTn id="2120" dur="1" fill="hold">
                                          <p:stCondLst>
                                            <p:cond delay="0"/>
                                          </p:stCondLst>
                                        </p:cTn>
                                        <p:tgtEl>
                                          <p:spTgt spid="456">
                                            <p:txEl>
                                              <p:pRg st="366" end="366"/>
                                            </p:txEl>
                                          </p:spTgt>
                                        </p:tgtEl>
                                        <p:attrNameLst>
                                          <p:attrName>style.visibility</p:attrName>
                                        </p:attrNameLst>
                                      </p:cBhvr>
                                      <p:to>
                                        <p:strVal val="visible"/>
                                      </p:to>
                                    </p:set>
                                  </p:childTnLst>
                                </p:cTn>
                              </p:par>
                              <p:par>
                                <p:cTn id="2121" nodeType="withEffect" fill="hold" presetClass="entr" presetID="1">
                                  <p:stCondLst>
                                    <p:cond delay="0"/>
                                  </p:stCondLst>
                                  <p:childTnLst>
                                    <p:set>
                                      <p:cBhvr>
                                        <p:cTn id="2122"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23" fill="hold">
                      <p:stCondLst>
                        <p:cond delay="indefinite"/>
                      </p:stCondLst>
                      <p:childTnLst>
                        <p:par>
                          <p:cTn id="2124" fill="hold">
                            <p:stCondLst>
                              <p:cond delay="0"/>
                            </p:stCondLst>
                            <p:childTnLst>
                              <p:par>
                                <p:cTn id="2125" nodeType="clickEffect" fill="hold" presetClass="entr" presetID="1">
                                  <p:stCondLst>
                                    <p:cond delay="0"/>
                                  </p:stCondLst>
                                  <p:childTnLst>
                                    <p:set>
                                      <p:cBhvr>
                                        <p:cTn id="2126"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27" fill="hold">
                      <p:stCondLst>
                        <p:cond delay="indefinite"/>
                      </p:stCondLst>
                      <p:childTnLst>
                        <p:par>
                          <p:cTn id="2128" fill="hold">
                            <p:stCondLst>
                              <p:cond delay="0"/>
                            </p:stCondLst>
                            <p:childTnLst>
                              <p:par>
                                <p:cTn id="2129" nodeType="clickEffect" fill="hold" presetClass="entr" presetID="1">
                                  <p:stCondLst>
                                    <p:cond delay="0"/>
                                  </p:stCondLst>
                                  <p:childTnLst>
                                    <p:set>
                                      <p:cBhvr>
                                        <p:cTn id="2130"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31" fill="hold">
                      <p:stCondLst>
                        <p:cond delay="indefinite"/>
                      </p:stCondLst>
                      <p:childTnLst>
                        <p:par>
                          <p:cTn id="2132" fill="hold">
                            <p:stCondLst>
                              <p:cond delay="0"/>
                            </p:stCondLst>
                            <p:childTnLst>
                              <p:par>
                                <p:cTn id="2133" nodeType="clickEffect" fill="hold" presetClass="entr" presetID="1">
                                  <p:stCondLst>
                                    <p:cond delay="0"/>
                                  </p:stCondLst>
                                  <p:childTnLst>
                                    <p:set>
                                      <p:cBhvr>
                                        <p:cTn id="2134"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35" fill="hold">
                      <p:stCondLst>
                        <p:cond delay="indefinite"/>
                      </p:stCondLst>
                      <p:childTnLst>
                        <p:par>
                          <p:cTn id="2136" fill="hold">
                            <p:stCondLst>
                              <p:cond delay="0"/>
                            </p:stCondLst>
                            <p:childTnLst>
                              <p:par>
                                <p:cTn id="2137" nodeType="clickEffect" fill="hold" presetClass="entr" presetID="1">
                                  <p:stCondLst>
                                    <p:cond delay="0"/>
                                  </p:stCondLst>
                                  <p:childTnLst>
                                    <p:set>
                                      <p:cBhvr>
                                        <p:cTn id="2138" dur="1" fill="hold">
                                          <p:stCondLst>
                                            <p:cond delay="0"/>
                                          </p:stCondLst>
                                        </p:cTn>
                                        <p:tgtEl>
                                          <p:spTgt spid="456">
                                            <p:txEl>
                                              <p:pRg st="366" end="366"/>
                                            </p:txEl>
                                          </p:spTgt>
                                        </p:tgtEl>
                                        <p:attrNameLst>
                                          <p:attrName>style.visibility</p:attrName>
                                        </p:attrNameLst>
                                      </p:cBhvr>
                                      <p:to>
                                        <p:strVal val="visible"/>
                                      </p:to>
                                    </p:set>
                                  </p:childTnLst>
                                </p:cTn>
                              </p:par>
                              <p:par>
                                <p:cTn id="2139" nodeType="withEffect" fill="hold" presetClass="entr" presetID="1">
                                  <p:stCondLst>
                                    <p:cond delay="0"/>
                                  </p:stCondLst>
                                  <p:childTnLst>
                                    <p:set>
                                      <p:cBhvr>
                                        <p:cTn id="2140"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41" fill="hold">
                      <p:stCondLst>
                        <p:cond delay="indefinite"/>
                      </p:stCondLst>
                      <p:childTnLst>
                        <p:par>
                          <p:cTn id="2142" fill="hold">
                            <p:stCondLst>
                              <p:cond delay="0"/>
                            </p:stCondLst>
                            <p:childTnLst>
                              <p:par>
                                <p:cTn id="2143" nodeType="clickEffect" fill="hold" presetClass="entr" presetID="1">
                                  <p:stCondLst>
                                    <p:cond delay="0"/>
                                  </p:stCondLst>
                                  <p:childTnLst>
                                    <p:set>
                                      <p:cBhvr>
                                        <p:cTn id="2144"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45" fill="hold">
                      <p:stCondLst>
                        <p:cond delay="indefinite"/>
                      </p:stCondLst>
                      <p:childTnLst>
                        <p:par>
                          <p:cTn id="2146" fill="hold">
                            <p:stCondLst>
                              <p:cond delay="0"/>
                            </p:stCondLst>
                            <p:childTnLst>
                              <p:par>
                                <p:cTn id="2147" nodeType="clickEffect" fill="hold" presetClass="entr" presetID="1">
                                  <p:stCondLst>
                                    <p:cond delay="0"/>
                                  </p:stCondLst>
                                  <p:childTnLst>
                                    <p:set>
                                      <p:cBhvr>
                                        <p:cTn id="2148"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49" fill="hold">
                      <p:stCondLst>
                        <p:cond delay="indefinite"/>
                      </p:stCondLst>
                      <p:childTnLst>
                        <p:par>
                          <p:cTn id="2150" fill="hold">
                            <p:stCondLst>
                              <p:cond delay="0"/>
                            </p:stCondLst>
                            <p:childTnLst>
                              <p:par>
                                <p:cTn id="2151" nodeType="clickEffect" fill="hold" presetClass="entr" presetID="1">
                                  <p:stCondLst>
                                    <p:cond delay="0"/>
                                  </p:stCondLst>
                                  <p:childTnLst>
                                    <p:set>
                                      <p:cBhvr>
                                        <p:cTn id="2152"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53" fill="hold">
                      <p:stCondLst>
                        <p:cond delay="indefinite"/>
                      </p:stCondLst>
                      <p:childTnLst>
                        <p:par>
                          <p:cTn id="2154" fill="hold">
                            <p:stCondLst>
                              <p:cond delay="0"/>
                            </p:stCondLst>
                            <p:childTnLst>
                              <p:par>
                                <p:cTn id="2155" nodeType="clickEffect" fill="hold" presetClass="entr" presetID="1">
                                  <p:stCondLst>
                                    <p:cond delay="0"/>
                                  </p:stCondLst>
                                  <p:childTnLst>
                                    <p:set>
                                      <p:cBhvr>
                                        <p:cTn id="2156" dur="1" fill="hold">
                                          <p:stCondLst>
                                            <p:cond delay="0"/>
                                          </p:stCondLst>
                                        </p:cTn>
                                        <p:tgtEl>
                                          <p:spTgt spid="456">
                                            <p:txEl>
                                              <p:pRg st="366" end="366"/>
                                            </p:txEl>
                                          </p:spTgt>
                                        </p:tgtEl>
                                        <p:attrNameLst>
                                          <p:attrName>style.visibility</p:attrName>
                                        </p:attrNameLst>
                                      </p:cBhvr>
                                      <p:to>
                                        <p:strVal val="visible"/>
                                      </p:to>
                                    </p:set>
                                  </p:childTnLst>
                                </p:cTn>
                              </p:par>
                            </p:childTnLst>
                          </p:cTn>
                        </p:par>
                      </p:childTnLst>
                    </p:cTn>
                  </p:par>
                  <p:par>
                    <p:cTn id="2157" fill="hold">
                      <p:stCondLst>
                        <p:cond delay="indefinite"/>
                      </p:stCondLst>
                      <p:childTnLst>
                        <p:par>
                          <p:cTn id="2158" fill="hold">
                            <p:stCondLst>
                              <p:cond delay="0"/>
                            </p:stCondLst>
                            <p:childTnLst>
                              <p:par>
                                <p:cTn id="2159" nodeType="clickEffect" fill="hold" presetClass="entr" presetID="1">
                                  <p:stCondLst>
                                    <p:cond delay="0"/>
                                  </p:stCondLst>
                                  <p:childTnLst>
                                    <p:set>
                                      <p:cBhvr>
                                        <p:cTn id="2160"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E2B53F70-43E3-4F8C-B03D-38EE81494408}"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59"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List Implementation 4: LinkedList2</a:t>
            </a:r>
            <a:endParaRPr b="0" lang="en-IN" sz="1800" spc="-1" strike="noStrike">
              <a:solidFill>
                <a:srgbClr val="000000"/>
              </a:solidFill>
              <a:uFill>
                <a:solidFill>
                  <a:srgbClr val="ffffff"/>
                </a:solidFill>
              </a:uFill>
              <a:latin typeface="Arial"/>
            </a:endParaRPr>
          </a:p>
        </p:txBody>
      </p:sp>
      <p:sp>
        <p:nvSpPr>
          <p:cNvPr id="460"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#ifndef LINKEDLIST2_H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#define LINKEDLIST2_H</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struct node *next;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Node;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linkedlist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*head;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*tail;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listSize;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LinkedList;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#endif</a:t>
            </a:r>
            <a:endParaRPr b="0" lang="en-IN" sz="1800" spc="-1" strike="noStrike">
              <a:solidFill>
                <a:srgbClr val="000000"/>
              </a:solidFill>
              <a:uFill>
                <a:solidFill>
                  <a:srgbClr val="ffffff"/>
                </a:solidFill>
              </a:uFill>
              <a:latin typeface="Arial"/>
            </a:endParaRPr>
          </a:p>
        </p:txBody>
      </p:sp>
      <p:graphicFrame>
        <p:nvGraphicFramePr>
          <p:cNvPr id="461" name="Table 4"/>
          <p:cNvGraphicFramePr/>
          <p:nvPr/>
        </p:nvGraphicFramePr>
        <p:xfrm>
          <a:off x="5014800" y="5282280"/>
          <a:ext cx="1068120" cy="857160"/>
        </p:xfrm>
        <a:graphic>
          <a:graphicData uri="http://schemas.openxmlformats.org/drawingml/2006/table">
            <a:tbl>
              <a:tblPr/>
              <a:tblGrid>
                <a:gridCol w="1068480"/>
              </a:tblGrid>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462" name="Table 5"/>
          <p:cNvGraphicFramePr/>
          <p:nvPr/>
        </p:nvGraphicFramePr>
        <p:xfrm>
          <a:off x="6742800" y="5282280"/>
          <a:ext cx="1068120" cy="857160"/>
        </p:xfrm>
        <a:graphic>
          <a:graphicData uri="http://schemas.openxmlformats.org/drawingml/2006/table">
            <a:tbl>
              <a:tblPr/>
              <a:tblGrid>
                <a:gridCol w="1068480"/>
              </a:tblGrid>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463" name="Table 6"/>
          <p:cNvGraphicFramePr/>
          <p:nvPr/>
        </p:nvGraphicFramePr>
        <p:xfrm>
          <a:off x="8446680" y="5282280"/>
          <a:ext cx="1068120" cy="857160"/>
        </p:xfrm>
        <a:graphic>
          <a:graphicData uri="http://schemas.openxmlformats.org/drawingml/2006/table">
            <a:tbl>
              <a:tblPr/>
              <a:tblGrid>
                <a:gridCol w="1068480"/>
              </a:tblGrid>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464" name="CustomShape 7"/>
          <p:cNvSpPr/>
          <p:nvPr/>
        </p:nvSpPr>
        <p:spPr>
          <a:xfrm>
            <a:off x="4952880" y="4809960"/>
            <a:ext cx="97560" cy="4712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0"/>
          <a:fillRef idx="0"/>
          <a:effectRef idx="0"/>
          <a:fontRef idx="minor"/>
        </p:style>
      </p:sp>
      <p:sp>
        <p:nvSpPr>
          <p:cNvPr id="465" name="CustomShape 8"/>
          <p:cNvSpPr/>
          <p:nvPr/>
        </p:nvSpPr>
        <p:spPr>
          <a:xfrm>
            <a:off x="4585320" y="4420800"/>
            <a:ext cx="73404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head</a:t>
            </a:r>
            <a:endParaRPr b="0" lang="en-IN" sz="1800" spc="-1" strike="noStrike">
              <a:solidFill>
                <a:srgbClr val="000000"/>
              </a:solidFill>
              <a:uFill>
                <a:solidFill>
                  <a:srgbClr val="ffffff"/>
                </a:solidFill>
              </a:uFill>
              <a:latin typeface="Arial"/>
            </a:endParaRPr>
          </a:p>
        </p:txBody>
      </p:sp>
      <p:sp>
        <p:nvSpPr>
          <p:cNvPr id="466" name="CustomShape 9"/>
          <p:cNvSpPr/>
          <p:nvPr/>
        </p:nvSpPr>
        <p:spPr>
          <a:xfrm>
            <a:off x="8384400" y="4809960"/>
            <a:ext cx="84960" cy="4712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0"/>
          <a:fillRef idx="0"/>
          <a:effectRef idx="0"/>
          <a:fontRef idx="minor"/>
        </p:style>
      </p:sp>
      <p:sp>
        <p:nvSpPr>
          <p:cNvPr id="467" name="CustomShape 10"/>
          <p:cNvSpPr/>
          <p:nvPr/>
        </p:nvSpPr>
        <p:spPr>
          <a:xfrm>
            <a:off x="8102160" y="4420800"/>
            <a:ext cx="56340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tail</a:t>
            </a:r>
            <a:endParaRPr b="0" lang="en-IN" sz="1800" spc="-1" strike="noStrike">
              <a:solidFill>
                <a:srgbClr val="000000"/>
              </a:solidFill>
              <a:uFill>
                <a:solidFill>
                  <a:srgbClr val="ffffff"/>
                </a:solidFill>
              </a:uFill>
              <a:latin typeface="Arial"/>
            </a:endParaRPr>
          </a:p>
        </p:txBody>
      </p:sp>
      <p:sp>
        <p:nvSpPr>
          <p:cNvPr id="468" name="CustomShape 11"/>
          <p:cNvSpPr/>
          <p:nvPr/>
        </p:nvSpPr>
        <p:spPr>
          <a:xfrm>
            <a:off x="5597280" y="5467680"/>
            <a:ext cx="1141200" cy="417600"/>
          </a:xfrm>
          <a:custGeom>
            <a:avLst/>
            <a:gdLst/>
            <a:ahLst/>
            <a:rect l="l" t="t" r="r" b="b"/>
            <a:pathLst>
              <a:path w="1139253" h="429820">
                <a:moveTo>
                  <a:pt x="0" y="419724"/>
                </a:moveTo>
                <a:cubicBezTo>
                  <a:pt x="292308" y="428468"/>
                  <a:pt x="584617" y="437212"/>
                  <a:pt x="734519" y="419724"/>
                </a:cubicBezTo>
                <a:cubicBezTo>
                  <a:pt x="884421" y="402236"/>
                  <a:pt x="904407" y="359763"/>
                  <a:pt x="899410" y="314793"/>
                </a:cubicBezTo>
                <a:cubicBezTo>
                  <a:pt x="894413" y="269823"/>
                  <a:pt x="664564" y="202366"/>
                  <a:pt x="704538" y="149901"/>
                </a:cubicBezTo>
                <a:cubicBezTo>
                  <a:pt x="744512" y="97436"/>
                  <a:pt x="941882" y="48718"/>
                  <a:pt x="1139253" y="0"/>
                </a:cubicBezTo>
              </a:path>
            </a:pathLst>
          </a:custGeom>
          <a:noFill/>
          <a:ln w="28440">
            <a:solidFill>
              <a:srgbClr val="7030a0"/>
            </a:solidFill>
            <a:round/>
            <a:headEnd len="med" type="oval" w="med"/>
            <a:tailEnd len="med" type="arrow" w="med"/>
          </a:ln>
        </p:spPr>
        <p:style>
          <a:lnRef idx="0"/>
          <a:fillRef idx="0"/>
          <a:effectRef idx="0"/>
          <a:fontRef idx="minor"/>
        </p:style>
      </p:sp>
      <p:sp>
        <p:nvSpPr>
          <p:cNvPr id="469" name="CustomShape 12"/>
          <p:cNvSpPr/>
          <p:nvPr/>
        </p:nvSpPr>
        <p:spPr>
          <a:xfrm>
            <a:off x="7328520" y="5439960"/>
            <a:ext cx="1141200" cy="417600"/>
          </a:xfrm>
          <a:custGeom>
            <a:avLst/>
            <a:gdLst/>
            <a:ahLst/>
            <a:rect l="l" t="t" r="r" b="b"/>
            <a:pathLst>
              <a:path w="1139253" h="429820">
                <a:moveTo>
                  <a:pt x="0" y="419724"/>
                </a:moveTo>
                <a:cubicBezTo>
                  <a:pt x="292308" y="428468"/>
                  <a:pt x="584617" y="437212"/>
                  <a:pt x="734519" y="419724"/>
                </a:cubicBezTo>
                <a:cubicBezTo>
                  <a:pt x="884421" y="402236"/>
                  <a:pt x="904407" y="359763"/>
                  <a:pt x="899410" y="314793"/>
                </a:cubicBezTo>
                <a:cubicBezTo>
                  <a:pt x="894413" y="269823"/>
                  <a:pt x="664564" y="202366"/>
                  <a:pt x="704538" y="149901"/>
                </a:cubicBezTo>
                <a:cubicBezTo>
                  <a:pt x="744512" y="97436"/>
                  <a:pt x="941882" y="48718"/>
                  <a:pt x="1139253" y="0"/>
                </a:cubicBezTo>
              </a:path>
            </a:pathLst>
          </a:custGeom>
          <a:noFill/>
          <a:ln w="28440">
            <a:solidFill>
              <a:srgbClr val="7030a0"/>
            </a:solidFill>
            <a:round/>
            <a:headEnd len="med" type="oval" w="med"/>
            <a:tailEnd len="med" type="arrow" w="med"/>
          </a:ln>
        </p:spPr>
        <p:style>
          <a:lnRef idx="0"/>
          <a:fillRef idx="0"/>
          <a:effectRef idx="0"/>
          <a:fontRef idx="minor"/>
        </p:style>
      </p:sp>
      <p:graphicFrame>
        <p:nvGraphicFramePr>
          <p:cNvPr id="470" name="Table 13"/>
          <p:cNvGraphicFramePr/>
          <p:nvPr/>
        </p:nvGraphicFramePr>
        <p:xfrm>
          <a:off x="5693400" y="1203120"/>
          <a:ext cx="3359160" cy="2884680"/>
        </p:xfrm>
        <a:graphic>
          <a:graphicData uri="http://schemas.openxmlformats.org/drawingml/2006/table">
            <a:tbl>
              <a:tblPr/>
              <a:tblGrid>
                <a:gridCol w="1679760"/>
                <a:gridCol w="1679760"/>
              </a:tblGrid>
              <a:tr h="36072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3333cc"/>
                    </a:solidFill>
                  </a:tcPr>
                </a:tc>
                <a:tc>
                  <a:txBody>
                    <a:bodyPr/>
                    <a:p>
                      <a:pPr algn="ctr">
                        <a:lnSpc>
                          <a:spcPct val="100000"/>
                        </a:lnSpc>
                      </a:pPr>
                      <a:r>
                        <a:rPr b="1" lang="en-IN" sz="1800" spc="-1" strike="noStrike">
                          <a:solidFill>
                            <a:srgbClr val="ffffff"/>
                          </a:solidFill>
                          <a:uFill>
                            <a:solidFill>
                              <a:srgbClr val="ffffff"/>
                            </a:solidFill>
                          </a:uFill>
                          <a:latin typeface="Trebuchet MS"/>
                        </a:rPr>
                        <a:t>LinkedList2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3333cc"/>
                    </a:solidFill>
                  </a:tcPr>
                </a:tc>
              </a:tr>
              <a:tr h="360720">
                <a:tc>
                  <a:txBody>
                    <a:bodyPr/>
                    <a:p>
                      <a:pPr algn="ctr">
                        <a:lnSpc>
                          <a:spcPct val="100000"/>
                        </a:lnSpc>
                      </a:pPr>
                      <a:r>
                        <a:rPr b="0" lang="en-IN" sz="1800" spc="-1" strike="noStrike">
                          <a:solidFill>
                            <a:srgbClr val="000000"/>
                          </a:solidFill>
                          <a:uFill>
                            <a:solidFill>
                              <a:srgbClr val="ffffff"/>
                            </a:solidFill>
                          </a:uFill>
                          <a:latin typeface="Trebuchet MS"/>
                        </a:rPr>
                        <a:t>prepend</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r>
              <a:tr h="360720">
                <a:tc>
                  <a:txBody>
                    <a:bodyPr/>
                    <a:p>
                      <a:pPr algn="ctr">
                        <a:lnSpc>
                          <a:spcPct val="100000"/>
                        </a:lnSpc>
                      </a:pPr>
                      <a:r>
                        <a:rPr b="0" lang="en-IN" sz="1800" spc="-1" strike="noStrike">
                          <a:solidFill>
                            <a:srgbClr val="000000"/>
                          </a:solidFill>
                          <a:uFill>
                            <a:solidFill>
                              <a:srgbClr val="ffffff"/>
                            </a:solidFill>
                          </a:uFill>
                          <a:latin typeface="Trebuchet MS"/>
                        </a:rPr>
                        <a:t>append</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r>
              <a:tr h="360720">
                <a:tc>
                  <a:txBody>
                    <a:bodyPr/>
                    <a:p>
                      <a:pPr algn="ctr">
                        <a:lnSpc>
                          <a:spcPct val="100000"/>
                        </a:lnSpc>
                      </a:pPr>
                      <a:r>
                        <a:rPr b="0" lang="en-IN" sz="1800" spc="-1" strike="noStrike">
                          <a:solidFill>
                            <a:srgbClr val="000000"/>
                          </a:solidFill>
                          <a:uFill>
                            <a:solidFill>
                              <a:srgbClr val="ffffff"/>
                            </a:solidFill>
                          </a:uFill>
                          <a:latin typeface="Trebuchet MS"/>
                        </a:rPr>
                        <a:t>insertAt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r>
              <a:tr h="360720">
                <a:tc>
                  <a:txBody>
                    <a:bodyPr/>
                    <a:p>
                      <a:pPr algn="ctr">
                        <a:lnSpc>
                          <a:spcPct val="100000"/>
                        </a:lnSpc>
                      </a:pPr>
                      <a:r>
                        <a:rPr b="0" lang="en-IN" sz="1800" spc="-1" strike="noStrike">
                          <a:solidFill>
                            <a:srgbClr val="000000"/>
                          </a:solidFill>
                          <a:uFill>
                            <a:solidFill>
                              <a:srgbClr val="ffffff"/>
                            </a:solidFill>
                          </a:uFill>
                          <a:latin typeface="Trebuchet MS"/>
                        </a:rPr>
                        <a:t>deleteAt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r>
              <a:tr h="360720">
                <a:tc>
                  <a:txBody>
                    <a:bodyPr/>
                    <a:p>
                      <a:pPr algn="ctr">
                        <a:lnSpc>
                          <a:spcPct val="100000"/>
                        </a:lnSpc>
                      </a:pPr>
                      <a:r>
                        <a:rPr b="0" lang="en-IN" sz="1800" spc="-1" strike="noStrike">
                          <a:solidFill>
                            <a:srgbClr val="000000"/>
                          </a:solidFill>
                          <a:uFill>
                            <a:solidFill>
                              <a:srgbClr val="ffffff"/>
                            </a:solidFill>
                          </a:uFill>
                          <a:latin typeface="Trebuchet MS"/>
                        </a:rPr>
                        <a:t>deleteAll</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r>
              <a:tr h="360720">
                <a:tc>
                  <a:txBody>
                    <a:bodyPr/>
                    <a:p>
                      <a:pPr algn="ctr">
                        <a:lnSpc>
                          <a:spcPct val="100000"/>
                        </a:lnSpc>
                      </a:pPr>
                      <a:r>
                        <a:rPr b="0" lang="en-IN" sz="1800" spc="-1" strike="noStrike">
                          <a:solidFill>
                            <a:srgbClr val="000000"/>
                          </a:solidFill>
                          <a:uFill>
                            <a:solidFill>
                              <a:srgbClr val="ffffff"/>
                            </a:solidFill>
                          </a:uFill>
                          <a:latin typeface="Trebuchet MS"/>
                        </a:rPr>
                        <a:t>findPosition</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a:t>
                      </a:r>
                      <a:r>
                        <a:rPr b="0" i="1" lang="en-IN" sz="1800" spc="-1" strike="noStrike">
                          <a:solidFill>
                            <a:srgbClr val="000000"/>
                          </a:solidFill>
                          <a:uFill>
                            <a:solidFill>
                              <a:srgbClr val="ffffff"/>
                            </a:solidFill>
                          </a:uFill>
                          <a:latin typeface="Trebuchet MS"/>
                        </a:rPr>
                        <a:t>n</a:t>
                      </a:r>
                      <a:r>
                        <a:rPr b="0" lang="en-IN" sz="1800" spc="-1" strike="noStrike">
                          <a:solidFill>
                            <a:srgbClr val="000000"/>
                          </a:solidFill>
                          <a:uFill>
                            <a:solidFill>
                              <a:srgbClr val="ffffff"/>
                            </a:solidFill>
                          </a:uFill>
                          <a:latin typeface="Trebuchet MS"/>
                        </a:rPr>
                        <a: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8e8f5"/>
                    </a:solidFill>
                  </a:tcPr>
                </a:tc>
              </a:tr>
              <a:tr h="359640">
                <a:tc>
                  <a:txBody>
                    <a:bodyPr/>
                    <a:p>
                      <a:pPr algn="ctr">
                        <a:lnSpc>
                          <a:spcPct val="100000"/>
                        </a:lnSpc>
                      </a:pPr>
                      <a:r>
                        <a:rPr b="0" lang="en-IN" sz="1800" spc="-1" strike="noStrike">
                          <a:solidFill>
                            <a:srgbClr val="000000"/>
                          </a:solidFill>
                          <a:uFill>
                            <a:solidFill>
                              <a:srgbClr val="ffffff"/>
                            </a:solidFill>
                          </a:uFill>
                          <a:latin typeface="Trebuchet MS"/>
                        </a:rPr>
                        <a:t>size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c>
                  <a:txBody>
                    <a:bodyPr/>
                    <a:p>
                      <a:pPr algn="ctr">
                        <a:lnSpc>
                          <a:spcPct val="100000"/>
                        </a:lnSpc>
                      </a:pPr>
                      <a:r>
                        <a:rPr b="0" i="1" lang="en-IN" sz="1800" spc="-1" strike="noStrike">
                          <a:solidFill>
                            <a:srgbClr val="000000"/>
                          </a:solidFill>
                          <a:uFill>
                            <a:solidFill>
                              <a:srgbClr val="ffffff"/>
                            </a:solidFill>
                          </a:uFill>
                          <a:latin typeface="Trebuchet MS"/>
                        </a:rPr>
                        <a:t>O</a:t>
                      </a:r>
                      <a:r>
                        <a:rPr b="0" lang="en-IN" sz="1800" spc="-1" strike="noStrike">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dcdec"/>
                    </a:solidFill>
                  </a:tcPr>
                </a:tc>
              </a:tr>
            </a:tbl>
          </a:graphicData>
        </a:graphic>
      </p:graphicFrame>
    </p:spTree>
  </p:cSld>
  <p:timing>
    <p:tnLst>
      <p:par>
        <p:cTn id="2161" dur="indefinite" restart="never" nodeType="tmRoot">
          <p:childTnLst>
            <p:seq>
              <p:cTn id="2162" dur="indefinite" nodeType="mainSeq">
                <p:childTnLst>
                  <p:par>
                    <p:cTn id="2163" fill="hold">
                      <p:stCondLst>
                        <p:cond delay="indefinite"/>
                      </p:stCondLst>
                      <p:childTnLst>
                        <p:par>
                          <p:cTn id="2164" fill="hold">
                            <p:stCondLst>
                              <p:cond delay="0"/>
                            </p:stCondLst>
                            <p:childTnLst>
                              <p:par>
                                <p:cTn id="2165" nodeType="clickEffect" fill="hold" presetClass="entr" presetID="1">
                                  <p:stCondLst>
                                    <p:cond delay="0"/>
                                  </p:stCondLst>
                                  <p:childTnLst>
                                    <p:set>
                                      <p:cBhvr>
                                        <p:cTn id="2166" dur="1" fill="hold">
                                          <p:stCondLst>
                                            <p:cond delay="0"/>
                                          </p:stCondLst>
                                        </p:cTn>
                                        <p:tgtEl>
                                          <p:spTgt spid="460">
                                            <p:txEl>
                                              <p:pRg st="1" end="23"/>
                                            </p:txEl>
                                          </p:spTgt>
                                        </p:tgtEl>
                                        <p:attrNameLst>
                                          <p:attrName>style.visibility</p:attrName>
                                        </p:attrNameLst>
                                      </p:cBhvr>
                                      <p:to>
                                        <p:strVal val="visible"/>
                                      </p:to>
                                    </p:set>
                                  </p:childTnLst>
                                </p:cTn>
                              </p:par>
                              <p:par>
                                <p:cTn id="2167" nodeType="withEffect" fill="hold" presetClass="entr" presetID="1">
                                  <p:stCondLst>
                                    <p:cond delay="0"/>
                                  </p:stCondLst>
                                  <p:childTnLst>
                                    <p:set>
                                      <p:cBhvr>
                                        <p:cTn id="2168" dur="1" fill="hold">
                                          <p:stCondLst>
                                            <p:cond delay="0"/>
                                          </p:stCondLst>
                                        </p:cTn>
                                        <p:tgtEl>
                                          <p:spTgt spid="460">
                                            <p:txEl>
                                              <p:pRg st="201" end="201"/>
                                            </p:txEl>
                                          </p:spTgt>
                                        </p:tgtEl>
                                        <p:attrNameLst>
                                          <p:attrName>style.visibility</p:attrName>
                                        </p:attrNameLst>
                                      </p:cBhvr>
                                      <p:to>
                                        <p:strVal val="visible"/>
                                      </p:to>
                                    </p:set>
                                  </p:childTnLst>
                                </p:cTn>
                              </p:par>
                              <p:par>
                                <p:cTn id="2169" nodeType="withEffect" fill="hold" presetClass="entr" presetID="1">
                                  <p:stCondLst>
                                    <p:cond delay="0"/>
                                  </p:stCondLst>
                                  <p:childTnLst>
                                    <p:set>
                                      <p:cBhvr>
                                        <p:cTn id="2170" dur="1" fill="hold">
                                          <p:stCondLst>
                                            <p:cond delay="0"/>
                                          </p:stCondLst>
                                        </p:cTn>
                                        <p:tgtEl>
                                          <p:spTgt spid="460">
                                            <p:txEl>
                                              <p:pRg st="201" end="201"/>
                                            </p:txEl>
                                          </p:spTgt>
                                        </p:tgtEl>
                                        <p:attrNameLst>
                                          <p:attrName>style.visibility</p:attrName>
                                        </p:attrNameLst>
                                      </p:cBhvr>
                                      <p:to>
                                        <p:strVal val="visible"/>
                                      </p:to>
                                    </p:set>
                                  </p:childTnLst>
                                </p:cTn>
                              </p:par>
                              <p:par>
                                <p:cTn id="2171" nodeType="withEffect" fill="hold" presetClass="entr" presetID="1">
                                  <p:stCondLst>
                                    <p:cond delay="0"/>
                                  </p:stCondLst>
                                  <p:childTnLst>
                                    <p:set>
                                      <p:cBhvr>
                                        <p:cTn id="2172" dur="1" fill="hold">
                                          <p:stCondLst>
                                            <p:cond delay="0"/>
                                          </p:stCondLst>
                                        </p:cTn>
                                        <p:tgtEl>
                                          <p:spTgt spid="460">
                                            <p:txEl>
                                              <p:pRg st="201" end="201"/>
                                            </p:txEl>
                                          </p:spTgt>
                                        </p:tgtEl>
                                        <p:attrNameLst>
                                          <p:attrName>style.visibility</p:attrName>
                                        </p:attrNameLst>
                                      </p:cBhvr>
                                      <p:to>
                                        <p:strVal val="visible"/>
                                      </p:to>
                                    </p:set>
                                  </p:childTnLst>
                                </p:cTn>
                              </p:par>
                              <p:par>
                                <p:cTn id="2173" nodeType="withEffect" fill="hold" presetClass="entr" presetID="1">
                                  <p:stCondLst>
                                    <p:cond delay="0"/>
                                  </p:stCondLst>
                                  <p:childTnLst>
                                    <p:set>
                                      <p:cBhvr>
                                        <p:cTn id="2174" dur="1" fill="hold">
                                          <p:stCondLst>
                                            <p:cond delay="0"/>
                                          </p:stCondLst>
                                        </p:cTn>
                                        <p:tgtEl>
                                          <p:spTgt spid="460">
                                            <p:txEl>
                                              <p:pRg st="201" end="201"/>
                                            </p:txEl>
                                          </p:spTgt>
                                        </p:tgtEl>
                                        <p:attrNameLst>
                                          <p:attrName>style.visibility</p:attrName>
                                        </p:attrNameLst>
                                      </p:cBhvr>
                                      <p:to>
                                        <p:strVal val="visible"/>
                                      </p:to>
                                    </p:set>
                                  </p:childTnLst>
                                </p:cTn>
                              </p:par>
                              <p:par>
                                <p:cTn id="2175" nodeType="withEffect" fill="hold" presetClass="entr" presetID="1">
                                  <p:stCondLst>
                                    <p:cond delay="0"/>
                                  </p:stCondLst>
                                  <p:childTnLst>
                                    <p:set>
                                      <p:cBhvr>
                                        <p:cTn id="2176" dur="1" fill="hold">
                                          <p:stCondLst>
                                            <p:cond delay="0"/>
                                          </p:stCondLst>
                                        </p:cTn>
                                        <p:tgtEl>
                                          <p:spTgt spid="460">
                                            <p:txEl>
                                              <p:pRg st="201" end="201"/>
                                            </p:txEl>
                                          </p:spTgt>
                                        </p:tgtEl>
                                        <p:attrNameLst>
                                          <p:attrName>style.visibility</p:attrName>
                                        </p:attrNameLst>
                                      </p:cBhvr>
                                      <p:to>
                                        <p:strVal val="visible"/>
                                      </p:to>
                                    </p:set>
                                  </p:childTnLst>
                                </p:cTn>
                              </p:par>
                              <p:par>
                                <p:cTn id="2177" nodeType="withEffect" fill="hold" presetClass="entr" presetID="1">
                                  <p:stCondLst>
                                    <p:cond delay="0"/>
                                  </p:stCondLst>
                                  <p:childTnLst>
                                    <p:set>
                                      <p:cBhvr>
                                        <p:cTn id="2178" dur="1" fill="hold">
                                          <p:stCondLst>
                                            <p:cond delay="0"/>
                                          </p:stCondLst>
                                        </p:cTn>
                                        <p:tgtEl>
                                          <p:spTgt spid="460">
                                            <p:txEl>
                                              <p:pRg st="201" end="201"/>
                                            </p:txEl>
                                          </p:spTgt>
                                        </p:tgtEl>
                                        <p:attrNameLst>
                                          <p:attrName>style.visibility</p:attrName>
                                        </p:attrNameLst>
                                      </p:cBhvr>
                                      <p:to>
                                        <p:strVal val="visible"/>
                                      </p:to>
                                    </p:set>
                                  </p:childTnLst>
                                </p:cTn>
                              </p:par>
                            </p:childTnLst>
                          </p:cTn>
                        </p:par>
                      </p:childTnLst>
                    </p:cTn>
                  </p:par>
                  <p:par>
                    <p:cTn id="2179" fill="hold">
                      <p:stCondLst>
                        <p:cond delay="indefinite"/>
                      </p:stCondLst>
                      <p:childTnLst>
                        <p:par>
                          <p:cTn id="2180" fill="hold">
                            <p:stCondLst>
                              <p:cond delay="0"/>
                            </p:stCondLst>
                            <p:childTnLst>
                              <p:par>
                                <p:cTn id="2181" nodeType="clickEffect" fill="hold" presetClass="entr" presetID="1">
                                  <p:stCondLst>
                                    <p:cond delay="0"/>
                                  </p:stCondLst>
                                  <p:childTnLst>
                                    <p:set>
                                      <p:cBhvr>
                                        <p:cTn id="2182" dur="1" fill="hold">
                                          <p:stCondLst>
                                            <p:cond delay="0"/>
                                          </p:stCondLst>
                                        </p:cTn>
                                        <p:tgtEl>
                                          <p:spTgt spid="460">
                                            <p:txEl>
                                              <p:pRg st="201" end="201"/>
                                            </p:txEl>
                                          </p:spTgt>
                                        </p:tgtEl>
                                        <p:attrNameLst>
                                          <p:attrName>style.visibility</p:attrName>
                                        </p:attrNameLst>
                                      </p:cBhvr>
                                      <p:to>
                                        <p:strVal val="visible"/>
                                      </p:to>
                                    </p:set>
                                  </p:childTnLst>
                                </p:cTn>
                              </p:par>
                              <p:par>
                                <p:cTn id="2183" nodeType="withEffect" fill="hold" presetClass="entr" presetID="1">
                                  <p:stCondLst>
                                    <p:cond delay="0"/>
                                  </p:stCondLst>
                                  <p:childTnLst>
                                    <p:set>
                                      <p:cBhvr>
                                        <p:cTn id="2184" dur="1" fill="hold">
                                          <p:stCondLst>
                                            <p:cond delay="0"/>
                                          </p:stCondLst>
                                        </p:cTn>
                                        <p:tgtEl>
                                          <p:spTgt spid="460">
                                            <p:txEl>
                                              <p:pRg st="201" end="201"/>
                                            </p:txEl>
                                          </p:spTgt>
                                        </p:tgtEl>
                                        <p:attrNameLst>
                                          <p:attrName>style.visibility</p:attrName>
                                        </p:attrNameLst>
                                      </p:cBhvr>
                                      <p:to>
                                        <p:strVal val="visible"/>
                                      </p:to>
                                    </p:set>
                                  </p:childTnLst>
                                </p:cTn>
                              </p:par>
                            </p:childTnLst>
                          </p:cTn>
                        </p:par>
                      </p:childTnLst>
                    </p:cTn>
                  </p:par>
                  <p:par>
                    <p:cTn id="2185" fill="hold">
                      <p:stCondLst>
                        <p:cond delay="indefinite"/>
                      </p:stCondLst>
                      <p:childTnLst>
                        <p:par>
                          <p:cTn id="2186" fill="hold">
                            <p:stCondLst>
                              <p:cond delay="0"/>
                            </p:stCondLst>
                            <p:childTnLst>
                              <p:par>
                                <p:cTn id="2187" nodeType="clickEffect" fill="hold" presetClass="entr" presetID="1">
                                  <p:stCondLst>
                                    <p:cond delay="0"/>
                                  </p:stCondLst>
                                  <p:childTnLst>
                                    <p:set>
                                      <p:cBhvr>
                                        <p:cTn id="2188" dur="1" fill="hold">
                                          <p:stCondLst>
                                            <p:cond delay="0"/>
                                          </p:stCondLst>
                                        </p:cTn>
                                        <p:tgtEl>
                                          <p:spTgt spid="460">
                                            <p:txEl>
                                              <p:pRg st="201" end="201"/>
                                            </p:txEl>
                                          </p:spTgt>
                                        </p:tgtEl>
                                        <p:attrNameLst>
                                          <p:attrName>style.visibility</p:attrName>
                                        </p:attrNameLst>
                                      </p:cBhvr>
                                      <p:to>
                                        <p:strVal val="visible"/>
                                      </p:to>
                                    </p:set>
                                  </p:childTnLst>
                                </p:cTn>
                              </p:par>
                            </p:childTnLst>
                          </p:cTn>
                        </p:par>
                      </p:childTnLst>
                    </p:cTn>
                  </p:par>
                  <p:par>
                    <p:cTn id="2189" fill="hold">
                      <p:stCondLst>
                        <p:cond delay="indefinite"/>
                      </p:stCondLst>
                      <p:childTnLst>
                        <p:par>
                          <p:cTn id="2190" fill="hold">
                            <p:stCondLst>
                              <p:cond delay="0"/>
                            </p:stCondLst>
                            <p:childTnLst>
                              <p:par>
                                <p:cTn id="2191" nodeType="clickEffect" fill="hold" presetClass="entr" presetID="1">
                                  <p:stCondLst>
                                    <p:cond delay="0"/>
                                  </p:stCondLst>
                                  <p:childTnLst>
                                    <p:set>
                                      <p:cBhvr>
                                        <p:cTn id="2192" dur="1" fill="hold">
                                          <p:stCondLst>
                                            <p:cond delay="0"/>
                                          </p:stCondLst>
                                        </p:cTn>
                                        <p:tgtEl>
                                          <p:spTgt spid="460">
                                            <p:txEl>
                                              <p:pRg st="201" end="201"/>
                                            </p:txEl>
                                          </p:spTgt>
                                        </p:tgtEl>
                                        <p:attrNameLst>
                                          <p:attrName>style.visibility</p:attrName>
                                        </p:attrNameLst>
                                      </p:cBhvr>
                                      <p:to>
                                        <p:strVal val="visible"/>
                                      </p:to>
                                    </p:set>
                                  </p:childTnLst>
                                </p:cTn>
                              </p:par>
                            </p:childTnLst>
                          </p:cTn>
                        </p:par>
                      </p:childTnLst>
                    </p:cTn>
                  </p:par>
                  <p:par>
                    <p:cTn id="2193" fill="hold">
                      <p:stCondLst>
                        <p:cond delay="indefinite"/>
                      </p:stCondLst>
                      <p:childTnLst>
                        <p:par>
                          <p:cTn id="2194" fill="hold">
                            <p:stCondLst>
                              <p:cond delay="0"/>
                            </p:stCondLst>
                            <p:childTnLst>
                              <p:par>
                                <p:cTn id="2195" nodeType="clickEffect" fill="hold" presetClass="entr" presetID="1">
                                  <p:stCondLst>
                                    <p:cond delay="0"/>
                                  </p:stCondLst>
                                  <p:childTnLst>
                                    <p:set>
                                      <p:cBhvr>
                                        <p:cTn id="2196" dur="1" fill="hold">
                                          <p:stCondLst>
                                            <p:cond delay="0"/>
                                          </p:stCondLst>
                                        </p:cTn>
                                        <p:tgtEl>
                                          <p:spTgt spid="460">
                                            <p:txEl>
                                              <p:pRg st="201" end="201"/>
                                            </p:txEl>
                                          </p:spTgt>
                                        </p:tgtEl>
                                        <p:attrNameLst>
                                          <p:attrName>style.visibility</p:attrName>
                                        </p:attrNameLst>
                                      </p:cBhvr>
                                      <p:to>
                                        <p:strVal val="visible"/>
                                      </p:to>
                                    </p:set>
                                  </p:childTnLst>
                                </p:cTn>
                              </p:par>
                            </p:childTnLst>
                          </p:cTn>
                        </p:par>
                      </p:childTnLst>
                    </p:cTn>
                  </p:par>
                  <p:par>
                    <p:cTn id="2197" fill="hold">
                      <p:stCondLst>
                        <p:cond delay="indefinite"/>
                      </p:stCondLst>
                      <p:childTnLst>
                        <p:par>
                          <p:cTn id="2198" fill="hold">
                            <p:stCondLst>
                              <p:cond delay="0"/>
                            </p:stCondLst>
                            <p:childTnLst>
                              <p:par>
                                <p:cTn id="2199" nodeType="clickEffect" fill="hold" presetClass="entr" presetID="1">
                                  <p:stCondLst>
                                    <p:cond delay="0"/>
                                  </p:stCondLst>
                                  <p:childTnLst>
                                    <p:set>
                                      <p:cBhvr>
                                        <p:cTn id="2200" dur="1" fill="hold">
                                          <p:stCondLst>
                                            <p:cond delay="0"/>
                                          </p:stCondLst>
                                        </p:cTn>
                                        <p:tgtEl>
                                          <p:spTgt spid="461"/>
                                        </p:tgtEl>
                                        <p:attrNameLst>
                                          <p:attrName>style.visibility</p:attrName>
                                        </p:attrNameLst>
                                      </p:cBhvr>
                                      <p:to>
                                        <p:strVal val="visible"/>
                                      </p:to>
                                    </p:set>
                                  </p:childTnLst>
                                </p:cTn>
                              </p:par>
                              <p:par>
                                <p:cTn id="2201" nodeType="withEffect" fill="hold" presetClass="entr" presetID="1">
                                  <p:stCondLst>
                                    <p:cond delay="0"/>
                                  </p:stCondLst>
                                  <p:childTnLst>
                                    <p:set>
                                      <p:cBhvr>
                                        <p:cTn id="2202" dur="1" fill="hold">
                                          <p:stCondLst>
                                            <p:cond delay="0"/>
                                          </p:stCondLst>
                                        </p:cTn>
                                        <p:tgtEl>
                                          <p:spTgt spid="462"/>
                                        </p:tgtEl>
                                        <p:attrNameLst>
                                          <p:attrName>style.visibility</p:attrName>
                                        </p:attrNameLst>
                                      </p:cBhvr>
                                      <p:to>
                                        <p:strVal val="visible"/>
                                      </p:to>
                                    </p:set>
                                  </p:childTnLst>
                                </p:cTn>
                              </p:par>
                              <p:par>
                                <p:cTn id="2203" nodeType="withEffect" fill="hold" presetClass="entr" presetID="1">
                                  <p:stCondLst>
                                    <p:cond delay="0"/>
                                  </p:stCondLst>
                                  <p:childTnLst>
                                    <p:set>
                                      <p:cBhvr>
                                        <p:cTn id="2204" dur="1" fill="hold">
                                          <p:stCondLst>
                                            <p:cond delay="0"/>
                                          </p:stCondLst>
                                        </p:cTn>
                                        <p:tgtEl>
                                          <p:spTgt spid="463"/>
                                        </p:tgtEl>
                                        <p:attrNameLst>
                                          <p:attrName>style.visibility</p:attrName>
                                        </p:attrNameLst>
                                      </p:cBhvr>
                                      <p:to>
                                        <p:strVal val="visible"/>
                                      </p:to>
                                    </p:set>
                                  </p:childTnLst>
                                </p:cTn>
                              </p:par>
                              <p:par>
                                <p:cTn id="2205" nodeType="withEffect" fill="hold" presetClass="entr" presetID="1">
                                  <p:stCondLst>
                                    <p:cond delay="0"/>
                                  </p:stCondLst>
                                  <p:childTnLst>
                                    <p:set>
                                      <p:cBhvr>
                                        <p:cTn id="2206" dur="1" fill="hold">
                                          <p:stCondLst>
                                            <p:cond delay="0"/>
                                          </p:stCondLst>
                                        </p:cTn>
                                        <p:attrNameLst>
                                          <p:attrName>style.visibility</p:attrName>
                                        </p:attrNameLst>
                                      </p:cBhvr>
                                      <p:to>
                                        <p:strVal val="visible"/>
                                      </p:to>
                                    </p:set>
                                  </p:childTnLst>
                                </p:cTn>
                              </p:par>
                              <p:par>
                                <p:cTn id="2207" nodeType="withEffect" fill="hold" presetClass="entr" presetID="1">
                                  <p:stCondLst>
                                    <p:cond delay="0"/>
                                  </p:stCondLst>
                                  <p:childTnLst>
                                    <p:set>
                                      <p:cBhvr>
                                        <p:cTn id="2208" dur="1" fill="hold">
                                          <p:stCondLst>
                                            <p:cond delay="0"/>
                                          </p:stCondLst>
                                        </p:cTn>
                                        <p:attrNameLst>
                                          <p:attrName>style.visibility</p:attrName>
                                        </p:attrNameLst>
                                      </p:cBhvr>
                                      <p:to>
                                        <p:strVal val="visible"/>
                                      </p:to>
                                    </p:set>
                                  </p:childTnLst>
                                </p:cTn>
                              </p:par>
                              <p:par>
                                <p:cTn id="2209" nodeType="withEffect" fill="hold" presetClass="entr" presetID="1">
                                  <p:stCondLst>
                                    <p:cond delay="0"/>
                                  </p:stCondLst>
                                  <p:childTnLst>
                                    <p:set>
                                      <p:cBhvr>
                                        <p:cTn id="2210" dur="1" fill="hold">
                                          <p:stCondLst>
                                            <p:cond delay="0"/>
                                          </p:stCondLst>
                                        </p:cTn>
                                        <p:tgtEl>
                                          <p:spTgt spid="468"/>
                                        </p:tgtEl>
                                        <p:attrNameLst>
                                          <p:attrName>style.visibility</p:attrName>
                                        </p:attrNameLst>
                                      </p:cBhvr>
                                      <p:to>
                                        <p:strVal val="visible"/>
                                      </p:to>
                                    </p:set>
                                  </p:childTnLst>
                                </p:cTn>
                              </p:par>
                              <p:par>
                                <p:cTn id="2211" nodeType="withEffect" fill="hold" presetClass="entr" presetID="1">
                                  <p:stCondLst>
                                    <p:cond delay="0"/>
                                  </p:stCondLst>
                                  <p:childTnLst>
                                    <p:set>
                                      <p:cBhvr>
                                        <p:cTn id="2212" dur="1" fill="hold">
                                          <p:stCondLst>
                                            <p:cond delay="0"/>
                                          </p:stCondLst>
                                        </p:cTn>
                                        <p:tgtEl>
                                          <p:spTgt spid="469"/>
                                        </p:tgtEl>
                                        <p:attrNameLst>
                                          <p:attrName>style.visibility</p:attrName>
                                        </p:attrNameLst>
                                      </p:cBhvr>
                                      <p:to>
                                        <p:strVal val="visible"/>
                                      </p:to>
                                    </p:set>
                                  </p:childTnLst>
                                </p:cTn>
                              </p:par>
                            </p:childTnLst>
                          </p:cTn>
                        </p:par>
                      </p:childTnLst>
                    </p:cTn>
                  </p:par>
                  <p:par>
                    <p:cTn id="2213" fill="hold">
                      <p:stCondLst>
                        <p:cond delay="indefinite"/>
                      </p:stCondLst>
                      <p:childTnLst>
                        <p:par>
                          <p:cTn id="2214" fill="hold">
                            <p:stCondLst>
                              <p:cond delay="0"/>
                            </p:stCondLst>
                            <p:childTnLst>
                              <p:par>
                                <p:cTn id="2215" nodeType="clickEffect" fill="hold" presetClass="entr" presetID="1">
                                  <p:stCondLst>
                                    <p:cond delay="0"/>
                                  </p:stCondLst>
                                  <p:childTnLst>
                                    <p:set>
                                      <p:cBhvr>
                                        <p:cTn id="2216"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B25CE371-B3DA-4771-B3D7-4C100F1F6FA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72"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append in </a:t>
            </a:r>
            <a:r>
              <a:rPr b="1" i="1" lang="en-IN" sz="2700" spc="-1" strike="noStrike">
                <a:solidFill>
                  <a:srgbClr val="000000"/>
                </a:solidFill>
                <a:uFill>
                  <a:solidFill>
                    <a:srgbClr val="ffffff"/>
                  </a:solidFill>
                </a:uFill>
                <a:latin typeface="Trebuchet MS"/>
                <a:ea typeface="ＭＳ Ｐゴシック"/>
              </a:rPr>
              <a:t>O</a:t>
            </a:r>
            <a:r>
              <a:rPr b="1" lang="en-IN" sz="2700" spc="-1" strike="noStrike">
                <a:solidFill>
                  <a:srgbClr val="000000"/>
                </a:solidFill>
                <a:uFill>
                  <a:solidFill>
                    <a:srgbClr val="ffffff"/>
                  </a:solidFill>
                </a:uFill>
                <a:latin typeface="Trebuchet MS"/>
                <a:ea typeface="ＭＳ Ｐゴシック"/>
              </a:rPr>
              <a:t>(1) time</a:t>
            </a:r>
            <a:endParaRPr b="0" lang="en-IN" sz="1800" spc="-1" strike="noStrike">
              <a:solidFill>
                <a:srgbClr val="000000"/>
              </a:solidFill>
              <a:uFill>
                <a:solidFill>
                  <a:srgbClr val="ffffff"/>
                </a:solidFill>
              </a:uFill>
              <a:latin typeface="Arial"/>
            </a:endParaRPr>
          </a:p>
        </p:txBody>
      </p:sp>
      <p:sp>
        <p:nvSpPr>
          <p:cNvPr id="473"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List append(List list, int 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*newNode = makeNode(data,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if(newNode == NULL) { return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LinkedList *this = toLinkedList(list);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if(this ==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free(newNode);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if(this-&gt;listSize == 0)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this-&gt;head = this-&gt;tail = newNode;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this-&gt;tail = this-&gt;tail-&gt;next = newNode;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this-&gt;listSize++;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this;</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474" name="CustomShape 4"/>
          <p:cNvSpPr/>
          <p:nvPr/>
        </p:nvSpPr>
        <p:spPr>
          <a:xfrm>
            <a:off x="7381800" y="2520000"/>
            <a:ext cx="1924200" cy="39420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like toArrayList</a:t>
            </a:r>
            <a:endParaRPr b="0" lang="en-IN" sz="1800" spc="-1" strike="noStrike">
              <a:solidFill>
                <a:srgbClr val="000000"/>
              </a:solidFill>
              <a:uFill>
                <a:solidFill>
                  <a:srgbClr val="ffffff"/>
                </a:solidFill>
              </a:uFill>
              <a:latin typeface="Arial"/>
            </a:endParaRPr>
          </a:p>
        </p:txBody>
      </p:sp>
    </p:spTree>
  </p:cSld>
  <p:timing>
    <p:tnLst>
      <p:par>
        <p:cTn id="2217" dur="indefinite" restart="never" nodeType="tmRoot">
          <p:childTnLst>
            <p:seq>
              <p:cTn id="2218" dur="indefinite" nodeType="mainSeq">
                <p:childTnLst>
                  <p:par>
                    <p:cTn id="2219" fill="hold">
                      <p:stCondLst>
                        <p:cond delay="indefinite"/>
                      </p:stCondLst>
                      <p:childTnLst>
                        <p:par>
                          <p:cTn id="2220" fill="hold">
                            <p:stCondLst>
                              <p:cond delay="0"/>
                            </p:stCondLst>
                            <p:childTnLst>
                              <p:par>
                                <p:cTn id="2221" nodeType="clickEffect" fill="hold" presetClass="entr" presetID="1">
                                  <p:stCondLst>
                                    <p:cond delay="0"/>
                                  </p:stCondLst>
                                  <p:childTnLst>
                                    <p:set>
                                      <p:cBhvr>
                                        <p:cTn id="2222" dur="1" fill="hold">
                                          <p:stCondLst>
                                            <p:cond delay="0"/>
                                          </p:stCondLst>
                                        </p:cTn>
                                        <p:tgtEl>
                                          <p:spTgt spid="473">
                                            <p:txEl>
                                              <p:pRg st="381" end="381"/>
                                            </p:txEl>
                                          </p:spTgt>
                                        </p:tgtEl>
                                        <p:attrNameLst>
                                          <p:attrName>style.visibility</p:attrName>
                                        </p:attrNameLst>
                                      </p:cBhvr>
                                      <p:to>
                                        <p:strVal val="visible"/>
                                      </p:to>
                                    </p:set>
                                  </p:childTnLst>
                                </p:cTn>
                              </p:par>
                            </p:childTnLst>
                          </p:cTn>
                        </p:par>
                      </p:childTnLst>
                    </p:cTn>
                  </p:par>
                  <p:par>
                    <p:cTn id="2223" fill="hold">
                      <p:stCondLst>
                        <p:cond delay="indefinite"/>
                      </p:stCondLst>
                      <p:childTnLst>
                        <p:par>
                          <p:cTn id="2224" fill="hold">
                            <p:stCondLst>
                              <p:cond delay="0"/>
                            </p:stCondLst>
                            <p:childTnLst>
                              <p:par>
                                <p:cTn id="2225" nodeType="clickEffect" fill="hold" presetClass="entr" presetID="1">
                                  <p:stCondLst>
                                    <p:cond delay="0"/>
                                  </p:stCondLst>
                                  <p:childTnLst>
                                    <p:set>
                                      <p:cBhvr>
                                        <p:cTn id="2226" dur="1" fill="hold">
                                          <p:stCondLst>
                                            <p:cond delay="0"/>
                                          </p:stCondLst>
                                        </p:cTn>
                                        <p:tgtEl>
                                          <p:spTgt spid="473">
                                            <p:txEl>
                                              <p:pRg st="381" end="381"/>
                                            </p:txEl>
                                          </p:spTgt>
                                        </p:tgtEl>
                                        <p:attrNameLst>
                                          <p:attrName>style.visibility</p:attrName>
                                        </p:attrNameLst>
                                      </p:cBhvr>
                                      <p:to>
                                        <p:strVal val="visible"/>
                                      </p:to>
                                    </p:set>
                                  </p:childTnLst>
                                </p:cTn>
                              </p:par>
                            </p:childTnLst>
                          </p:cTn>
                        </p:par>
                      </p:childTnLst>
                    </p:cTn>
                  </p:par>
                  <p:par>
                    <p:cTn id="2227" fill="hold">
                      <p:stCondLst>
                        <p:cond delay="indefinite"/>
                      </p:stCondLst>
                      <p:childTnLst>
                        <p:par>
                          <p:cTn id="2228" fill="hold">
                            <p:stCondLst>
                              <p:cond delay="0"/>
                            </p:stCondLst>
                            <p:childTnLst>
                              <p:par>
                                <p:cTn id="2229" nodeType="clickEffect" fill="hold" presetClass="entr" presetID="1">
                                  <p:stCondLst>
                                    <p:cond delay="0"/>
                                  </p:stCondLst>
                                  <p:childTnLst>
                                    <p:set>
                                      <p:cBhvr>
                                        <p:cTn id="2230" dur="1" fill="hold">
                                          <p:stCondLst>
                                            <p:cond delay="0"/>
                                          </p:stCondLst>
                                        </p:cTn>
                                        <p:tgtEl>
                                          <p:spTgt spid="473">
                                            <p:txEl>
                                              <p:pRg st="381" end="381"/>
                                            </p:txEl>
                                          </p:spTgt>
                                        </p:tgtEl>
                                        <p:attrNameLst>
                                          <p:attrName>style.visibility</p:attrName>
                                        </p:attrNameLst>
                                      </p:cBhvr>
                                      <p:to>
                                        <p:strVal val="visible"/>
                                      </p:to>
                                    </p:set>
                                  </p:childTnLst>
                                </p:cTn>
                              </p:par>
                            </p:childTnLst>
                          </p:cTn>
                        </p:par>
                      </p:childTnLst>
                    </p:cTn>
                  </p:par>
                  <p:par>
                    <p:cTn id="2231" fill="hold">
                      <p:stCondLst>
                        <p:cond delay="indefinite"/>
                      </p:stCondLst>
                      <p:childTnLst>
                        <p:par>
                          <p:cTn id="2232" fill="hold">
                            <p:stCondLst>
                              <p:cond delay="0"/>
                            </p:stCondLst>
                            <p:childTnLst>
                              <p:par>
                                <p:cTn id="2233" nodeType="clickEffect" fill="hold" presetClass="entr" presetID="1">
                                  <p:stCondLst>
                                    <p:cond delay="0"/>
                                  </p:stCondLst>
                                  <p:childTnLst>
                                    <p:set>
                                      <p:cBhvr>
                                        <p:cTn id="2234" dur="1" fill="hold">
                                          <p:stCondLst>
                                            <p:cond delay="0"/>
                                          </p:stCondLst>
                                        </p:cTn>
                                        <p:tgtEl>
                                          <p:spTgt spid="474"/>
                                        </p:tgtEl>
                                        <p:attrNameLst>
                                          <p:attrName>style.visibility</p:attrName>
                                        </p:attrNameLst>
                                      </p:cBhvr>
                                      <p:to>
                                        <p:strVal val="visible"/>
                                      </p:to>
                                    </p:set>
                                  </p:childTnLst>
                                </p:cTn>
                              </p:par>
                            </p:childTnLst>
                          </p:cTn>
                        </p:par>
                      </p:childTnLst>
                    </p:cTn>
                  </p:par>
                  <p:par>
                    <p:cTn id="2235" fill="hold">
                      <p:stCondLst>
                        <p:cond delay="indefinite"/>
                      </p:stCondLst>
                      <p:childTnLst>
                        <p:par>
                          <p:cTn id="2236" fill="hold">
                            <p:stCondLst>
                              <p:cond delay="0"/>
                            </p:stCondLst>
                            <p:childTnLst>
                              <p:par>
                                <p:cTn id="2237" nodeType="clickEffect" fill="hold" presetClass="entr" presetID="1">
                                  <p:stCondLst>
                                    <p:cond delay="0"/>
                                  </p:stCondLst>
                                  <p:childTnLst>
                                    <p:set>
                                      <p:cBhvr>
                                        <p:cTn id="2238" dur="1" fill="hold">
                                          <p:stCondLst>
                                            <p:cond delay="0"/>
                                          </p:stCondLst>
                                        </p:cTn>
                                        <p:tgtEl>
                                          <p:spTgt spid="473">
                                            <p:txEl>
                                              <p:pRg st="381" end="381"/>
                                            </p:txEl>
                                          </p:spTgt>
                                        </p:tgtEl>
                                        <p:attrNameLst>
                                          <p:attrName>style.visibility</p:attrName>
                                        </p:attrNameLst>
                                      </p:cBhvr>
                                      <p:to>
                                        <p:strVal val="visible"/>
                                      </p:to>
                                    </p:set>
                                  </p:childTnLst>
                                </p:cTn>
                              </p:par>
                              <p:par>
                                <p:cTn id="2239" nodeType="withEffect" fill="hold" presetClass="entr" presetID="1">
                                  <p:stCondLst>
                                    <p:cond delay="0"/>
                                  </p:stCondLst>
                                  <p:childTnLst>
                                    <p:set>
                                      <p:cBhvr>
                                        <p:cTn id="2240" dur="1" fill="hold">
                                          <p:stCondLst>
                                            <p:cond delay="0"/>
                                          </p:stCondLst>
                                        </p:cTn>
                                        <p:tgtEl>
                                          <p:spTgt spid="473">
                                            <p:txEl>
                                              <p:pRg st="381" end="381"/>
                                            </p:txEl>
                                          </p:spTgt>
                                        </p:tgtEl>
                                        <p:attrNameLst>
                                          <p:attrName>style.visibility</p:attrName>
                                        </p:attrNameLst>
                                      </p:cBhvr>
                                      <p:to>
                                        <p:strVal val="visible"/>
                                      </p:to>
                                    </p:set>
                                  </p:childTnLst>
                                </p:cTn>
                              </p:par>
                            </p:childTnLst>
                          </p:cTn>
                        </p:par>
                      </p:childTnLst>
                    </p:cTn>
                  </p:par>
                  <p:par>
                    <p:cTn id="2241" fill="hold">
                      <p:stCondLst>
                        <p:cond delay="indefinite"/>
                      </p:stCondLst>
                      <p:childTnLst>
                        <p:par>
                          <p:cTn id="2242" fill="hold">
                            <p:stCondLst>
                              <p:cond delay="0"/>
                            </p:stCondLst>
                            <p:childTnLst>
                              <p:par>
                                <p:cTn id="2243" nodeType="clickEffect" fill="hold" presetClass="entr" presetID="1">
                                  <p:stCondLst>
                                    <p:cond delay="0"/>
                                  </p:stCondLst>
                                  <p:childTnLst>
                                    <p:set>
                                      <p:cBhvr>
                                        <p:cTn id="2244" dur="1" fill="hold">
                                          <p:stCondLst>
                                            <p:cond delay="0"/>
                                          </p:stCondLst>
                                        </p:cTn>
                                        <p:tgtEl>
                                          <p:spTgt spid="473">
                                            <p:txEl>
                                              <p:pRg st="381" end="381"/>
                                            </p:txEl>
                                          </p:spTgt>
                                        </p:tgtEl>
                                        <p:attrNameLst>
                                          <p:attrName>style.visibility</p:attrName>
                                        </p:attrNameLst>
                                      </p:cBhvr>
                                      <p:to>
                                        <p:strVal val="visible"/>
                                      </p:to>
                                    </p:set>
                                  </p:childTnLst>
                                </p:cTn>
                              </p:par>
                            </p:childTnLst>
                          </p:cTn>
                        </p:par>
                      </p:childTnLst>
                    </p:cTn>
                  </p:par>
                  <p:par>
                    <p:cTn id="2245" fill="hold">
                      <p:stCondLst>
                        <p:cond delay="indefinite"/>
                      </p:stCondLst>
                      <p:childTnLst>
                        <p:par>
                          <p:cTn id="2246" fill="hold">
                            <p:stCondLst>
                              <p:cond delay="0"/>
                            </p:stCondLst>
                            <p:childTnLst>
                              <p:par>
                                <p:cTn id="2247" nodeType="clickEffect" fill="hold" presetClass="entr" presetID="1">
                                  <p:stCondLst>
                                    <p:cond delay="0"/>
                                  </p:stCondLst>
                                  <p:childTnLst>
                                    <p:set>
                                      <p:cBhvr>
                                        <p:cTn id="2248" dur="1" fill="hold">
                                          <p:stCondLst>
                                            <p:cond delay="0"/>
                                          </p:stCondLst>
                                        </p:cTn>
                                        <p:tgtEl>
                                          <p:spTgt spid="473">
                                            <p:txEl>
                                              <p:pRg st="381" end="381"/>
                                            </p:txEl>
                                          </p:spTgt>
                                        </p:tgtEl>
                                        <p:attrNameLst>
                                          <p:attrName>style.visibility</p:attrName>
                                        </p:attrNameLst>
                                      </p:cBhvr>
                                      <p:to>
                                        <p:strVal val="visible"/>
                                      </p:to>
                                    </p:set>
                                  </p:childTnLst>
                                </p:cTn>
                              </p:par>
                            </p:childTnLst>
                          </p:cTn>
                        </p:par>
                      </p:childTnLst>
                    </p:cTn>
                  </p:par>
                  <p:par>
                    <p:cTn id="2249" fill="hold">
                      <p:stCondLst>
                        <p:cond delay="indefinite"/>
                      </p:stCondLst>
                      <p:childTnLst>
                        <p:par>
                          <p:cTn id="2250" fill="hold">
                            <p:stCondLst>
                              <p:cond delay="0"/>
                            </p:stCondLst>
                            <p:childTnLst>
                              <p:par>
                                <p:cTn id="2251" nodeType="clickEffect" fill="hold" presetClass="entr" presetID="1">
                                  <p:stCondLst>
                                    <p:cond delay="0"/>
                                  </p:stCondLst>
                                  <p:childTnLst>
                                    <p:set>
                                      <p:cBhvr>
                                        <p:cTn id="2252" dur="1" fill="hold">
                                          <p:stCondLst>
                                            <p:cond delay="0"/>
                                          </p:stCondLst>
                                        </p:cTn>
                                        <p:tgtEl>
                                          <p:spTgt spid="473">
                                            <p:txEl>
                                              <p:pRg st="381" end="381"/>
                                            </p:txEl>
                                          </p:spTgt>
                                        </p:tgtEl>
                                        <p:attrNameLst>
                                          <p:attrName>style.visibility</p:attrName>
                                        </p:attrNameLst>
                                      </p:cBhvr>
                                      <p:to>
                                        <p:strVal val="visible"/>
                                      </p:to>
                                    </p:set>
                                  </p:childTnLst>
                                </p:cTn>
                              </p:par>
                              <p:par>
                                <p:cTn id="2253" nodeType="withEffect" fill="hold" presetClass="entr" presetID="1">
                                  <p:stCondLst>
                                    <p:cond delay="0"/>
                                  </p:stCondLst>
                                  <p:childTnLst>
                                    <p:set>
                                      <p:cBhvr>
                                        <p:cTn id="2254" dur="1" fill="hold">
                                          <p:stCondLst>
                                            <p:cond delay="0"/>
                                          </p:stCondLst>
                                        </p:cTn>
                                        <p:tgtEl>
                                          <p:spTgt spid="473">
                                            <p:txEl>
                                              <p:pRg st="381" end="381"/>
                                            </p:txEl>
                                          </p:spTgt>
                                        </p:tgtEl>
                                        <p:attrNameLst>
                                          <p:attrName>style.visibility</p:attrName>
                                        </p:attrNameLst>
                                      </p:cBhvr>
                                      <p:to>
                                        <p:strVal val="visible"/>
                                      </p:to>
                                    </p:set>
                                  </p:childTnLst>
                                </p:cTn>
                              </p:par>
                              <p:par>
                                <p:cTn id="2255" nodeType="withEffect" fill="hold" presetClass="entr" presetID="1">
                                  <p:stCondLst>
                                    <p:cond delay="0"/>
                                  </p:stCondLst>
                                  <p:childTnLst>
                                    <p:set>
                                      <p:cBhvr>
                                        <p:cTn id="2256" dur="1" fill="hold">
                                          <p:stCondLst>
                                            <p:cond delay="0"/>
                                          </p:stCondLst>
                                        </p:cTn>
                                        <p:tgtEl>
                                          <p:spTgt spid="473">
                                            <p:txEl>
                                              <p:pRg st="381" end="381"/>
                                            </p:txEl>
                                          </p:spTgt>
                                        </p:tgtEl>
                                        <p:attrNameLst>
                                          <p:attrName>style.visibility</p:attrName>
                                        </p:attrNameLst>
                                      </p:cBhvr>
                                      <p:to>
                                        <p:strVal val="visible"/>
                                      </p:to>
                                    </p:set>
                                  </p:childTnLst>
                                </p:cTn>
                              </p:par>
                            </p:childTnLst>
                          </p:cTn>
                        </p:par>
                      </p:childTnLst>
                    </p:cTn>
                  </p:par>
                  <p:par>
                    <p:cTn id="2257" fill="hold">
                      <p:stCondLst>
                        <p:cond delay="indefinite"/>
                      </p:stCondLst>
                      <p:childTnLst>
                        <p:par>
                          <p:cTn id="2258" fill="hold">
                            <p:stCondLst>
                              <p:cond delay="0"/>
                            </p:stCondLst>
                            <p:childTnLst>
                              <p:par>
                                <p:cTn id="2259" nodeType="clickEffect" fill="hold" presetClass="entr" presetID="1">
                                  <p:stCondLst>
                                    <p:cond delay="0"/>
                                  </p:stCondLst>
                                  <p:childTnLst>
                                    <p:set>
                                      <p:cBhvr>
                                        <p:cTn id="2260" dur="1" fill="hold">
                                          <p:stCondLst>
                                            <p:cond delay="0"/>
                                          </p:stCondLst>
                                        </p:cTn>
                                        <p:tgtEl>
                                          <p:spTgt spid="473">
                                            <p:txEl>
                                              <p:pRg st="381" end="381"/>
                                            </p:txEl>
                                          </p:spTgt>
                                        </p:tgtEl>
                                        <p:attrNameLst>
                                          <p:attrName>style.visibility</p:attrName>
                                        </p:attrNameLst>
                                      </p:cBhvr>
                                      <p:to>
                                        <p:strVal val="visible"/>
                                      </p:to>
                                    </p:set>
                                  </p:childTnLst>
                                </p:cTn>
                              </p:par>
                            </p:childTnLst>
                          </p:cTn>
                        </p:par>
                      </p:childTnLst>
                    </p:cTn>
                  </p:par>
                  <p:par>
                    <p:cTn id="2261" fill="hold">
                      <p:stCondLst>
                        <p:cond delay="indefinite"/>
                      </p:stCondLst>
                      <p:childTnLst>
                        <p:par>
                          <p:cTn id="2262" fill="hold">
                            <p:stCondLst>
                              <p:cond delay="0"/>
                            </p:stCondLst>
                            <p:childTnLst>
                              <p:par>
                                <p:cTn id="2263" nodeType="clickEffect" fill="hold" presetClass="entr" presetID="1">
                                  <p:stCondLst>
                                    <p:cond delay="0"/>
                                  </p:stCondLst>
                                  <p:childTnLst>
                                    <p:set>
                                      <p:cBhvr>
                                        <p:cTn id="2264" dur="1" fill="hold">
                                          <p:stCondLst>
                                            <p:cond delay="0"/>
                                          </p:stCondLst>
                                        </p:cTn>
                                        <p:tgtEl>
                                          <p:spTgt spid="473">
                                            <p:txEl>
                                              <p:pRg st="381" end="381"/>
                                            </p:txEl>
                                          </p:spTgt>
                                        </p:tgtEl>
                                        <p:attrNameLst>
                                          <p:attrName>style.visibility</p:attrName>
                                        </p:attrNameLst>
                                      </p:cBhvr>
                                      <p:to>
                                        <p:strVal val="visible"/>
                                      </p:to>
                                    </p:set>
                                  </p:childTnLst>
                                </p:cTn>
                              </p:par>
                            </p:childTnLst>
                          </p:cTn>
                        </p:par>
                      </p:childTnLst>
                    </p:cTn>
                  </p:par>
                  <p:par>
                    <p:cTn id="2265" fill="hold">
                      <p:stCondLst>
                        <p:cond delay="indefinite"/>
                      </p:stCondLst>
                      <p:childTnLst>
                        <p:par>
                          <p:cTn id="2266" fill="hold">
                            <p:stCondLst>
                              <p:cond delay="0"/>
                            </p:stCondLst>
                            <p:childTnLst>
                              <p:par>
                                <p:cTn id="2267" nodeType="clickEffect" fill="hold" presetClass="entr" presetID="1">
                                  <p:stCondLst>
                                    <p:cond delay="0"/>
                                  </p:stCondLst>
                                  <p:childTnLst>
                                    <p:set>
                                      <p:cBhvr>
                                        <p:cTn id="2268" dur="1" fill="hold">
                                          <p:stCondLst>
                                            <p:cond delay="0"/>
                                          </p:stCondLst>
                                        </p:cTn>
                                        <p:tgtEl>
                                          <p:spTgt spid="473">
                                            <p:txEl>
                                              <p:pRg st="381" end="381"/>
                                            </p:txEl>
                                          </p:spTgt>
                                        </p:tgtEl>
                                        <p:attrNameLst>
                                          <p:attrName>style.visibility</p:attrName>
                                        </p:attrNameLst>
                                      </p:cBhvr>
                                      <p:to>
                                        <p:strVal val="visible"/>
                                      </p:to>
                                    </p:set>
                                  </p:childTnLst>
                                </p:cTn>
                              </p:par>
                            </p:childTnLst>
                          </p:cTn>
                        </p:par>
                      </p:childTnLst>
                    </p:cTn>
                  </p:par>
                  <p:par>
                    <p:cTn id="2269" fill="hold">
                      <p:stCondLst>
                        <p:cond delay="indefinite"/>
                      </p:stCondLst>
                      <p:childTnLst>
                        <p:par>
                          <p:cTn id="2270" fill="hold">
                            <p:stCondLst>
                              <p:cond delay="0"/>
                            </p:stCondLst>
                            <p:childTnLst>
                              <p:par>
                                <p:cTn id="2271" nodeType="clickEffect" fill="hold" presetClass="entr" presetID="1">
                                  <p:stCondLst>
                                    <p:cond delay="0"/>
                                  </p:stCondLst>
                                  <p:childTnLst>
                                    <p:set>
                                      <p:cBhvr>
                                        <p:cTn id="2272" dur="1" fill="hold">
                                          <p:stCondLst>
                                            <p:cond delay="0"/>
                                          </p:stCondLst>
                                        </p:cTn>
                                        <p:tgtEl>
                                          <p:spTgt spid="473">
                                            <p:txEl>
                                              <p:pRg st="381" end="38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84D97385-6E5E-4E90-B34F-477835CAAD81}"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76"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Research Paper</a:t>
            </a:r>
            <a:endParaRPr b="0" lang="en-IN" sz="1800" spc="-1" strike="noStrike">
              <a:solidFill>
                <a:srgbClr val="000000"/>
              </a:solidFill>
              <a:uFill>
                <a:solidFill>
                  <a:srgbClr val="ffffff"/>
                </a:solidFill>
              </a:uFill>
              <a:latin typeface="Arial"/>
            </a:endParaRPr>
          </a:p>
        </p:txBody>
      </p:sp>
      <p:sp>
        <p:nvSpPr>
          <p:cNvPr id="477"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407880" indent="-3423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B. Boothe (Computer Science Department, University of Southern Maine) </a:t>
            </a:r>
            <a:r>
              <a:rPr b="0" i="1" lang="en-IN" sz="2000" spc="-1" strike="noStrike">
                <a:solidFill>
                  <a:srgbClr val="000000"/>
                </a:solidFill>
                <a:uFill>
                  <a:solidFill>
                    <a:srgbClr val="ffffff"/>
                  </a:solidFill>
                </a:uFill>
                <a:latin typeface="Trebuchet MS"/>
                <a:ea typeface="ＭＳ Ｐゴシック"/>
              </a:rPr>
              <a:t>Using Real Execution Timings to Enliven a Data Structures Course</a:t>
            </a:r>
            <a:r>
              <a:rPr b="0" lang="en-IN" sz="2000" spc="-1" strike="noStrike">
                <a:solidFill>
                  <a:srgbClr val="000000"/>
                </a:solidFill>
                <a:uFill>
                  <a:solidFill>
                    <a:srgbClr val="ffffff"/>
                  </a:solidFill>
                </a:uFill>
                <a:latin typeface="Trebuchet MS"/>
                <a:ea typeface="ＭＳ Ｐゴシック"/>
              </a:rPr>
              <a:t>, Frontiers in Education: Computer Science (FECS), 2012.</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07880" indent="-3423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Abstract</a:t>
            </a:r>
            <a:r>
              <a:rPr b="0" lang="en-IN" sz="2000" spc="-1" strike="noStrike">
                <a:solidFill>
                  <a:srgbClr val="000000"/>
                </a:solidFill>
                <a:uFill>
                  <a:solidFill>
                    <a:srgbClr val="ffffff"/>
                  </a:solidFill>
                </a:uFill>
                <a:latin typeface="Trebuchet MS"/>
                <a:ea typeface="ＭＳ Ｐゴシック"/>
              </a:rPr>
              <a:t>: Which is faster, an array list or a linked list? In our data structures course we increase the engagement of our students by asking them to predict the outcome of a future race between competing data structures. We record their predictions for future validation, and subsequently as we analyze the data structures, students are more engaged in the analysis because it either lends credence or doubt towards the accuracy of their predictions. Some of their expectations get radically broken by the analysis, and in the end everyone gets surprised by the actual runtime results. Everyone benefits because the class is more engaging and the results are more memorable.</a:t>
            </a:r>
            <a:endParaRPr b="0" lang="en-IN" sz="1800" spc="-1" strike="noStrike">
              <a:solidFill>
                <a:srgbClr val="000000"/>
              </a:solidFill>
              <a:uFill>
                <a:solidFill>
                  <a:srgbClr val="ffffff"/>
                </a:solidFill>
              </a:uFill>
              <a:latin typeface="Arial"/>
            </a:endParaRPr>
          </a:p>
        </p:txBody>
      </p:sp>
      <p:pic>
        <p:nvPicPr>
          <p:cNvPr id="478" name="Picture 1" descr=""/>
          <p:cNvPicPr/>
          <p:nvPr/>
        </p:nvPicPr>
        <p:blipFill>
          <a:blip r:embed="rId1"/>
          <a:stretch/>
        </p:blipFill>
        <p:spPr>
          <a:xfrm>
            <a:off x="2586600" y="2520000"/>
            <a:ext cx="5125320" cy="1138680"/>
          </a:xfrm>
          <a:prstGeom prst="rect">
            <a:avLst/>
          </a:prstGeom>
          <a:ln>
            <a:solidFill>
              <a:schemeClr val="tx1"/>
            </a:solidFill>
          </a:ln>
        </p:spPr>
      </p:pic>
      <p:pic>
        <p:nvPicPr>
          <p:cNvPr id="479" name="Picture 2" descr=""/>
          <p:cNvPicPr/>
          <p:nvPr/>
        </p:nvPicPr>
        <p:blipFill>
          <a:blip r:embed="rId2"/>
          <a:stretch/>
        </p:blipFill>
        <p:spPr>
          <a:xfrm>
            <a:off x="4002480" y="2630880"/>
            <a:ext cx="5602320" cy="1101960"/>
          </a:xfrm>
          <a:prstGeom prst="rect">
            <a:avLst/>
          </a:prstGeom>
          <a:ln>
            <a:solidFill>
              <a:schemeClr val="tx1"/>
            </a:solidFill>
          </a:ln>
        </p:spPr>
      </p:pic>
      <p:sp>
        <p:nvSpPr>
          <p:cNvPr id="480" name="CustomShape 4"/>
          <p:cNvSpPr/>
          <p:nvPr/>
        </p:nvSpPr>
        <p:spPr>
          <a:xfrm>
            <a:off x="1357920" y="2971080"/>
            <a:ext cx="1168200" cy="69912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gn="r">
              <a:lnSpc>
                <a:spcPct val="100000"/>
              </a:lnSpc>
            </a:pPr>
            <a:r>
              <a:rPr b="0" lang="en-IN" sz="2000" spc="-1" strike="noStrike">
                <a:solidFill>
                  <a:srgbClr val="000000"/>
                </a:solidFill>
                <a:uFill>
                  <a:solidFill>
                    <a:srgbClr val="ffffff"/>
                  </a:solidFill>
                </a:uFill>
                <a:latin typeface="Trebuchet MS"/>
                <a:ea typeface="ＭＳ Ｐゴシック"/>
              </a:rPr>
              <a:t>zero</a:t>
            </a:r>
            <a:endParaRPr b="0" lang="en-IN" sz="1800" spc="-1" strike="noStrike">
              <a:solidFill>
                <a:srgbClr val="000000"/>
              </a:solidFill>
              <a:uFill>
                <a:solidFill>
                  <a:srgbClr val="ffffff"/>
                </a:solidFill>
              </a:uFill>
              <a:latin typeface="Arial"/>
            </a:endParaRPr>
          </a:p>
          <a:p>
            <a:pPr algn="r">
              <a:lnSpc>
                <a:spcPct val="100000"/>
              </a:lnSpc>
            </a:pPr>
            <a:r>
              <a:rPr b="0" lang="en-IN" sz="2000" spc="-1" strike="noStrike">
                <a:solidFill>
                  <a:srgbClr val="000000"/>
                </a:solidFill>
                <a:uFill>
                  <a:solidFill>
                    <a:srgbClr val="ffffff"/>
                  </a:solidFill>
                </a:uFill>
                <a:latin typeface="Trebuchet MS"/>
                <a:ea typeface="ＭＳ Ｐゴシック"/>
              </a:rPr>
              <a:t>citations</a:t>
            </a:r>
            <a:endParaRPr b="0" lang="en-IN" sz="1800" spc="-1" strike="noStrike">
              <a:solidFill>
                <a:srgbClr val="000000"/>
              </a:solidFill>
              <a:uFill>
                <a:solidFill>
                  <a:srgbClr val="ffffff"/>
                </a:solidFill>
              </a:uFill>
              <a:latin typeface="Arial"/>
            </a:endParaRPr>
          </a:p>
        </p:txBody>
      </p:sp>
    </p:spTree>
  </p:cSld>
  <p:timing>
    <p:tnLst>
      <p:par>
        <p:cTn id="2273" dur="indefinite" restart="never" nodeType="tmRoot">
          <p:childTnLst>
            <p:seq>
              <p:cTn id="2274" dur="indefinite" nodeType="mainSeq">
                <p:childTnLst>
                  <p:par>
                    <p:cTn id="2275" fill="hold">
                      <p:stCondLst>
                        <p:cond delay="indefinite"/>
                      </p:stCondLst>
                      <p:childTnLst>
                        <p:par>
                          <p:cTn id="2276" fill="hold">
                            <p:stCondLst>
                              <p:cond delay="0"/>
                            </p:stCondLst>
                            <p:childTnLst>
                              <p:par>
                                <p:cTn id="2277" nodeType="clickEffect" fill="hold" presetClass="entr" presetID="1">
                                  <p:stCondLst>
                                    <p:cond delay="0"/>
                                  </p:stCondLst>
                                  <p:childTnLst>
                                    <p:set>
                                      <p:cBhvr>
                                        <p:cTn id="2278" dur="1" fill="hold">
                                          <p:stCondLst>
                                            <p:cond delay="0"/>
                                          </p:stCondLst>
                                        </p:cTn>
                                        <p:tgtEl>
                                          <p:spTgt spid="477">
                                            <p:txEl>
                                              <p:pRg st="1" end="192"/>
                                            </p:txEl>
                                          </p:spTgt>
                                        </p:tgtEl>
                                        <p:attrNameLst>
                                          <p:attrName>style.visibility</p:attrName>
                                        </p:attrNameLst>
                                      </p:cBhvr>
                                      <p:to>
                                        <p:strVal val="visible"/>
                                      </p:to>
                                    </p:set>
                                  </p:childTnLst>
                                </p:cTn>
                              </p:par>
                            </p:childTnLst>
                          </p:cTn>
                        </p:par>
                      </p:childTnLst>
                    </p:cTn>
                  </p:par>
                  <p:par>
                    <p:cTn id="2279" fill="hold">
                      <p:stCondLst>
                        <p:cond delay="indefinite"/>
                      </p:stCondLst>
                      <p:childTnLst>
                        <p:par>
                          <p:cTn id="2280" fill="hold">
                            <p:stCondLst>
                              <p:cond delay="0"/>
                            </p:stCondLst>
                            <p:childTnLst>
                              <p:par>
                                <p:cTn id="2281" nodeType="clickEffect" fill="hold" presetClass="entr" presetID="1">
                                  <p:stCondLst>
                                    <p:cond delay="0"/>
                                  </p:stCondLst>
                                  <p:childTnLst>
                                    <p:set>
                                      <p:cBhvr>
                                        <p:cTn id="2282" dur="1" fill="hold">
                                          <p:stCondLst>
                                            <p:cond delay="0"/>
                                          </p:stCondLst>
                                        </p:cTn>
                                        <p:tgtEl>
                                          <p:spTgt spid="478"/>
                                        </p:tgtEl>
                                        <p:attrNameLst>
                                          <p:attrName>style.visibility</p:attrName>
                                        </p:attrNameLst>
                                      </p:cBhvr>
                                      <p:to>
                                        <p:strVal val="visible"/>
                                      </p:to>
                                    </p:set>
                                  </p:childTnLst>
                                </p:cTn>
                              </p:par>
                            </p:childTnLst>
                          </p:cTn>
                        </p:par>
                      </p:childTnLst>
                    </p:cTn>
                  </p:par>
                  <p:par>
                    <p:cTn id="2283" fill="hold">
                      <p:stCondLst>
                        <p:cond delay="indefinite"/>
                      </p:stCondLst>
                      <p:childTnLst>
                        <p:par>
                          <p:cTn id="2284" fill="hold">
                            <p:stCondLst>
                              <p:cond delay="0"/>
                            </p:stCondLst>
                            <p:childTnLst>
                              <p:par>
                                <p:cTn id="2285" nodeType="clickEffect" fill="hold" presetClass="entr" presetID="1">
                                  <p:stCondLst>
                                    <p:cond delay="0"/>
                                  </p:stCondLst>
                                  <p:childTnLst>
                                    <p:set>
                                      <p:cBhvr>
                                        <p:cTn id="2286" dur="1" fill="hold">
                                          <p:stCondLst>
                                            <p:cond delay="0"/>
                                          </p:stCondLst>
                                        </p:cTn>
                                        <p:tgtEl>
                                          <p:spTgt spid="480"/>
                                        </p:tgtEl>
                                        <p:attrNameLst>
                                          <p:attrName>style.visibility</p:attrName>
                                        </p:attrNameLst>
                                      </p:cBhvr>
                                      <p:to>
                                        <p:strVal val="visible"/>
                                      </p:to>
                                    </p:set>
                                  </p:childTnLst>
                                </p:cTn>
                              </p:par>
                            </p:childTnLst>
                          </p:cTn>
                        </p:par>
                      </p:childTnLst>
                    </p:cTn>
                  </p:par>
                  <p:par>
                    <p:cTn id="2287" fill="hold">
                      <p:stCondLst>
                        <p:cond delay="indefinite"/>
                      </p:stCondLst>
                      <p:childTnLst>
                        <p:par>
                          <p:cTn id="2288" fill="hold">
                            <p:stCondLst>
                              <p:cond delay="0"/>
                            </p:stCondLst>
                            <p:childTnLst>
                              <p:par>
                                <p:cTn id="2289" nodeType="clickEffect" fill="hold" presetClass="entr" presetID="1">
                                  <p:stCondLst>
                                    <p:cond delay="0"/>
                                  </p:stCondLst>
                                  <p:childTnLst>
                                    <p:set>
                                      <p:cBhvr>
                                        <p:cTn id="2290" dur="1" fill="hold">
                                          <p:stCondLst>
                                            <p:cond delay="0"/>
                                          </p:stCondLst>
                                        </p:cTn>
                                        <p:tgtEl>
                                          <p:spTgt spid="479"/>
                                        </p:tgtEl>
                                        <p:attrNameLst>
                                          <p:attrName>style.visibility</p:attrName>
                                        </p:attrNameLst>
                                      </p:cBhvr>
                                      <p:to>
                                        <p:strVal val="visible"/>
                                      </p:to>
                                    </p:set>
                                  </p:childTnLst>
                                </p:cTn>
                              </p:par>
                            </p:childTnLst>
                          </p:cTn>
                        </p:par>
                      </p:childTnLst>
                    </p:cTn>
                  </p:par>
                  <p:par>
                    <p:cTn id="2291" fill="hold">
                      <p:stCondLst>
                        <p:cond delay="indefinite"/>
                      </p:stCondLst>
                      <p:childTnLst>
                        <p:par>
                          <p:cTn id="2292" fill="hold">
                            <p:stCondLst>
                              <p:cond delay="0"/>
                            </p:stCondLst>
                            <p:childTnLst>
                              <p:par>
                                <p:cTn id="2293" nodeType="clickEffect" fill="hold" presetClass="exit" presetID="1">
                                  <p:stCondLst>
                                    <p:cond delay="0"/>
                                  </p:stCondLst>
                                  <p:childTnLst>
                                    <p:set>
                                      <p:cBhvr>
                                        <p:cTn id="2294" dur="1" fill="hold">
                                          <p:stCondLst>
                                            <p:cond delay="0"/>
                                          </p:stCondLst>
                                        </p:cTn>
                                        <p:tgtEl>
                                          <p:spTgt spid="479"/>
                                        </p:tgtEl>
                                        <p:attrNameLst>
                                          <p:attrName>style.visibility</p:attrName>
                                        </p:attrNameLst>
                                      </p:cBhvr>
                                      <p:to>
                                        <p:strVal val="hidden"/>
                                      </p:to>
                                    </p:set>
                                  </p:childTnLst>
                                </p:cTn>
                              </p:par>
                            </p:childTnLst>
                          </p:cTn>
                        </p:par>
                      </p:childTnLst>
                    </p:cTn>
                  </p:par>
                  <p:par>
                    <p:cTn id="2295" fill="hold">
                      <p:stCondLst>
                        <p:cond delay="indefinite"/>
                      </p:stCondLst>
                      <p:childTnLst>
                        <p:par>
                          <p:cTn id="2296" fill="hold">
                            <p:stCondLst>
                              <p:cond delay="0"/>
                            </p:stCondLst>
                            <p:childTnLst>
                              <p:par>
                                <p:cTn id="2297" nodeType="clickEffect" fill="hold" presetClass="entr" presetID="1">
                                  <p:stCondLst>
                                    <p:cond delay="0"/>
                                  </p:stCondLst>
                                  <p:childTnLst>
                                    <p:set>
                                      <p:cBhvr>
                                        <p:cTn id="2298" dur="1" fill="hold">
                                          <p:stCondLst>
                                            <p:cond delay="0"/>
                                          </p:stCondLst>
                                        </p:cTn>
                                        <p:tgtEl>
                                          <p:spTgt spid="477">
                                            <p:txEl>
                                              <p:pRg st="872" end="87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144101FC-069D-464F-BBA2-F08814F0AA51}"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1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Course Project: Two Options</a:t>
            </a:r>
            <a:endParaRPr b="0" lang="en-IN" sz="1800" spc="-1" strike="noStrike">
              <a:solidFill>
                <a:srgbClr val="000000"/>
              </a:solidFill>
              <a:uFill>
                <a:solidFill>
                  <a:srgbClr val="ffffff"/>
                </a:solidFill>
              </a:uFill>
              <a:latin typeface="Arial"/>
            </a:endParaRPr>
          </a:p>
        </p:txBody>
      </p:sp>
      <p:sp>
        <p:nvSpPr>
          <p:cNvPr id="21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Trebuchet MS"/>
              <a:buAutoNum type="arabicPeriod"/>
            </a:pPr>
            <a:r>
              <a:rPr b="1" lang="en-IN" sz="2000" spc="-1" strike="noStrike">
                <a:solidFill>
                  <a:srgbClr val="000000"/>
                </a:solidFill>
                <a:uFill>
                  <a:solidFill>
                    <a:srgbClr val="ffffff"/>
                  </a:solidFill>
                </a:uFill>
                <a:latin typeface="Trebuchet MS"/>
                <a:ea typeface="ＭＳ Ｐゴシック"/>
              </a:rPr>
              <a:t>Fast track</a:t>
            </a:r>
            <a:r>
              <a:rPr b="0" lang="en-IN" sz="2000" spc="-1" strike="noStrike">
                <a:solidFill>
                  <a:srgbClr val="000000"/>
                </a:solidFill>
                <a:uFill>
                  <a:solidFill>
                    <a:srgbClr val="ffffff"/>
                  </a:solidFill>
                </a:uFill>
                <a:latin typeface="Trebuchet MS"/>
                <a:ea typeface="ＭＳ Ｐゴシック"/>
              </a:rPr>
              <a:t>: Complete project in </a:t>
            </a:r>
            <a:r>
              <a:rPr b="0" i="1" lang="en-IN" sz="2000" spc="-1" strike="noStrike">
                <a:solidFill>
                  <a:srgbClr val="000000"/>
                </a:solidFill>
                <a:uFill>
                  <a:solidFill>
                    <a:srgbClr val="ffffff"/>
                  </a:solidFill>
                </a:uFill>
                <a:latin typeface="Trebuchet MS"/>
                <a:ea typeface="ＭＳ Ｐゴシック"/>
              </a:rPr>
              <a:t>Data Structures Made Easy</a:t>
            </a:r>
            <a:r>
              <a:rPr b="0" lang="en-IN" sz="2000" spc="-1" strike="noStrike">
                <a:solidFill>
                  <a:srgbClr val="000000"/>
                </a:solidFill>
                <a:uFill>
                  <a:solidFill>
                    <a:srgbClr val="ffffff"/>
                  </a:solidFill>
                </a:uFill>
                <a:latin typeface="Trebuchet MS"/>
                <a:ea typeface="ＭＳ Ｐゴシック"/>
              </a:rPr>
              <a:t> (UCSD); coursera.org/learn/data-structures-optimizing-performance (Java)</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NOT: coursera.org/learn/data-structures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Register by Aug 6, complete work by Sept 11, viva date TBA</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Trebuchet MS"/>
              <a:buAutoNum type="arabicPeriod"/>
            </a:pPr>
            <a:r>
              <a:rPr b="1" lang="en-IN" sz="2000" spc="-1" strike="noStrike">
                <a:solidFill>
                  <a:srgbClr val="000000"/>
                </a:solidFill>
                <a:uFill>
                  <a:solidFill>
                    <a:srgbClr val="ffffff"/>
                  </a:solidFill>
                </a:uFill>
                <a:latin typeface="Trebuchet MS"/>
                <a:ea typeface="ＭＳ Ｐゴシック"/>
              </a:rPr>
              <a:t>Regular track</a:t>
            </a:r>
            <a:r>
              <a:rPr b="0" lang="en-IN" sz="2000" spc="-1" strike="noStrike">
                <a:solidFill>
                  <a:srgbClr val="000000"/>
                </a:solidFill>
                <a:uFill>
                  <a:solidFill>
                    <a:srgbClr val="ffffff"/>
                  </a:solidFill>
                </a:uFill>
                <a:latin typeface="Trebuchet MS"/>
                <a:ea typeface="ＭＳ Ｐゴシック"/>
              </a:rPr>
              <a:t>: Complete in-course project (any language other than C)</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Can combine this with other course projects (e.g., Web Tech.)</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Common concept: Edit Distance between two words (operations allowed: insert, modify, delete one letter at a time)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e.g., </a:t>
            </a:r>
            <a:r>
              <a:rPr b="0" lang="en-IN" sz="2000" spc="-1" strike="noStrike">
                <a:solidFill>
                  <a:srgbClr val="0070c0"/>
                </a:solidFill>
                <a:uFill>
                  <a:solidFill>
                    <a:srgbClr val="ffffff"/>
                  </a:solidFill>
                </a:uFill>
                <a:latin typeface="Trebuchet MS"/>
                <a:ea typeface="ＭＳ Ｐゴシック"/>
              </a:rPr>
              <a:t>time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ff0000"/>
                </a:solidFill>
                <a:uFill>
                  <a:solidFill>
                    <a:srgbClr val="ffffff"/>
                  </a:solidFill>
                </a:uFill>
                <a:latin typeface="Trebuchet MS"/>
                <a:ea typeface="ＭＳ Ｐゴシック"/>
              </a:rPr>
              <a:t>s</a:t>
            </a:r>
            <a:r>
              <a:rPr b="0" lang="en-IN" sz="2000" spc="-1" strike="noStrike">
                <a:solidFill>
                  <a:srgbClr val="0070c0"/>
                </a:solidFill>
                <a:uFill>
                  <a:solidFill>
                    <a:srgbClr val="ffffff"/>
                  </a:solidFill>
                </a:uFill>
                <a:latin typeface="Trebuchet MS"/>
                <a:ea typeface="ＭＳ Ｐゴシック"/>
              </a:rPr>
              <a:t>time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ff0000"/>
                </a:solidFill>
                <a:uFill>
                  <a:solidFill>
                    <a:srgbClr val="ffffff"/>
                  </a:solidFill>
                </a:uFill>
                <a:latin typeface="Trebuchet MS"/>
                <a:ea typeface="ＭＳ Ｐゴシック"/>
              </a:rPr>
              <a:t>sp</a:t>
            </a:r>
            <a:r>
              <a:rPr b="0" lang="en-IN" sz="2000" spc="-1" strike="noStrike">
                <a:solidFill>
                  <a:srgbClr val="0070c0"/>
                </a:solidFill>
                <a:uFill>
                  <a:solidFill>
                    <a:srgbClr val="ffffff"/>
                  </a:solidFill>
                </a:uFill>
                <a:latin typeface="Trebuchet MS"/>
                <a:ea typeface="ＭＳ Ｐゴシック"/>
              </a:rPr>
              <a:t>ime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ff0000"/>
                </a:solidFill>
                <a:uFill>
                  <a:solidFill>
                    <a:srgbClr val="ffffff"/>
                  </a:solidFill>
                </a:uFill>
                <a:latin typeface="Trebuchet MS"/>
                <a:ea typeface="ＭＳ Ｐゴシック"/>
              </a:rPr>
              <a:t>spa</a:t>
            </a:r>
            <a:r>
              <a:rPr b="0" lang="en-IN" sz="2000" spc="-1" strike="noStrike">
                <a:solidFill>
                  <a:srgbClr val="0070c0"/>
                </a:solidFill>
                <a:uFill>
                  <a:solidFill>
                    <a:srgbClr val="ffffff"/>
                  </a:solidFill>
                </a:uFill>
                <a:latin typeface="Trebuchet MS"/>
                <a:ea typeface="ＭＳ Ｐゴシック"/>
              </a:rPr>
              <a:t>me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ff0000"/>
                </a:solidFill>
                <a:uFill>
                  <a:solidFill>
                    <a:srgbClr val="ffffff"/>
                  </a:solidFill>
                </a:uFill>
                <a:latin typeface="Trebuchet MS"/>
                <a:ea typeface="ＭＳ Ｐゴシック"/>
              </a:rPr>
              <a:t>spac</a:t>
            </a:r>
            <a:r>
              <a:rPr b="0" lang="en-IN" sz="2000" spc="-1" strike="noStrike">
                <a:solidFill>
                  <a:srgbClr val="0070c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(edit distance = 4)</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twist: intermediate words must be valid English words (vocab. game)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time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tame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fame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face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pace </a:t>
            </a:r>
            <a:r>
              <a:rPr b="0" lang="en-IN" sz="2000" spc="-1" strike="noStrike">
                <a:solidFill>
                  <a:srgbClr val="000000"/>
                </a:solidFill>
                <a:uFill>
                  <a:solidFill>
                    <a:srgbClr val="ffffff"/>
                  </a:solidFill>
                </a:uFill>
                <a:latin typeface="Wingdings"/>
                <a:ea typeface="ＭＳ Ｐゴシック"/>
              </a:rPr>
              <a:t></a:t>
            </a:r>
            <a:r>
              <a:rPr b="0" lang="en-IN" sz="2000" spc="-1" strike="noStrike">
                <a:solidFill>
                  <a:srgbClr val="000000"/>
                </a:solidFill>
                <a:uFill>
                  <a:solidFill>
                    <a:srgbClr val="ffffff"/>
                  </a:solidFill>
                </a:uFill>
                <a:latin typeface="Trebuchet MS"/>
                <a:ea typeface="ＭＳ Ｐゴシック"/>
              </a:rPr>
              <a:t> space (edit distance = 5)</a:t>
            </a:r>
            <a:endParaRPr b="0" lang="en-IN" sz="1800" spc="-1" strike="noStrike">
              <a:solidFill>
                <a:srgbClr val="000000"/>
              </a:solidFill>
              <a:uFill>
                <a:solidFill>
                  <a:srgbClr val="ffffff"/>
                </a:solidFill>
              </a:uFill>
              <a:latin typeface="Arial"/>
            </a:endParaRPr>
          </a:p>
        </p:txBody>
      </p:sp>
    </p:spTree>
  </p:cSld>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211">
                                            <p:txEl>
                                              <p:pRg st="1" end="132"/>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211">
                                            <p:txEl>
                                              <p:pRg st="674" end="674"/>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211">
                                            <p:txEl>
                                              <p:pRg st="674" end="67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211">
                                            <p:txEl>
                                              <p:pRg st="674" end="674"/>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211">
                                            <p:txEl>
                                              <p:pRg st="674" end="674"/>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211">
                                            <p:txEl>
                                              <p:pRg st="674" end="674"/>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211">
                                            <p:txEl>
                                              <p:pRg st="674" end="674"/>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211">
                                            <p:txEl>
                                              <p:pRg st="674" end="674"/>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211">
                                            <p:txEl>
                                              <p:pRg st="674" end="67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C6281805-FC5A-4EF1-826C-5D5A52BFD864}"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82"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The Race</a:t>
            </a:r>
            <a:endParaRPr b="0" lang="en-IN" sz="1800" spc="-1" strike="noStrike">
              <a:solidFill>
                <a:srgbClr val="000000"/>
              </a:solidFill>
              <a:uFill>
                <a:solidFill>
                  <a:srgbClr val="ffffff"/>
                </a:solidFill>
              </a:uFill>
              <a:latin typeface="Arial"/>
            </a:endParaRPr>
          </a:p>
        </p:txBody>
      </p:sp>
      <p:sp>
        <p:nvSpPr>
          <p:cNvPr id="483"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407880" indent="-3423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Our students know that array lists have to periodically grow the internal array by creating a new one and copying everything over, and they know that it is painfully slow to insert at the start of an array list and move everything up. They have also been convinced linked lists are slick because of how efficiently they can insert new values between others without needing to copy anything.</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07880" indent="-3423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Take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random integers and insert them into the data structure while maintaining the data structure in sorted order at every insert. After each insert, search for some random integer.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07880" indent="-3423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Make predictions on which will be faster, array lists or linked lists, running on a real computer. </a:t>
            </a:r>
            <a:endParaRPr b="0" lang="en-IN" sz="1800" spc="-1" strike="noStrike">
              <a:solidFill>
                <a:srgbClr val="000000"/>
              </a:solidFill>
              <a:uFill>
                <a:solidFill>
                  <a:srgbClr val="ffffff"/>
                </a:solidFill>
              </a:uFill>
              <a:latin typeface="Arial"/>
            </a:endParaRPr>
          </a:p>
        </p:txBody>
      </p:sp>
    </p:spTree>
  </p:cSld>
  <p:timing>
    <p:tnLst>
      <p:par>
        <p:cTn id="2299" dur="indefinite" restart="never" nodeType="tmRoot">
          <p:childTnLst>
            <p:seq>
              <p:cTn id="2300" dur="indefinite" nodeType="mainSeq">
                <p:childTnLst>
                  <p:par>
                    <p:cTn id="2301" fill="hold">
                      <p:stCondLst>
                        <p:cond delay="indefinite"/>
                      </p:stCondLst>
                      <p:childTnLst>
                        <p:par>
                          <p:cTn id="2302" fill="hold">
                            <p:stCondLst>
                              <p:cond delay="0"/>
                            </p:stCondLst>
                            <p:childTnLst>
                              <p:par>
                                <p:cTn id="2303" nodeType="clickEffect" fill="hold" presetClass="entr" presetID="1">
                                  <p:stCondLst>
                                    <p:cond delay="0"/>
                                  </p:stCondLst>
                                  <p:childTnLst>
                                    <p:set>
                                      <p:cBhvr>
                                        <p:cTn id="2304" dur="1" fill="hold">
                                          <p:stCondLst>
                                            <p:cond delay="0"/>
                                          </p:stCondLst>
                                        </p:cTn>
                                        <p:tgtEl>
                                          <p:spTgt spid="483">
                                            <p:txEl>
                                              <p:pRg st="1" end="392"/>
                                            </p:txEl>
                                          </p:spTgt>
                                        </p:tgtEl>
                                        <p:attrNameLst>
                                          <p:attrName>style.visibility</p:attrName>
                                        </p:attrNameLst>
                                      </p:cBhvr>
                                      <p:to>
                                        <p:strVal val="visible"/>
                                      </p:to>
                                    </p:set>
                                  </p:childTnLst>
                                </p:cTn>
                              </p:par>
                            </p:childTnLst>
                          </p:cTn>
                        </p:par>
                      </p:childTnLst>
                    </p:cTn>
                  </p:par>
                  <p:par>
                    <p:cTn id="2305" fill="hold">
                      <p:stCondLst>
                        <p:cond delay="indefinite"/>
                      </p:stCondLst>
                      <p:childTnLst>
                        <p:par>
                          <p:cTn id="2306" fill="hold">
                            <p:stCondLst>
                              <p:cond delay="0"/>
                            </p:stCondLst>
                            <p:childTnLst>
                              <p:par>
                                <p:cTn id="2307" nodeType="clickEffect" fill="hold" presetClass="entr" presetID="1">
                                  <p:stCondLst>
                                    <p:cond delay="0"/>
                                  </p:stCondLst>
                                  <p:childTnLst>
                                    <p:set>
                                      <p:cBhvr>
                                        <p:cTn id="2308" dur="1" fill="hold">
                                          <p:stCondLst>
                                            <p:cond delay="0"/>
                                          </p:stCondLst>
                                        </p:cTn>
                                        <p:tgtEl>
                                          <p:spTgt spid="483">
                                            <p:txEl>
                                              <p:pRg st="679" end="679"/>
                                            </p:txEl>
                                          </p:spTgt>
                                        </p:tgtEl>
                                        <p:attrNameLst>
                                          <p:attrName>style.visibility</p:attrName>
                                        </p:attrNameLst>
                                      </p:cBhvr>
                                      <p:to>
                                        <p:strVal val="visible"/>
                                      </p:to>
                                    </p:set>
                                  </p:childTnLst>
                                </p:cTn>
                              </p:par>
                            </p:childTnLst>
                          </p:cTn>
                        </p:par>
                      </p:childTnLst>
                    </p:cTn>
                  </p:par>
                  <p:par>
                    <p:cTn id="2309" fill="hold">
                      <p:stCondLst>
                        <p:cond delay="indefinite"/>
                      </p:stCondLst>
                      <p:childTnLst>
                        <p:par>
                          <p:cTn id="2310" fill="hold">
                            <p:stCondLst>
                              <p:cond delay="0"/>
                            </p:stCondLst>
                            <p:childTnLst>
                              <p:par>
                                <p:cTn id="2311" nodeType="clickEffect" fill="hold" presetClass="entr" presetID="1">
                                  <p:stCondLst>
                                    <p:cond delay="0"/>
                                  </p:stCondLst>
                                  <p:childTnLst>
                                    <p:set>
                                      <p:cBhvr>
                                        <p:cTn id="2312" dur="1" fill="hold">
                                          <p:stCondLst>
                                            <p:cond delay="0"/>
                                          </p:stCondLst>
                                        </p:cTn>
                                        <p:tgtEl>
                                          <p:spTgt spid="483">
                                            <p:txEl>
                                              <p:pRg st="679" end="67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7C0F4AC6-AB36-4D77-8925-F8147C85EA5C}"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85"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Student Predictions</a:t>
            </a:r>
            <a:endParaRPr b="0" lang="en-IN" sz="1800" spc="-1" strike="noStrike">
              <a:solidFill>
                <a:srgbClr val="000000"/>
              </a:solidFill>
              <a:uFill>
                <a:solidFill>
                  <a:srgbClr val="ffffff"/>
                </a:solidFill>
              </a:uFill>
              <a:latin typeface="Arial"/>
            </a:endParaRPr>
          </a:p>
        </p:txBody>
      </p:sp>
      <p:sp>
        <p:nvSpPr>
          <p:cNvPr id="486"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407880" indent="-3423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The majority of groups always predict that linked lists will be either </a:t>
            </a:r>
            <a:r>
              <a:rPr b="0" i="1" lang="en-IN" sz="2000" spc="-1" strike="noStrike">
                <a:solidFill>
                  <a:srgbClr val="000000"/>
                </a:solidFill>
                <a:uFill>
                  <a:solidFill>
                    <a:srgbClr val="ffffff"/>
                  </a:solidFill>
                </a:uFill>
                <a:latin typeface="Trebuchet MS"/>
                <a:ea typeface="ＭＳ Ｐゴシック"/>
              </a:rPr>
              <a:t>a little faster</a:t>
            </a:r>
            <a:r>
              <a:rPr b="0" lang="en-IN" sz="2000" spc="-1" strike="noStrike">
                <a:solidFill>
                  <a:srgbClr val="000000"/>
                </a:solidFill>
                <a:uFill>
                  <a:solidFill>
                    <a:srgbClr val="ffffff"/>
                  </a:solidFill>
                </a:uFill>
                <a:latin typeface="Trebuchet MS"/>
                <a:ea typeface="ＭＳ Ｐゴシック"/>
              </a:rPr>
              <a:t> or </a:t>
            </a:r>
            <a:r>
              <a:rPr b="0" i="1" lang="en-IN" sz="2000" spc="-1" strike="noStrike">
                <a:solidFill>
                  <a:srgbClr val="000000"/>
                </a:solidFill>
                <a:uFill>
                  <a:solidFill>
                    <a:srgbClr val="ffffff"/>
                  </a:solidFill>
                </a:uFill>
                <a:latin typeface="Trebuchet MS"/>
                <a:ea typeface="ＭＳ Ｐゴシック"/>
              </a:rPr>
              <a:t>a lot faster</a:t>
            </a:r>
            <a:r>
              <a:rPr b="0" lang="en-IN" sz="2000" spc="-1" strike="noStrike">
                <a:solidFill>
                  <a:srgbClr val="000000"/>
                </a:solidFill>
                <a:uFill>
                  <a:solidFill>
                    <a:srgbClr val="ffffff"/>
                  </a:solidFill>
                </a:uFill>
                <a:latin typeface="Trebuchet MS"/>
                <a:ea typeface="ＭＳ Ｐゴシック"/>
              </a:rPr>
              <a:t> than array lists. For justifications they cite the high cost of inserting into the array and the cost of repeatedly growing the array to make it larger. In contrast, usually at least one group notes that the sorted array can be </a:t>
            </a:r>
            <a:r>
              <a:rPr b="0" lang="en-IN" sz="2000" spc="-1" strike="noStrike">
                <a:solidFill>
                  <a:srgbClr val="3333ff"/>
                </a:solidFill>
                <a:uFill>
                  <a:solidFill>
                    <a:srgbClr val="ffffff"/>
                  </a:solidFill>
                </a:uFill>
                <a:latin typeface="Trebuchet MS"/>
                <a:ea typeface="ＭＳ Ｐゴシック"/>
              </a:rPr>
              <a:t>binary searched</a:t>
            </a:r>
            <a:r>
              <a:rPr b="0" lang="en-IN" sz="2000" spc="-1" strike="noStrike">
                <a:solidFill>
                  <a:srgbClr val="000000"/>
                </a:solidFill>
                <a:uFill>
                  <a:solidFill>
                    <a:srgbClr val="ffffff"/>
                  </a:solidFill>
                </a:uFill>
                <a:latin typeface="Trebuchet MS"/>
                <a:ea typeface="ＭＳ Ｐゴシック"/>
              </a:rPr>
              <a:t> much faster than the linear search required of the linked list, and thus they predict that the array list will be faster. Finally, there is usually another group that remembers and utilizes asymptotic analysis…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binarySearch(int *a, int lo, int hi, int data)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if(lo &gt; hi) { return -1; } // not found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mid = (lo + hi)/2;</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if(a[mid] &lt; 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binarySearch(a, mid+1, hi, 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if(a[mid] &gt; 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binarySearch(a, lo, mid-1, 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mid;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487" name="CustomShape 4"/>
          <p:cNvSpPr/>
          <p:nvPr/>
        </p:nvSpPr>
        <p:spPr>
          <a:xfrm>
            <a:off x="4449960" y="3572280"/>
            <a:ext cx="3652200" cy="39420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Initially: </a:t>
            </a:r>
            <a:r>
              <a:rPr b="1" lang="en-IN" sz="2000" spc="-1" strike="noStrike">
                <a:solidFill>
                  <a:srgbClr val="000000"/>
                </a:solidFill>
                <a:uFill>
                  <a:solidFill>
                    <a:srgbClr val="ffffff"/>
                  </a:solidFill>
                </a:uFill>
                <a:latin typeface="Courier New"/>
                <a:ea typeface="ＭＳ Ｐゴシック"/>
              </a:rPr>
              <a:t>lo = 0, hi = n-1</a:t>
            </a:r>
            <a:endParaRPr b="0" lang="en-IN" sz="1800" spc="-1" strike="noStrike">
              <a:solidFill>
                <a:srgbClr val="000000"/>
              </a:solidFill>
              <a:uFill>
                <a:solidFill>
                  <a:srgbClr val="ffffff"/>
                </a:solidFill>
              </a:uFill>
              <a:latin typeface="Arial"/>
            </a:endParaRPr>
          </a:p>
        </p:txBody>
      </p:sp>
      <p:sp>
        <p:nvSpPr>
          <p:cNvPr id="488" name="CustomShape 5"/>
          <p:cNvSpPr/>
          <p:nvPr/>
        </p:nvSpPr>
        <p:spPr>
          <a:xfrm>
            <a:off x="7795440" y="6665760"/>
            <a:ext cx="1093320" cy="394200"/>
          </a:xfrm>
          <a:prstGeom prst="rect">
            <a:avLst/>
          </a:prstGeom>
          <a:noFill/>
          <a:ln>
            <a:solidFill>
              <a:schemeClr val="tx1"/>
            </a:solid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2313" dur="indefinite" restart="never" nodeType="tmRoot">
          <p:childTnLst>
            <p:seq>
              <p:cTn id="2314" dur="indefinite" nodeType="mainSeq">
                <p:childTnLst>
                  <p:par>
                    <p:cTn id="2315" fill="hold">
                      <p:stCondLst>
                        <p:cond delay="indefinite"/>
                      </p:stCondLst>
                      <p:childTnLst>
                        <p:par>
                          <p:cTn id="2316" fill="hold">
                            <p:stCondLst>
                              <p:cond delay="0"/>
                            </p:stCondLst>
                            <p:childTnLst>
                              <p:par>
                                <p:cTn id="2317" nodeType="clickEffect" fill="hold" presetClass="entr" presetID="1">
                                  <p:stCondLst>
                                    <p:cond delay="0"/>
                                  </p:stCondLst>
                                  <p:childTnLst>
                                    <p:set>
                                      <p:cBhvr>
                                        <p:cTn id="2318" dur="1" fill="hold">
                                          <p:stCondLst>
                                            <p:cond delay="0"/>
                                          </p:stCondLst>
                                        </p:cTn>
                                        <p:tgtEl>
                                          <p:spTgt spid="486">
                                            <p:txEl>
                                              <p:pRg st="0" end="558"/>
                                            </p:txEl>
                                          </p:spTgt>
                                        </p:tgtEl>
                                        <p:attrNameLst>
                                          <p:attrName>style.visibility</p:attrName>
                                        </p:attrNameLst>
                                      </p:cBhvr>
                                      <p:to>
                                        <p:strVal val="visible"/>
                                      </p:to>
                                    </p:set>
                                  </p:childTnLst>
                                </p:cTn>
                              </p:par>
                            </p:childTnLst>
                          </p:cTn>
                        </p:par>
                      </p:childTnLst>
                    </p:cTn>
                  </p:par>
                  <p:par>
                    <p:cTn id="2319" fill="hold">
                      <p:stCondLst>
                        <p:cond delay="indefinite"/>
                      </p:stCondLst>
                      <p:childTnLst>
                        <p:par>
                          <p:cTn id="2320" fill="hold">
                            <p:stCondLst>
                              <p:cond delay="0"/>
                            </p:stCondLst>
                            <p:childTnLst>
                              <p:par>
                                <p:cTn id="2321" nodeType="clickEffect" fill="hold" presetClass="entr" presetID="1">
                                  <p:stCondLst>
                                    <p:cond delay="0"/>
                                  </p:stCondLst>
                                  <p:childTnLst>
                                    <p:set>
                                      <p:cBhvr>
                                        <p:cTn id="2322" dur="1" fill="hold">
                                          <p:stCondLst>
                                            <p:cond delay="0"/>
                                          </p:stCondLst>
                                        </p:cTn>
                                        <p:tgtEl>
                                          <p:spTgt spid="486">
                                            <p:txEl>
                                              <p:pRg st="825" end="825"/>
                                            </p:txEl>
                                          </p:spTgt>
                                        </p:tgtEl>
                                        <p:attrNameLst>
                                          <p:attrName>style.visibility</p:attrName>
                                        </p:attrNameLst>
                                      </p:cBhvr>
                                      <p:to>
                                        <p:strVal val="visible"/>
                                      </p:to>
                                    </p:set>
                                  </p:childTnLst>
                                </p:cTn>
                              </p:par>
                              <p:par>
                                <p:cTn id="2323" nodeType="withEffect" fill="hold" presetClass="entr" presetID="1">
                                  <p:stCondLst>
                                    <p:cond delay="0"/>
                                  </p:stCondLst>
                                  <p:childTnLst>
                                    <p:set>
                                      <p:cBhvr>
                                        <p:cTn id="2324" dur="1" fill="hold">
                                          <p:stCondLst>
                                            <p:cond delay="0"/>
                                          </p:stCondLst>
                                        </p:cTn>
                                        <p:tgtEl>
                                          <p:spTgt spid="486">
                                            <p:txEl>
                                              <p:pRg st="825" end="825"/>
                                            </p:txEl>
                                          </p:spTgt>
                                        </p:tgtEl>
                                        <p:attrNameLst>
                                          <p:attrName>style.visibility</p:attrName>
                                        </p:attrNameLst>
                                      </p:cBhvr>
                                      <p:to>
                                        <p:strVal val="visible"/>
                                      </p:to>
                                    </p:set>
                                  </p:childTnLst>
                                </p:cTn>
                              </p:par>
                            </p:childTnLst>
                          </p:cTn>
                        </p:par>
                      </p:childTnLst>
                    </p:cTn>
                  </p:par>
                  <p:par>
                    <p:cTn id="2325" fill="hold">
                      <p:stCondLst>
                        <p:cond delay="indefinite"/>
                      </p:stCondLst>
                      <p:childTnLst>
                        <p:par>
                          <p:cTn id="2326" fill="hold">
                            <p:stCondLst>
                              <p:cond delay="0"/>
                            </p:stCondLst>
                            <p:childTnLst>
                              <p:par>
                                <p:cTn id="2327" nodeType="clickEffect" fill="hold" presetClass="entr" presetID="1">
                                  <p:stCondLst>
                                    <p:cond delay="0"/>
                                  </p:stCondLst>
                                  <p:childTnLst>
                                    <p:set>
                                      <p:cBhvr>
                                        <p:cTn id="2328" dur="1" fill="hold">
                                          <p:stCondLst>
                                            <p:cond delay="0"/>
                                          </p:stCondLst>
                                        </p:cTn>
                                        <p:tgtEl>
                                          <p:spTgt spid="487"/>
                                        </p:tgtEl>
                                        <p:attrNameLst>
                                          <p:attrName>style.visibility</p:attrName>
                                        </p:attrNameLst>
                                      </p:cBhvr>
                                      <p:to>
                                        <p:strVal val="visible"/>
                                      </p:to>
                                    </p:set>
                                  </p:childTnLst>
                                </p:cTn>
                              </p:par>
                            </p:childTnLst>
                          </p:cTn>
                        </p:par>
                      </p:childTnLst>
                    </p:cTn>
                  </p:par>
                  <p:par>
                    <p:cTn id="2329" fill="hold">
                      <p:stCondLst>
                        <p:cond delay="indefinite"/>
                      </p:stCondLst>
                      <p:childTnLst>
                        <p:par>
                          <p:cTn id="2330" fill="hold">
                            <p:stCondLst>
                              <p:cond delay="0"/>
                            </p:stCondLst>
                            <p:childTnLst>
                              <p:par>
                                <p:cTn id="2331" nodeType="clickEffect" fill="hold" presetClass="entr" presetID="1">
                                  <p:stCondLst>
                                    <p:cond delay="0"/>
                                  </p:stCondLst>
                                  <p:childTnLst>
                                    <p:set>
                                      <p:cBhvr>
                                        <p:cTn id="2332" dur="1" fill="hold">
                                          <p:stCondLst>
                                            <p:cond delay="0"/>
                                          </p:stCondLst>
                                        </p:cTn>
                                        <p:tgtEl>
                                          <p:spTgt spid="486">
                                            <p:txEl>
                                              <p:pRg st="825" end="825"/>
                                            </p:txEl>
                                          </p:spTgt>
                                        </p:tgtEl>
                                        <p:attrNameLst>
                                          <p:attrName>style.visibility</p:attrName>
                                        </p:attrNameLst>
                                      </p:cBhvr>
                                      <p:to>
                                        <p:strVal val="visible"/>
                                      </p:to>
                                    </p:set>
                                  </p:childTnLst>
                                </p:cTn>
                              </p:par>
                            </p:childTnLst>
                          </p:cTn>
                        </p:par>
                      </p:childTnLst>
                    </p:cTn>
                  </p:par>
                  <p:par>
                    <p:cTn id="2333" fill="hold">
                      <p:stCondLst>
                        <p:cond delay="indefinite"/>
                      </p:stCondLst>
                      <p:childTnLst>
                        <p:par>
                          <p:cTn id="2334" fill="hold">
                            <p:stCondLst>
                              <p:cond delay="0"/>
                            </p:stCondLst>
                            <p:childTnLst>
                              <p:par>
                                <p:cTn id="2335" nodeType="clickEffect" fill="hold" presetClass="entr" presetID="1">
                                  <p:stCondLst>
                                    <p:cond delay="0"/>
                                  </p:stCondLst>
                                  <p:childTnLst>
                                    <p:set>
                                      <p:cBhvr>
                                        <p:cTn id="2336" dur="1" fill="hold">
                                          <p:stCondLst>
                                            <p:cond delay="0"/>
                                          </p:stCondLst>
                                        </p:cTn>
                                        <p:tgtEl>
                                          <p:spTgt spid="486">
                                            <p:txEl>
                                              <p:pRg st="825" end="825"/>
                                            </p:txEl>
                                          </p:spTgt>
                                        </p:tgtEl>
                                        <p:attrNameLst>
                                          <p:attrName>style.visibility</p:attrName>
                                        </p:attrNameLst>
                                      </p:cBhvr>
                                      <p:to>
                                        <p:strVal val="visible"/>
                                      </p:to>
                                    </p:set>
                                  </p:childTnLst>
                                </p:cTn>
                              </p:par>
                            </p:childTnLst>
                          </p:cTn>
                        </p:par>
                      </p:childTnLst>
                    </p:cTn>
                  </p:par>
                  <p:par>
                    <p:cTn id="2337" fill="hold">
                      <p:stCondLst>
                        <p:cond delay="indefinite"/>
                      </p:stCondLst>
                      <p:childTnLst>
                        <p:par>
                          <p:cTn id="2338" fill="hold">
                            <p:stCondLst>
                              <p:cond delay="0"/>
                            </p:stCondLst>
                            <p:childTnLst>
                              <p:par>
                                <p:cTn id="2339" nodeType="clickEffect" fill="hold" presetClass="entr" presetID="1">
                                  <p:stCondLst>
                                    <p:cond delay="0"/>
                                  </p:stCondLst>
                                  <p:childTnLst>
                                    <p:set>
                                      <p:cBhvr>
                                        <p:cTn id="2340" dur="1" fill="hold">
                                          <p:stCondLst>
                                            <p:cond delay="0"/>
                                          </p:stCondLst>
                                        </p:cTn>
                                        <p:tgtEl>
                                          <p:spTgt spid="486">
                                            <p:txEl>
                                              <p:pRg st="825" end="825"/>
                                            </p:txEl>
                                          </p:spTgt>
                                        </p:tgtEl>
                                        <p:attrNameLst>
                                          <p:attrName>style.visibility</p:attrName>
                                        </p:attrNameLst>
                                      </p:cBhvr>
                                      <p:to>
                                        <p:strVal val="visible"/>
                                      </p:to>
                                    </p:set>
                                  </p:childTnLst>
                                </p:cTn>
                              </p:par>
                            </p:childTnLst>
                          </p:cTn>
                        </p:par>
                      </p:childTnLst>
                    </p:cTn>
                  </p:par>
                  <p:par>
                    <p:cTn id="2341" fill="hold">
                      <p:stCondLst>
                        <p:cond delay="indefinite"/>
                      </p:stCondLst>
                      <p:childTnLst>
                        <p:par>
                          <p:cTn id="2342" fill="hold">
                            <p:stCondLst>
                              <p:cond delay="0"/>
                            </p:stCondLst>
                            <p:childTnLst>
                              <p:par>
                                <p:cTn id="2343" nodeType="clickEffect" fill="hold" presetClass="entr" presetID="1">
                                  <p:stCondLst>
                                    <p:cond delay="0"/>
                                  </p:stCondLst>
                                  <p:childTnLst>
                                    <p:set>
                                      <p:cBhvr>
                                        <p:cTn id="2344" dur="1" fill="hold">
                                          <p:stCondLst>
                                            <p:cond delay="0"/>
                                          </p:stCondLst>
                                        </p:cTn>
                                        <p:tgtEl>
                                          <p:spTgt spid="486">
                                            <p:txEl>
                                              <p:pRg st="825" end="825"/>
                                            </p:txEl>
                                          </p:spTgt>
                                        </p:tgtEl>
                                        <p:attrNameLst>
                                          <p:attrName>style.visibility</p:attrName>
                                        </p:attrNameLst>
                                      </p:cBhvr>
                                      <p:to>
                                        <p:strVal val="visible"/>
                                      </p:to>
                                    </p:set>
                                  </p:childTnLst>
                                </p:cTn>
                              </p:par>
                            </p:childTnLst>
                          </p:cTn>
                        </p:par>
                      </p:childTnLst>
                    </p:cTn>
                  </p:par>
                  <p:par>
                    <p:cTn id="2345" fill="hold">
                      <p:stCondLst>
                        <p:cond delay="indefinite"/>
                      </p:stCondLst>
                      <p:childTnLst>
                        <p:par>
                          <p:cTn id="2346" fill="hold">
                            <p:stCondLst>
                              <p:cond delay="0"/>
                            </p:stCondLst>
                            <p:childTnLst>
                              <p:par>
                                <p:cTn id="2347" nodeType="clickEffect" fill="hold" presetClass="entr" presetID="1">
                                  <p:stCondLst>
                                    <p:cond delay="0"/>
                                  </p:stCondLst>
                                  <p:childTnLst>
                                    <p:set>
                                      <p:cBhvr>
                                        <p:cTn id="2348" dur="1" fill="hold">
                                          <p:stCondLst>
                                            <p:cond delay="0"/>
                                          </p:stCondLst>
                                        </p:cTn>
                                        <p:tgtEl>
                                          <p:spTgt spid="486">
                                            <p:txEl>
                                              <p:pRg st="825" end="825"/>
                                            </p:txEl>
                                          </p:spTgt>
                                        </p:tgtEl>
                                        <p:attrNameLst>
                                          <p:attrName>style.visibility</p:attrName>
                                        </p:attrNameLst>
                                      </p:cBhvr>
                                      <p:to>
                                        <p:strVal val="visible"/>
                                      </p:to>
                                    </p:set>
                                  </p:childTnLst>
                                </p:cTn>
                              </p:par>
                            </p:childTnLst>
                          </p:cTn>
                        </p:par>
                      </p:childTnLst>
                    </p:cTn>
                  </p:par>
                  <p:par>
                    <p:cTn id="2349" fill="hold">
                      <p:stCondLst>
                        <p:cond delay="indefinite"/>
                      </p:stCondLst>
                      <p:childTnLst>
                        <p:par>
                          <p:cTn id="2350" fill="hold">
                            <p:stCondLst>
                              <p:cond delay="0"/>
                            </p:stCondLst>
                            <p:childTnLst>
                              <p:par>
                                <p:cTn id="2351" nodeType="clickEffect" fill="hold" presetClass="entr" presetID="1">
                                  <p:stCondLst>
                                    <p:cond delay="0"/>
                                  </p:stCondLst>
                                  <p:childTnLst>
                                    <p:set>
                                      <p:cBhvr>
                                        <p:cTn id="2352" dur="1" fill="hold">
                                          <p:stCondLst>
                                            <p:cond delay="0"/>
                                          </p:stCondLst>
                                        </p:cTn>
                                        <p:tgtEl>
                                          <p:spTgt spid="486">
                                            <p:txEl>
                                              <p:pRg st="825" end="825"/>
                                            </p:txEl>
                                          </p:spTgt>
                                        </p:tgtEl>
                                        <p:attrNameLst>
                                          <p:attrName>style.visibility</p:attrName>
                                        </p:attrNameLst>
                                      </p:cBhvr>
                                      <p:to>
                                        <p:strVal val="visible"/>
                                      </p:to>
                                    </p:set>
                                  </p:childTnLst>
                                </p:cTn>
                              </p:par>
                            </p:childTnLst>
                          </p:cTn>
                        </p:par>
                      </p:childTnLst>
                    </p:cTn>
                  </p:par>
                  <p:par>
                    <p:cTn id="2353" fill="hold">
                      <p:stCondLst>
                        <p:cond delay="indefinite"/>
                      </p:stCondLst>
                      <p:childTnLst>
                        <p:par>
                          <p:cTn id="2354" fill="hold">
                            <p:stCondLst>
                              <p:cond delay="0"/>
                            </p:stCondLst>
                            <p:childTnLst>
                              <p:par>
                                <p:cTn id="2355" nodeType="clickEffect" fill="hold" presetClass="entr" presetID="1">
                                  <p:stCondLst>
                                    <p:cond delay="0"/>
                                  </p:stCondLst>
                                  <p:childTnLst>
                                    <p:set>
                                      <p:cBhvr>
                                        <p:cTn id="2356" dur="1" fill="hold">
                                          <p:stCondLst>
                                            <p:cond delay="0"/>
                                          </p:stCondLst>
                                        </p:cTn>
                                        <p:tgtEl>
                                          <p:spTgt spid="486">
                                            <p:txEl>
                                              <p:pRg st="825" end="825"/>
                                            </p:txEl>
                                          </p:spTgt>
                                        </p:tgtEl>
                                        <p:attrNameLst>
                                          <p:attrName>style.visibility</p:attrName>
                                        </p:attrNameLst>
                                      </p:cBhvr>
                                      <p:to>
                                        <p:strVal val="visible"/>
                                      </p:to>
                                    </p:set>
                                  </p:childTnLst>
                                </p:cTn>
                              </p:par>
                            </p:childTnLst>
                          </p:cTn>
                        </p:par>
                      </p:childTnLst>
                    </p:cTn>
                  </p:par>
                  <p:par>
                    <p:cTn id="2357" fill="hold">
                      <p:stCondLst>
                        <p:cond delay="indefinite"/>
                      </p:stCondLst>
                      <p:childTnLst>
                        <p:par>
                          <p:cTn id="2358" fill="hold">
                            <p:stCondLst>
                              <p:cond delay="0"/>
                            </p:stCondLst>
                            <p:childTnLst>
                              <p:par>
                                <p:cTn id="2359" nodeType="clickEffect" fill="hold" presetClass="entr" presetID="1">
                                  <p:stCondLst>
                                    <p:cond delay="0"/>
                                  </p:stCondLst>
                                  <p:childTnLst>
                                    <p:set>
                                      <p:cBhvr>
                                        <p:cTn id="2360"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DB032D8C-5892-4103-AEF5-364C8B38F318}"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9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Asymptotic analysis</a:t>
            </a:r>
            <a:endParaRPr b="0" lang="en-IN" sz="1800" spc="-1" strike="noStrike">
              <a:solidFill>
                <a:srgbClr val="000000"/>
              </a:solidFill>
              <a:uFill>
                <a:solidFill>
                  <a:srgbClr val="ffffff"/>
                </a:solidFill>
              </a:uFill>
              <a:latin typeface="Arial"/>
            </a:endParaRPr>
          </a:p>
        </p:txBody>
      </p:sp>
      <p:sp>
        <p:nvSpPr>
          <p:cNvPr id="49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407880" indent="-3423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Repeat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times:</a:t>
            </a:r>
            <a:endParaRPr b="0" lang="en-IN" sz="1800" spc="-1" strike="noStrike">
              <a:solidFill>
                <a:srgbClr val="000000"/>
              </a:solidFill>
              <a:uFill>
                <a:solidFill>
                  <a:srgbClr val="ffffff"/>
                </a:solidFill>
              </a:uFill>
              <a:latin typeface="Arial"/>
            </a:endParaRPr>
          </a:p>
          <a:p>
            <a:pPr lvl="1" marL="852480" indent="-34236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insert item into list in sorted order</a:t>
            </a:r>
            <a:endParaRPr b="0" lang="en-IN" sz="1800" spc="-1" strike="noStrike">
              <a:solidFill>
                <a:srgbClr val="000000"/>
              </a:solidFill>
              <a:uFill>
                <a:solidFill>
                  <a:srgbClr val="ffffff"/>
                </a:solidFill>
              </a:uFill>
              <a:latin typeface="Arial"/>
            </a:endParaRPr>
          </a:p>
          <a:p>
            <a:pPr lvl="1" marL="852480" indent="-34236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search for some item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07880" indent="-3423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Thus, the asymptotic analysis for both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baseline="30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07880" indent="-3423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Real execution time from a 2.4 GHz Intel Core 2 Duo with a 2MB L2 cache and 3.25 GB of RAM running Java 6</a:t>
            </a:r>
            <a:endParaRPr b="0" lang="en-IN" sz="1800" spc="-1" strike="noStrike">
              <a:solidFill>
                <a:srgbClr val="000000"/>
              </a:solidFill>
              <a:uFill>
                <a:solidFill>
                  <a:srgbClr val="ffffff"/>
                </a:solidFill>
              </a:uFill>
              <a:latin typeface="Arial"/>
            </a:endParaRPr>
          </a:p>
        </p:txBody>
      </p:sp>
      <p:graphicFrame>
        <p:nvGraphicFramePr>
          <p:cNvPr id="492" name="Table 4"/>
          <p:cNvGraphicFramePr/>
          <p:nvPr/>
        </p:nvGraphicFramePr>
        <p:xfrm>
          <a:off x="5956200" y="1482120"/>
          <a:ext cx="3435480" cy="1214280"/>
        </p:xfrm>
        <a:graphic>
          <a:graphicData uri="http://schemas.openxmlformats.org/drawingml/2006/table">
            <a:tbl>
              <a:tblPr/>
              <a:tblGrid>
                <a:gridCol w="1717920"/>
                <a:gridCol w="1717920"/>
              </a:tblGrid>
              <a:tr h="357120">
                <a:tc>
                  <a:txBody>
                    <a:bodyPr/>
                    <a:p>
                      <a:pPr algn="ctr">
                        <a:lnSpc>
                          <a:spcPct val="100000"/>
                        </a:lnSpc>
                      </a:pPr>
                      <a:r>
                        <a:rPr b="1" lang="en-IN" sz="1800" spc="-1" strike="noStrike">
                          <a:solidFill>
                            <a:srgbClr val="ffffff"/>
                          </a:solidFill>
                          <a:uFill>
                            <a:solidFill>
                              <a:srgbClr val="ffffff"/>
                            </a:solidFill>
                          </a:uFill>
                          <a:latin typeface="Trebuchet MS"/>
                        </a:rPr>
                        <a:t>ArrayList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3333cc"/>
                    </a:solidFill>
                  </a:tcPr>
                </a:tc>
                <a:tc>
                  <a:txBody>
                    <a:bodyPr/>
                    <a:p>
                      <a:pPr algn="ctr">
                        <a:lnSpc>
                          <a:spcPct val="100000"/>
                        </a:lnSpc>
                      </a:pPr>
                      <a:r>
                        <a:rPr b="1" lang="en-IN" sz="1800" spc="-1" strike="noStrike">
                          <a:solidFill>
                            <a:srgbClr val="ffffff"/>
                          </a:solidFill>
                          <a:uFill>
                            <a:solidFill>
                              <a:srgbClr val="ffffff"/>
                            </a:solidFill>
                          </a:uFill>
                          <a:latin typeface="Trebuchet MS"/>
                        </a:rPr>
                        <a:t>LinkedList</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3333cc"/>
                    </a:solidFill>
                  </a:tcPr>
                </a:tc>
              </a:tr>
              <a:tr h="4287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dcdec"/>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dcdec"/>
                    </a:solidFill>
                  </a:tcPr>
                </a:tc>
              </a:tr>
              <a:tr h="4287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8f5"/>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8f5"/>
                    </a:solidFill>
                  </a:tcPr>
                </a:tc>
              </a:tr>
            </a:tbl>
          </a:graphicData>
        </a:graphic>
      </p:graphicFrame>
      <p:sp>
        <p:nvSpPr>
          <p:cNvPr id="493" name="CustomShape 5"/>
          <p:cNvSpPr/>
          <p:nvPr/>
        </p:nvSpPr>
        <p:spPr>
          <a:xfrm>
            <a:off x="6299280" y="1852920"/>
            <a:ext cx="1093320" cy="69912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gn="ct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494" name="CustomShape 6"/>
          <p:cNvSpPr/>
          <p:nvPr/>
        </p:nvSpPr>
        <p:spPr>
          <a:xfrm>
            <a:off x="8133480" y="1852920"/>
            <a:ext cx="677160" cy="69912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gn="ct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pic>
        <p:nvPicPr>
          <p:cNvPr id="495" name="Picture 4" descr=""/>
          <p:cNvPicPr/>
          <p:nvPr/>
        </p:nvPicPr>
        <p:blipFill>
          <a:blip r:embed="rId1"/>
          <a:stretch/>
        </p:blipFill>
        <p:spPr>
          <a:xfrm>
            <a:off x="2138040" y="2976480"/>
            <a:ext cx="6394680" cy="3899880"/>
          </a:xfrm>
          <a:prstGeom prst="rect">
            <a:avLst/>
          </a:prstGeom>
          <a:ln>
            <a:solidFill>
              <a:schemeClr val="tx1"/>
            </a:solidFill>
          </a:ln>
        </p:spPr>
      </p:pic>
      <p:sp>
        <p:nvSpPr>
          <p:cNvPr id="496" name="CustomShape 7"/>
          <p:cNvSpPr/>
          <p:nvPr/>
        </p:nvSpPr>
        <p:spPr>
          <a:xfrm>
            <a:off x="4236840" y="6903360"/>
            <a:ext cx="2196720" cy="3942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Note</a:t>
            </a:r>
            <a:r>
              <a:rPr b="0" lang="en-IN" sz="2000" spc="-1" strike="noStrike">
                <a:solidFill>
                  <a:srgbClr val="000000"/>
                </a:solidFill>
                <a:uFill>
                  <a:solidFill>
                    <a:srgbClr val="ffffff"/>
                  </a:solidFill>
                </a:uFill>
                <a:latin typeface="Trebuchet MS"/>
                <a:ea typeface="ＭＳ Ｐゴシック"/>
              </a:rPr>
              <a:t>: log-log plot</a:t>
            </a:r>
            <a:endParaRPr b="0" lang="en-IN" sz="1800" spc="-1" strike="noStrike">
              <a:solidFill>
                <a:srgbClr val="000000"/>
              </a:solidFill>
              <a:uFill>
                <a:solidFill>
                  <a:srgbClr val="ffffff"/>
                </a:solidFill>
              </a:uFill>
              <a:latin typeface="Arial"/>
            </a:endParaRPr>
          </a:p>
        </p:txBody>
      </p:sp>
    </p:spTree>
  </p:cSld>
  <p:timing>
    <p:tnLst>
      <p:par>
        <p:cTn id="2361" dur="indefinite" restart="never" nodeType="tmRoot">
          <p:childTnLst>
            <p:seq>
              <p:cTn id="2362" dur="indefinite" nodeType="mainSeq">
                <p:childTnLst>
                  <p:par>
                    <p:cTn id="2363" fill="hold">
                      <p:stCondLst>
                        <p:cond delay="indefinite"/>
                      </p:stCondLst>
                      <p:childTnLst>
                        <p:par>
                          <p:cTn id="2364" fill="hold">
                            <p:stCondLst>
                              <p:cond delay="0"/>
                            </p:stCondLst>
                            <p:childTnLst>
                              <p:par>
                                <p:cTn id="2365" nodeType="clickEffect" fill="hold" presetClass="entr" presetID="1">
                                  <p:stCondLst>
                                    <p:cond delay="0"/>
                                  </p:stCondLst>
                                  <p:childTnLst>
                                    <p:set>
                                      <p:cBhvr>
                                        <p:cTn id="2366" dur="1" fill="hold">
                                          <p:stCondLst>
                                            <p:cond delay="0"/>
                                          </p:stCondLst>
                                        </p:cTn>
                                        <p:tgtEl>
                                          <p:spTgt spid="491">
                                            <p:txEl>
                                              <p:pRg st="1" end="17"/>
                                            </p:txEl>
                                          </p:spTgt>
                                        </p:tgtEl>
                                        <p:attrNameLst>
                                          <p:attrName>style.visibility</p:attrName>
                                        </p:attrNameLst>
                                      </p:cBhvr>
                                      <p:to>
                                        <p:strVal val="visible"/>
                                      </p:to>
                                    </p:set>
                                  </p:childTnLst>
                                </p:cTn>
                              </p:par>
                              <p:par>
                                <p:cTn id="2367" nodeType="withEffect" fill="hold" presetClass="entr" presetID="1">
                                  <p:stCondLst>
                                    <p:cond delay="0"/>
                                  </p:stCondLst>
                                  <p:childTnLst>
                                    <p:set>
                                      <p:cBhvr>
                                        <p:cTn id="2368" dur="1" fill="hold">
                                          <p:stCondLst>
                                            <p:cond delay="0"/>
                                          </p:stCondLst>
                                        </p:cTn>
                                        <p:tgtEl>
                                          <p:spTgt spid="491">
                                            <p:txEl>
                                              <p:pRg st="232" end="232"/>
                                            </p:txEl>
                                          </p:spTgt>
                                        </p:tgtEl>
                                        <p:attrNameLst>
                                          <p:attrName>style.visibility</p:attrName>
                                        </p:attrNameLst>
                                      </p:cBhvr>
                                      <p:to>
                                        <p:strVal val="visible"/>
                                      </p:to>
                                    </p:set>
                                  </p:childTnLst>
                                </p:cTn>
                              </p:par>
                              <p:par>
                                <p:cTn id="2369" nodeType="withEffect" fill="hold" presetClass="entr" presetID="1">
                                  <p:stCondLst>
                                    <p:cond delay="0"/>
                                  </p:stCondLst>
                                  <p:childTnLst>
                                    <p:set>
                                      <p:cBhvr>
                                        <p:cTn id="2370" dur="1" fill="hold">
                                          <p:stCondLst>
                                            <p:cond delay="0"/>
                                          </p:stCondLst>
                                        </p:cTn>
                                        <p:tgtEl>
                                          <p:spTgt spid="491">
                                            <p:txEl>
                                              <p:pRg st="232" end="232"/>
                                            </p:txEl>
                                          </p:spTgt>
                                        </p:tgtEl>
                                        <p:attrNameLst>
                                          <p:attrName>style.visibility</p:attrName>
                                        </p:attrNameLst>
                                      </p:cBhvr>
                                      <p:to>
                                        <p:strVal val="visible"/>
                                      </p:to>
                                    </p:set>
                                  </p:childTnLst>
                                </p:cTn>
                              </p:par>
                            </p:childTnLst>
                          </p:cTn>
                        </p:par>
                      </p:childTnLst>
                    </p:cTn>
                  </p:par>
                  <p:par>
                    <p:cTn id="2371" fill="hold">
                      <p:stCondLst>
                        <p:cond delay="indefinite"/>
                      </p:stCondLst>
                      <p:childTnLst>
                        <p:par>
                          <p:cTn id="2372" fill="hold">
                            <p:stCondLst>
                              <p:cond delay="0"/>
                            </p:stCondLst>
                            <p:childTnLst>
                              <p:par>
                                <p:cTn id="2373" nodeType="clickEffect" fill="hold" presetClass="entr" presetID="1">
                                  <p:stCondLst>
                                    <p:cond delay="0"/>
                                  </p:stCondLst>
                                  <p:childTnLst>
                                    <p:set>
                                      <p:cBhvr>
                                        <p:cTn id="2374" dur="1" fill="hold">
                                          <p:stCondLst>
                                            <p:cond delay="0"/>
                                          </p:stCondLst>
                                        </p:cTn>
                                        <p:tgtEl>
                                          <p:spTgt spid="492"/>
                                        </p:tgtEl>
                                        <p:attrNameLst>
                                          <p:attrName>style.visibility</p:attrName>
                                        </p:attrNameLst>
                                      </p:cBhvr>
                                      <p:to>
                                        <p:strVal val="visible"/>
                                      </p:to>
                                    </p:set>
                                  </p:childTnLst>
                                </p:cTn>
                              </p:par>
                            </p:childTnLst>
                          </p:cTn>
                        </p:par>
                      </p:childTnLst>
                    </p:cTn>
                  </p:par>
                  <p:par>
                    <p:cTn id="2375" fill="hold">
                      <p:stCondLst>
                        <p:cond delay="indefinite"/>
                      </p:stCondLst>
                      <p:childTnLst>
                        <p:par>
                          <p:cTn id="2376" fill="hold">
                            <p:stCondLst>
                              <p:cond delay="0"/>
                            </p:stCondLst>
                            <p:childTnLst>
                              <p:par>
                                <p:cTn id="2377" nodeType="clickEffect" fill="hold" presetClass="entr" presetID="1">
                                  <p:stCondLst>
                                    <p:cond delay="0"/>
                                  </p:stCondLst>
                                  <p:childTnLst>
                                    <p:set>
                                      <p:cBhvr>
                                        <p:cTn id="2378" dur="1" fill="hold">
                                          <p:stCondLst>
                                            <p:cond delay="0"/>
                                          </p:stCondLst>
                                        </p:cTn>
                                        <p:tgtEl>
                                          <p:spTgt spid="493">
                                            <p:txEl>
                                              <p:pRg st="0" end="5"/>
                                            </p:txEl>
                                          </p:spTgt>
                                        </p:tgtEl>
                                        <p:attrNameLst>
                                          <p:attrName>style.visibility</p:attrName>
                                        </p:attrNameLst>
                                      </p:cBhvr>
                                      <p:to>
                                        <p:strVal val="visible"/>
                                      </p:to>
                                    </p:set>
                                  </p:childTnLst>
                                </p:cTn>
                              </p:par>
                            </p:childTnLst>
                          </p:cTn>
                        </p:par>
                      </p:childTnLst>
                    </p:cTn>
                  </p:par>
                  <p:par>
                    <p:cTn id="2379" fill="hold">
                      <p:stCondLst>
                        <p:cond delay="indefinite"/>
                      </p:stCondLst>
                      <p:childTnLst>
                        <p:par>
                          <p:cTn id="2380" fill="hold">
                            <p:stCondLst>
                              <p:cond delay="0"/>
                            </p:stCondLst>
                            <p:childTnLst>
                              <p:par>
                                <p:cTn id="2381" nodeType="clickEffect" fill="hold" presetClass="entr" presetID="1">
                                  <p:stCondLst>
                                    <p:cond delay="0"/>
                                  </p:stCondLst>
                                  <p:childTnLst>
                                    <p:set>
                                      <p:cBhvr>
                                        <p:cTn id="2382" dur="1" fill="hold">
                                          <p:stCondLst>
                                            <p:cond delay="0"/>
                                          </p:stCondLst>
                                        </p:cTn>
                                        <p:tgtEl>
                                          <p:spTgt spid="493">
                                            <p:txEl>
                                              <p:pRg st="14" end="14"/>
                                            </p:txEl>
                                          </p:spTgt>
                                        </p:tgtEl>
                                        <p:attrNameLst>
                                          <p:attrName>style.visibility</p:attrName>
                                        </p:attrNameLst>
                                      </p:cBhvr>
                                      <p:to>
                                        <p:strVal val="visible"/>
                                      </p:to>
                                    </p:set>
                                  </p:childTnLst>
                                </p:cTn>
                              </p:par>
                            </p:childTnLst>
                          </p:cTn>
                        </p:par>
                      </p:childTnLst>
                    </p:cTn>
                  </p:par>
                  <p:par>
                    <p:cTn id="2383" fill="hold">
                      <p:stCondLst>
                        <p:cond delay="indefinite"/>
                      </p:stCondLst>
                      <p:childTnLst>
                        <p:par>
                          <p:cTn id="2384" fill="hold">
                            <p:stCondLst>
                              <p:cond delay="0"/>
                            </p:stCondLst>
                            <p:childTnLst>
                              <p:par>
                                <p:cTn id="2385" nodeType="clickEffect" fill="hold" presetClass="entr" presetID="1">
                                  <p:stCondLst>
                                    <p:cond delay="0"/>
                                  </p:stCondLst>
                                  <p:childTnLst>
                                    <p:set>
                                      <p:cBhvr>
                                        <p:cTn id="2386" dur="1" fill="hold">
                                          <p:stCondLst>
                                            <p:cond delay="0"/>
                                          </p:stCondLst>
                                        </p:cTn>
                                        <p:tgtEl>
                                          <p:spTgt spid="494">
                                            <p:txEl>
                                              <p:pRg st="0" end="5"/>
                                            </p:txEl>
                                          </p:spTgt>
                                        </p:tgtEl>
                                        <p:attrNameLst>
                                          <p:attrName>style.visibility</p:attrName>
                                        </p:attrNameLst>
                                      </p:cBhvr>
                                      <p:to>
                                        <p:strVal val="visible"/>
                                      </p:to>
                                    </p:set>
                                  </p:childTnLst>
                                </p:cTn>
                              </p:par>
                            </p:childTnLst>
                          </p:cTn>
                        </p:par>
                      </p:childTnLst>
                    </p:cTn>
                  </p:par>
                  <p:par>
                    <p:cTn id="2387" fill="hold">
                      <p:stCondLst>
                        <p:cond delay="indefinite"/>
                      </p:stCondLst>
                      <p:childTnLst>
                        <p:par>
                          <p:cTn id="2388" fill="hold">
                            <p:stCondLst>
                              <p:cond delay="0"/>
                            </p:stCondLst>
                            <p:childTnLst>
                              <p:par>
                                <p:cTn id="2389" nodeType="clickEffect" fill="hold" presetClass="entr" presetID="1">
                                  <p:stCondLst>
                                    <p:cond delay="0"/>
                                  </p:stCondLst>
                                  <p:childTnLst>
                                    <p:set>
                                      <p:cBhvr>
                                        <p:cTn id="2390" dur="1" fill="hold">
                                          <p:stCondLst>
                                            <p:cond delay="0"/>
                                          </p:stCondLst>
                                        </p:cTn>
                                        <p:tgtEl>
                                          <p:spTgt spid="494">
                                            <p:txEl>
                                              <p:pRg st="10" end="10"/>
                                            </p:txEl>
                                          </p:spTgt>
                                        </p:tgtEl>
                                        <p:attrNameLst>
                                          <p:attrName>style.visibility</p:attrName>
                                        </p:attrNameLst>
                                      </p:cBhvr>
                                      <p:to>
                                        <p:strVal val="visible"/>
                                      </p:to>
                                    </p:set>
                                  </p:childTnLst>
                                </p:cTn>
                              </p:par>
                            </p:childTnLst>
                          </p:cTn>
                        </p:par>
                      </p:childTnLst>
                    </p:cTn>
                  </p:par>
                  <p:par>
                    <p:cTn id="2391" fill="hold">
                      <p:stCondLst>
                        <p:cond delay="indefinite"/>
                      </p:stCondLst>
                      <p:childTnLst>
                        <p:par>
                          <p:cTn id="2392" fill="hold">
                            <p:stCondLst>
                              <p:cond delay="0"/>
                            </p:stCondLst>
                            <p:childTnLst>
                              <p:par>
                                <p:cTn id="2393" nodeType="clickEffect" fill="hold" presetClass="entr" presetID="1">
                                  <p:stCondLst>
                                    <p:cond delay="0"/>
                                  </p:stCondLst>
                                  <p:childTnLst>
                                    <p:set>
                                      <p:cBhvr>
                                        <p:cTn id="2394" dur="1" fill="hold">
                                          <p:stCondLst>
                                            <p:cond delay="0"/>
                                          </p:stCondLst>
                                        </p:cTn>
                                        <p:tgtEl>
                                          <p:spTgt spid="491">
                                            <p:txEl>
                                              <p:pRg st="232" end="232"/>
                                            </p:txEl>
                                          </p:spTgt>
                                        </p:tgtEl>
                                        <p:attrNameLst>
                                          <p:attrName>style.visibility</p:attrName>
                                        </p:attrNameLst>
                                      </p:cBhvr>
                                      <p:to>
                                        <p:strVal val="visible"/>
                                      </p:to>
                                    </p:set>
                                  </p:childTnLst>
                                </p:cTn>
                              </p:par>
                            </p:childTnLst>
                          </p:cTn>
                        </p:par>
                      </p:childTnLst>
                    </p:cTn>
                  </p:par>
                  <p:par>
                    <p:cTn id="2395" fill="hold">
                      <p:stCondLst>
                        <p:cond delay="indefinite"/>
                      </p:stCondLst>
                      <p:childTnLst>
                        <p:par>
                          <p:cTn id="2396" fill="hold">
                            <p:stCondLst>
                              <p:cond delay="0"/>
                            </p:stCondLst>
                            <p:childTnLst>
                              <p:par>
                                <p:cTn id="2397" nodeType="clickEffect" fill="hold" presetClass="entr" presetID="1">
                                  <p:stCondLst>
                                    <p:cond delay="0"/>
                                  </p:stCondLst>
                                  <p:childTnLst>
                                    <p:set>
                                      <p:cBhvr>
                                        <p:cTn id="2398" dur="1" fill="hold">
                                          <p:stCondLst>
                                            <p:cond delay="0"/>
                                          </p:stCondLst>
                                        </p:cTn>
                                        <p:tgtEl>
                                          <p:spTgt spid="491">
                                            <p:txEl>
                                              <p:pRg st="232" end="232"/>
                                            </p:txEl>
                                          </p:spTgt>
                                        </p:tgtEl>
                                        <p:attrNameLst>
                                          <p:attrName>style.visibility</p:attrName>
                                        </p:attrNameLst>
                                      </p:cBhvr>
                                      <p:to>
                                        <p:strVal val="visible"/>
                                      </p:to>
                                    </p:set>
                                  </p:childTnLst>
                                </p:cTn>
                              </p:par>
                            </p:childTnLst>
                          </p:cTn>
                        </p:par>
                      </p:childTnLst>
                    </p:cTn>
                  </p:par>
                  <p:par>
                    <p:cTn id="2399" fill="hold">
                      <p:stCondLst>
                        <p:cond delay="indefinite"/>
                      </p:stCondLst>
                      <p:childTnLst>
                        <p:par>
                          <p:cTn id="2400" fill="hold">
                            <p:stCondLst>
                              <p:cond delay="0"/>
                            </p:stCondLst>
                            <p:childTnLst>
                              <p:par>
                                <p:cTn id="2401" nodeType="clickEffect" fill="hold" presetClass="entr" presetID="1">
                                  <p:stCondLst>
                                    <p:cond delay="0"/>
                                  </p:stCondLst>
                                  <p:childTnLst>
                                    <p:set>
                                      <p:cBhvr>
                                        <p:cTn id="2402" dur="1" fill="hold">
                                          <p:stCondLst>
                                            <p:cond delay="0"/>
                                          </p:stCondLst>
                                        </p:cTn>
                                        <p:tgtEl>
                                          <p:spTgt spid="495"/>
                                        </p:tgtEl>
                                        <p:attrNameLst>
                                          <p:attrName>style.visibility</p:attrName>
                                        </p:attrNameLst>
                                      </p:cBhvr>
                                      <p:to>
                                        <p:strVal val="visible"/>
                                      </p:to>
                                    </p:set>
                                  </p:childTnLst>
                                </p:cTn>
                              </p:par>
                              <p:par>
                                <p:cTn id="2403" nodeType="withEffect" fill="hold" presetClass="entr" presetID="1">
                                  <p:stCondLst>
                                    <p:cond delay="0"/>
                                  </p:stCondLst>
                                  <p:childTnLst>
                                    <p:set>
                                      <p:cBhvr>
                                        <p:cTn id="2404"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6D76410B-EF89-4C8D-BD9C-880DACBB4FDE}"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498"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Why 60x slower??</a:t>
            </a:r>
            <a:endParaRPr b="0" lang="en-IN" sz="1800" spc="-1" strike="noStrike">
              <a:solidFill>
                <a:srgbClr val="000000"/>
              </a:solidFill>
              <a:uFill>
                <a:solidFill>
                  <a:srgbClr val="ffffff"/>
                </a:solidFill>
              </a:uFill>
              <a:latin typeface="Arial"/>
            </a:endParaRPr>
          </a:p>
        </p:txBody>
      </p:sp>
      <p:sp>
        <p:nvSpPr>
          <p:cNvPr id="499"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407880" indent="-3423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Focus on the expensive operations:</a:t>
            </a:r>
            <a:endParaRPr b="0" lang="en-IN" sz="1800" spc="-1" strike="noStrike">
              <a:solidFill>
                <a:srgbClr val="000000"/>
              </a:solidFill>
              <a:uFill>
                <a:solidFill>
                  <a:srgbClr val="ffffff"/>
                </a:solidFill>
              </a:uFill>
              <a:latin typeface="Arial"/>
            </a:endParaRPr>
          </a:p>
          <a:p>
            <a:pPr lvl="1" marL="852480" indent="-34236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ArrayList: move items in memory</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calls to System.arraycopy()</a:t>
            </a:r>
            <a:endParaRPr b="0" lang="en-IN" sz="1800" spc="-1" strike="noStrike">
              <a:solidFill>
                <a:srgbClr val="000000"/>
              </a:solidFill>
              <a:uFill>
                <a:solidFill>
                  <a:srgbClr val="ffffff"/>
                </a:solidFill>
              </a:uFill>
              <a:latin typeface="Arial"/>
            </a:endParaRPr>
          </a:p>
          <a:p>
            <a:pPr lvl="1" marL="852480" indent="-34236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LinkedList: iterate and compare</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n</a:t>
            </a:r>
            <a:r>
              <a:rPr b="0" lang="en-IN" sz="2000" spc="-1" strike="noStrike" baseline="30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 calls to comparator/next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07880" indent="-3423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Memory:</a:t>
            </a:r>
            <a:endParaRPr b="0" lang="en-IN" sz="1800" spc="-1" strike="noStrike">
              <a:solidFill>
                <a:srgbClr val="000000"/>
              </a:solidFill>
              <a:uFill>
                <a:solidFill>
                  <a:srgbClr val="ffffff"/>
                </a:solidFill>
              </a:uFill>
              <a:latin typeface="Arial"/>
            </a:endParaRPr>
          </a:p>
          <a:p>
            <a:pPr lvl="1" marL="852480" indent="-34236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ArrayList uses 3 times less memory than LinkedList (for the Java implementation)</a:t>
            </a:r>
            <a:endParaRPr b="0" lang="en-IN" sz="1800" spc="-1" strike="noStrike">
              <a:solidFill>
                <a:srgbClr val="000000"/>
              </a:solidFill>
              <a:uFill>
                <a:solidFill>
                  <a:srgbClr val="ffffff"/>
                </a:solidFill>
              </a:uFill>
              <a:latin typeface="Arial"/>
            </a:endParaRPr>
          </a:p>
          <a:p>
            <a:pPr lvl="1" marL="852480" indent="-34236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More data is in the </a:t>
            </a:r>
            <a:r>
              <a:rPr b="0" lang="en-IN" sz="2000" spc="-1" strike="noStrike">
                <a:solidFill>
                  <a:srgbClr val="3333ff"/>
                </a:solidFill>
                <a:uFill>
                  <a:solidFill>
                    <a:srgbClr val="ffffff"/>
                  </a:solidFill>
                </a:uFill>
                <a:latin typeface="Trebuchet MS"/>
                <a:ea typeface="ＭＳ Ｐゴシック"/>
              </a:rPr>
              <a:t>L1 cache</a:t>
            </a:r>
            <a:r>
              <a:rPr b="0" lang="en-IN" sz="2000" spc="-1" strike="noStrike">
                <a:solidFill>
                  <a:srgbClr val="000000"/>
                </a:solidFill>
                <a:uFill>
                  <a:solidFill>
                    <a:srgbClr val="ffffff"/>
                  </a:solidFill>
                </a:uFill>
                <a:latin typeface="Trebuchet MS"/>
                <a:ea typeface="ＭＳ Ｐゴシック"/>
              </a:rPr>
              <a:t>, so faster performance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07880" indent="-342360">
              <a:lnSpc>
                <a:spcPct val="100000"/>
              </a:lnSpc>
              <a:buClr>
                <a:srgbClr val="000000"/>
              </a:buClr>
              <a:buFont typeface="Wingdings" charset="2"/>
              <a:buChar char=""/>
            </a:pPr>
            <a:r>
              <a:rPr b="0" lang="en-IN" sz="2000" spc="-1" strike="noStrike" u="sng">
                <a:solidFill>
                  <a:srgbClr val="000000"/>
                </a:solidFill>
                <a:uFill>
                  <a:solidFill>
                    <a:srgbClr val="ffffff"/>
                  </a:solidFill>
                </a:uFill>
                <a:latin typeface="Trebuchet MS"/>
                <a:ea typeface="ＭＳ Ｐゴシック"/>
              </a:rPr>
              <a:t>Bottom line</a:t>
            </a:r>
            <a:r>
              <a:rPr b="0" lang="en-IN" sz="2000" spc="-1" strike="noStrike">
                <a:solidFill>
                  <a:srgbClr val="000000"/>
                </a:solidFill>
                <a:uFill>
                  <a:solidFill>
                    <a:srgbClr val="ffffff"/>
                  </a:solidFill>
                </a:uFill>
                <a:latin typeface="Trebuchet MS"/>
                <a:ea typeface="ＭＳ Ｐゴシック"/>
              </a:rPr>
              <a:t>: If asymptotic complexities of two approaches are the same, then real execution times do matter!</a:t>
            </a:r>
            <a:endParaRPr b="0" lang="en-IN" sz="1800" spc="-1" strike="noStrike">
              <a:solidFill>
                <a:srgbClr val="000000"/>
              </a:solidFill>
              <a:uFill>
                <a:solidFill>
                  <a:srgbClr val="ffffff"/>
                </a:solidFill>
              </a:uFill>
              <a:latin typeface="Arial"/>
            </a:endParaRPr>
          </a:p>
        </p:txBody>
      </p:sp>
    </p:spTree>
  </p:cSld>
  <p:timing>
    <p:tnLst>
      <p:par>
        <p:cTn id="2405" dur="indefinite" restart="never" nodeType="tmRoot">
          <p:childTnLst>
            <p:seq>
              <p:cTn id="2406" dur="indefinite" nodeType="mainSeq">
                <p:childTnLst>
                  <p:par>
                    <p:cTn id="2407" fill="hold">
                      <p:stCondLst>
                        <p:cond delay="indefinite"/>
                      </p:stCondLst>
                      <p:childTnLst>
                        <p:par>
                          <p:cTn id="2408" fill="hold">
                            <p:stCondLst>
                              <p:cond delay="0"/>
                            </p:stCondLst>
                            <p:childTnLst>
                              <p:par>
                                <p:cTn id="2409" nodeType="clickEffect" fill="hold" presetClass="entr" presetID="1">
                                  <p:stCondLst>
                                    <p:cond delay="0"/>
                                  </p:stCondLst>
                                  <p:childTnLst>
                                    <p:set>
                                      <p:cBhvr>
                                        <p:cTn id="2410" dur="1" fill="hold">
                                          <p:stCondLst>
                                            <p:cond delay="0"/>
                                          </p:stCondLst>
                                        </p:cTn>
                                        <p:tgtEl>
                                          <p:spTgt spid="499">
                                            <p:txEl>
                                              <p:pRg st="1" end="36"/>
                                            </p:txEl>
                                          </p:spTgt>
                                        </p:tgtEl>
                                        <p:attrNameLst>
                                          <p:attrName>style.visibility</p:attrName>
                                        </p:attrNameLst>
                                      </p:cBhvr>
                                      <p:to>
                                        <p:strVal val="visible"/>
                                      </p:to>
                                    </p:set>
                                  </p:childTnLst>
                                </p:cTn>
                              </p:par>
                            </p:childTnLst>
                          </p:cTn>
                        </p:par>
                      </p:childTnLst>
                    </p:cTn>
                  </p:par>
                  <p:par>
                    <p:cTn id="2411" fill="hold">
                      <p:stCondLst>
                        <p:cond delay="indefinite"/>
                      </p:stCondLst>
                      <p:childTnLst>
                        <p:par>
                          <p:cTn id="2412" fill="hold">
                            <p:stCondLst>
                              <p:cond delay="0"/>
                            </p:stCondLst>
                            <p:childTnLst>
                              <p:par>
                                <p:cTn id="2413" nodeType="clickEffect" fill="hold" presetClass="entr" presetID="1">
                                  <p:stCondLst>
                                    <p:cond delay="0"/>
                                  </p:stCondLst>
                                  <p:childTnLst>
                                    <p:set>
                                      <p:cBhvr>
                                        <p:cTn id="2414" dur="1" fill="hold">
                                          <p:stCondLst>
                                            <p:cond delay="0"/>
                                          </p:stCondLst>
                                        </p:cTn>
                                        <p:tgtEl>
                                          <p:spTgt spid="499">
                                            <p:txEl>
                                              <p:pRg st="410" end="410"/>
                                            </p:txEl>
                                          </p:spTgt>
                                        </p:tgtEl>
                                        <p:attrNameLst>
                                          <p:attrName>style.visibility</p:attrName>
                                        </p:attrNameLst>
                                      </p:cBhvr>
                                      <p:to>
                                        <p:strVal val="visible"/>
                                      </p:to>
                                    </p:set>
                                  </p:childTnLst>
                                </p:cTn>
                              </p:par>
                            </p:childTnLst>
                          </p:cTn>
                        </p:par>
                      </p:childTnLst>
                    </p:cTn>
                  </p:par>
                  <p:par>
                    <p:cTn id="2415" fill="hold">
                      <p:stCondLst>
                        <p:cond delay="indefinite"/>
                      </p:stCondLst>
                      <p:childTnLst>
                        <p:par>
                          <p:cTn id="2416" fill="hold">
                            <p:stCondLst>
                              <p:cond delay="0"/>
                            </p:stCondLst>
                            <p:childTnLst>
                              <p:par>
                                <p:cTn id="2417" nodeType="clickEffect" fill="hold" presetClass="entr" presetID="1">
                                  <p:stCondLst>
                                    <p:cond delay="0"/>
                                  </p:stCondLst>
                                  <p:childTnLst>
                                    <p:set>
                                      <p:cBhvr>
                                        <p:cTn id="2418" dur="1" fill="hold">
                                          <p:stCondLst>
                                            <p:cond delay="0"/>
                                          </p:stCondLst>
                                        </p:cTn>
                                        <p:tgtEl>
                                          <p:spTgt spid="499">
                                            <p:txEl>
                                              <p:pRg st="410" end="410"/>
                                            </p:txEl>
                                          </p:spTgt>
                                        </p:tgtEl>
                                        <p:attrNameLst>
                                          <p:attrName>style.visibility</p:attrName>
                                        </p:attrNameLst>
                                      </p:cBhvr>
                                      <p:to>
                                        <p:strVal val="visible"/>
                                      </p:to>
                                    </p:set>
                                  </p:childTnLst>
                                </p:cTn>
                              </p:par>
                            </p:childTnLst>
                          </p:cTn>
                        </p:par>
                      </p:childTnLst>
                    </p:cTn>
                  </p:par>
                  <p:par>
                    <p:cTn id="2419" fill="hold">
                      <p:stCondLst>
                        <p:cond delay="indefinite"/>
                      </p:stCondLst>
                      <p:childTnLst>
                        <p:par>
                          <p:cTn id="2420" fill="hold">
                            <p:stCondLst>
                              <p:cond delay="0"/>
                            </p:stCondLst>
                            <p:childTnLst>
                              <p:par>
                                <p:cTn id="2421" nodeType="clickEffect" fill="hold" presetClass="entr" presetID="1">
                                  <p:stCondLst>
                                    <p:cond delay="0"/>
                                  </p:stCondLst>
                                  <p:childTnLst>
                                    <p:set>
                                      <p:cBhvr>
                                        <p:cTn id="2422" dur="1" fill="hold">
                                          <p:stCondLst>
                                            <p:cond delay="0"/>
                                          </p:stCondLst>
                                        </p:cTn>
                                        <p:tgtEl>
                                          <p:spTgt spid="499">
                                            <p:txEl>
                                              <p:pRg st="410" end="410"/>
                                            </p:txEl>
                                          </p:spTgt>
                                        </p:tgtEl>
                                        <p:attrNameLst>
                                          <p:attrName>style.visibility</p:attrName>
                                        </p:attrNameLst>
                                      </p:cBhvr>
                                      <p:to>
                                        <p:strVal val="visible"/>
                                      </p:to>
                                    </p:set>
                                  </p:childTnLst>
                                </p:cTn>
                              </p:par>
                            </p:childTnLst>
                          </p:cTn>
                        </p:par>
                      </p:childTnLst>
                    </p:cTn>
                  </p:par>
                  <p:par>
                    <p:cTn id="2423" fill="hold">
                      <p:stCondLst>
                        <p:cond delay="indefinite"/>
                      </p:stCondLst>
                      <p:childTnLst>
                        <p:par>
                          <p:cTn id="2424" fill="hold">
                            <p:stCondLst>
                              <p:cond delay="0"/>
                            </p:stCondLst>
                            <p:childTnLst>
                              <p:par>
                                <p:cTn id="2425" nodeType="clickEffect" fill="hold" presetClass="entr" presetID="1">
                                  <p:stCondLst>
                                    <p:cond delay="0"/>
                                  </p:stCondLst>
                                  <p:childTnLst>
                                    <p:set>
                                      <p:cBhvr>
                                        <p:cTn id="2426" dur="1" fill="hold">
                                          <p:stCondLst>
                                            <p:cond delay="0"/>
                                          </p:stCondLst>
                                        </p:cTn>
                                        <p:tgtEl>
                                          <p:spTgt spid="499">
                                            <p:txEl>
                                              <p:pRg st="410" end="410"/>
                                            </p:txEl>
                                          </p:spTgt>
                                        </p:tgtEl>
                                        <p:attrNameLst>
                                          <p:attrName>style.visibility</p:attrName>
                                        </p:attrNameLst>
                                      </p:cBhvr>
                                      <p:to>
                                        <p:strVal val="visible"/>
                                      </p:to>
                                    </p:set>
                                  </p:childTnLst>
                                </p:cTn>
                              </p:par>
                            </p:childTnLst>
                          </p:cTn>
                        </p:par>
                      </p:childTnLst>
                    </p:cTn>
                  </p:par>
                  <p:par>
                    <p:cTn id="2427" fill="hold">
                      <p:stCondLst>
                        <p:cond delay="indefinite"/>
                      </p:stCondLst>
                      <p:childTnLst>
                        <p:par>
                          <p:cTn id="2428" fill="hold">
                            <p:stCondLst>
                              <p:cond delay="0"/>
                            </p:stCondLst>
                            <p:childTnLst>
                              <p:par>
                                <p:cTn id="2429" nodeType="clickEffect" fill="hold" presetClass="entr" presetID="1">
                                  <p:stCondLst>
                                    <p:cond delay="0"/>
                                  </p:stCondLst>
                                  <p:childTnLst>
                                    <p:set>
                                      <p:cBhvr>
                                        <p:cTn id="2430" dur="1" fill="hold">
                                          <p:stCondLst>
                                            <p:cond delay="0"/>
                                          </p:stCondLst>
                                        </p:cTn>
                                        <p:tgtEl>
                                          <p:spTgt spid="499">
                                            <p:txEl>
                                              <p:pRg st="410" end="410"/>
                                            </p:txEl>
                                          </p:spTgt>
                                        </p:tgtEl>
                                        <p:attrNameLst>
                                          <p:attrName>style.visibility</p:attrName>
                                        </p:attrNameLst>
                                      </p:cBhvr>
                                      <p:to>
                                        <p:strVal val="visible"/>
                                      </p:to>
                                    </p:set>
                                  </p:childTnLst>
                                </p:cTn>
                              </p:par>
                            </p:childTnLst>
                          </p:cTn>
                        </p:par>
                      </p:childTnLst>
                    </p:cTn>
                  </p:par>
                  <p:par>
                    <p:cTn id="2431" fill="hold">
                      <p:stCondLst>
                        <p:cond delay="indefinite"/>
                      </p:stCondLst>
                      <p:childTnLst>
                        <p:par>
                          <p:cTn id="2432" fill="hold">
                            <p:stCondLst>
                              <p:cond delay="0"/>
                            </p:stCondLst>
                            <p:childTnLst>
                              <p:par>
                                <p:cTn id="2433" nodeType="clickEffect" fill="hold" presetClass="entr" presetID="1">
                                  <p:stCondLst>
                                    <p:cond delay="0"/>
                                  </p:stCondLst>
                                  <p:childTnLst>
                                    <p:set>
                                      <p:cBhvr>
                                        <p:cTn id="2434" dur="1" fill="hold">
                                          <p:stCondLst>
                                            <p:cond delay="0"/>
                                          </p:stCondLst>
                                        </p:cTn>
                                        <p:tgtEl>
                                          <p:spTgt spid="499">
                                            <p:txEl>
                                              <p:pRg st="410" end="4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E0029908-1778-4D79-8897-008783E91527}"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01"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Stacks</a:t>
            </a:r>
            <a:endParaRPr b="0" lang="en-IN" sz="1800" spc="-1" strike="noStrike">
              <a:solidFill>
                <a:srgbClr val="000000"/>
              </a:solidFill>
              <a:uFill>
                <a:solidFill>
                  <a:srgbClr val="ffffff"/>
                </a:solidFill>
              </a:uFill>
              <a:latin typeface="Arial"/>
            </a:endParaRPr>
          </a:p>
        </p:txBody>
      </p:sp>
      <p:sp>
        <p:nvSpPr>
          <p:cNvPr id="502"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3333ff"/>
                </a:solidFill>
                <a:uFill>
                  <a:solidFill>
                    <a:srgbClr val="ffffff"/>
                  </a:solidFill>
                </a:uFill>
                <a:latin typeface="Trebuchet MS"/>
                <a:ea typeface="ＭＳ Ｐゴシック"/>
              </a:rPr>
              <a:t>stack</a:t>
            </a:r>
            <a:r>
              <a:rPr b="0" lang="en-IN" sz="2000" spc="-1" strike="noStrike">
                <a:solidFill>
                  <a:srgbClr val="000000"/>
                </a:solidFill>
                <a:uFill>
                  <a:solidFill>
                    <a:srgbClr val="ffffff"/>
                  </a:solidFill>
                </a:uFill>
                <a:latin typeface="Trebuchet MS"/>
                <a:ea typeface="ＭＳ Ｐゴシック"/>
              </a:rPr>
              <a:t> is a data structure that supports inserting and deleting data, with a special property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The </a:t>
            </a:r>
            <a:r>
              <a:rPr b="1" lang="en-IN" sz="2000" spc="-1" strike="noStrike">
                <a:solidFill>
                  <a:srgbClr val="3333ff"/>
                </a:solidFill>
                <a:uFill>
                  <a:solidFill>
                    <a:srgbClr val="ffffff"/>
                  </a:solidFill>
                </a:uFill>
                <a:latin typeface="Trebuchet MS"/>
                <a:ea typeface="ＭＳ Ｐゴシック"/>
              </a:rPr>
              <a:t>LIFO</a:t>
            </a:r>
            <a:r>
              <a:rPr b="1" lang="en-IN" sz="2000" spc="-1" strike="noStrike">
                <a:solidFill>
                  <a:srgbClr val="000000"/>
                </a:solidFill>
                <a:uFill>
                  <a:solidFill>
                    <a:srgbClr val="ffffff"/>
                  </a:solidFill>
                </a:uFill>
                <a:latin typeface="Trebuchet MS"/>
                <a:ea typeface="ＭＳ Ｐゴシック"/>
              </a:rPr>
              <a:t> property</a:t>
            </a:r>
            <a:r>
              <a:rPr b="0" lang="en-IN" sz="2000" spc="-1" strike="noStrike">
                <a:solidFill>
                  <a:srgbClr val="000000"/>
                </a:solidFill>
                <a:uFill>
                  <a:solidFill>
                    <a:srgbClr val="ffffff"/>
                  </a:solidFill>
                </a:uFill>
                <a:latin typeface="Trebuchet MS"/>
                <a:ea typeface="ＭＳ Ｐゴシック"/>
              </a:rPr>
              <a:t>: the </a:t>
            </a:r>
            <a:r>
              <a:rPr b="1" lang="en-IN" sz="2000" spc="-1" strike="noStrike">
                <a:solidFill>
                  <a:srgbClr val="3333ff"/>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ast item </a:t>
            </a:r>
            <a:r>
              <a:rPr b="1" lang="en-IN" sz="2000" spc="-1" strike="noStrike">
                <a:solidFill>
                  <a:srgbClr val="3333ff"/>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 is the </a:t>
            </a:r>
            <a:r>
              <a:rPr b="1" lang="en-IN" sz="2000" spc="-1" strike="noStrike">
                <a:solidFill>
                  <a:srgbClr val="3333ff"/>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irst item </a:t>
            </a:r>
            <a:r>
              <a:rPr b="1" lang="en-IN" sz="2000" spc="-1" strike="noStrike">
                <a:solidFill>
                  <a:srgbClr val="3333ff"/>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ut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Example</a:t>
            </a:r>
            <a:r>
              <a:rPr b="0" lang="en-IN" sz="2000" spc="-1" strike="noStrike">
                <a:solidFill>
                  <a:srgbClr val="000000"/>
                </a:solidFill>
                <a:uFill>
                  <a:solidFill>
                    <a:srgbClr val="ffffff"/>
                  </a:solidFill>
                </a:uFill>
                <a:latin typeface="Trebuchet MS"/>
                <a:ea typeface="ＭＳ Ｐゴシック"/>
              </a:rPr>
              <a:t>: Activation records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Insert: </a:t>
            </a:r>
            <a:r>
              <a:rPr b="0" lang="en-IN" sz="2000" spc="-1" strike="noStrike">
                <a:solidFill>
                  <a:srgbClr val="3333ff"/>
                </a:solidFill>
                <a:uFill>
                  <a:solidFill>
                    <a:srgbClr val="ffffff"/>
                  </a:solidFill>
                </a:uFill>
                <a:latin typeface="Trebuchet MS"/>
                <a:ea typeface="ＭＳ Ｐゴシック"/>
              </a:rPr>
              <a:t>push</a:t>
            </a:r>
            <a:r>
              <a:rPr b="0" lang="en-IN" sz="2000" spc="-1" strike="noStrike">
                <a:solidFill>
                  <a:srgbClr val="000000"/>
                </a:solidFill>
                <a:uFill>
                  <a:solidFill>
                    <a:srgbClr val="ffffff"/>
                  </a:solidFill>
                </a:uFill>
                <a:latin typeface="Trebuchet MS"/>
                <a:ea typeface="ＭＳ Ｐゴシック"/>
              </a:rPr>
              <a:t> onto the stack</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Delete: </a:t>
            </a:r>
            <a:r>
              <a:rPr b="0" lang="en-IN" sz="2000" spc="-1" strike="noStrike">
                <a:solidFill>
                  <a:srgbClr val="3333ff"/>
                </a:solidFill>
                <a:uFill>
                  <a:solidFill>
                    <a:srgbClr val="ffffff"/>
                  </a:solidFill>
                </a:uFill>
                <a:latin typeface="Trebuchet MS"/>
                <a:ea typeface="ＭＳ Ｐゴシック"/>
              </a:rPr>
              <a:t>pop</a:t>
            </a:r>
            <a:r>
              <a:rPr b="0" lang="en-IN" sz="2000" spc="-1" strike="noStrike">
                <a:solidFill>
                  <a:srgbClr val="000000"/>
                </a:solidFill>
                <a:uFill>
                  <a:solidFill>
                    <a:srgbClr val="ffffff"/>
                  </a:solidFill>
                </a:uFill>
                <a:latin typeface="Trebuchet MS"/>
                <a:ea typeface="ＭＳ Ｐゴシック"/>
              </a:rPr>
              <a:t> from the stack</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Signature for pop: </a:t>
            </a:r>
            <a:r>
              <a:rPr b="1" lang="en-IN" sz="2000" spc="-1" strike="noStrike">
                <a:solidFill>
                  <a:srgbClr val="000000"/>
                </a:solidFill>
                <a:uFill>
                  <a:solidFill>
                    <a:srgbClr val="ffffff"/>
                  </a:solidFill>
                </a:uFill>
                <a:latin typeface="Courier New"/>
                <a:ea typeface="ＭＳ Ｐゴシック"/>
              </a:rPr>
              <a:t>Stack pop(Stack s, int *data);</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Additional operations: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Is the stack empty?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If not, what is the </a:t>
            </a:r>
            <a:r>
              <a:rPr b="0" i="1" lang="en-IN" sz="2000" spc="-1" strike="noStrike">
                <a:solidFill>
                  <a:srgbClr val="000000"/>
                </a:solidFill>
                <a:uFill>
                  <a:solidFill>
                    <a:srgbClr val="ffffff"/>
                  </a:solidFill>
                </a:uFill>
                <a:latin typeface="Trebuchet MS"/>
                <a:ea typeface="ＭＳ Ｐゴシック"/>
              </a:rPr>
              <a:t>top</a:t>
            </a:r>
            <a:r>
              <a:rPr b="0" lang="en-IN" sz="2000" spc="-1" strike="noStrike">
                <a:solidFill>
                  <a:srgbClr val="000000"/>
                </a:solidFill>
                <a:uFill>
                  <a:solidFill>
                    <a:srgbClr val="ffffff"/>
                  </a:solidFill>
                </a:uFill>
                <a:latin typeface="Trebuchet MS"/>
                <a:ea typeface="ＭＳ Ｐゴシック"/>
              </a:rPr>
              <a:t> item in the stack (</a:t>
            </a:r>
            <a:r>
              <a:rPr b="0" lang="en-IN" sz="2000" spc="-1" strike="noStrike">
                <a:solidFill>
                  <a:srgbClr val="3333ff"/>
                </a:solidFill>
                <a:uFill>
                  <a:solidFill>
                    <a:srgbClr val="ffffff"/>
                  </a:solidFill>
                </a:uFill>
                <a:latin typeface="Trebuchet MS"/>
                <a:ea typeface="ＭＳ Ｐゴシック"/>
              </a:rPr>
              <a:t>peek</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503" name="CustomShape 4"/>
          <p:cNvSpPr/>
          <p:nvPr/>
        </p:nvSpPr>
        <p:spPr>
          <a:xfrm>
            <a:off x="5497920" y="3557520"/>
            <a:ext cx="1603080" cy="666360"/>
          </a:xfrm>
          <a:prstGeom prst="trapezoid">
            <a:avLst>
              <a:gd name="adj" fmla="val 25000"/>
            </a:avLst>
          </a:prstGeom>
          <a:solidFill>
            <a:srgbClr val="92d050"/>
          </a:solidFill>
          <a:ln w="60480">
            <a:solidFill>
              <a:srgbClr val="c00000"/>
            </a:solidFill>
            <a:round/>
          </a:ln>
        </p:spPr>
        <p:style>
          <a:lnRef idx="0"/>
          <a:fillRef idx="0"/>
          <a:effectRef idx="0"/>
          <a:fontRef idx="minor"/>
        </p:style>
      </p:sp>
      <p:sp>
        <p:nvSpPr>
          <p:cNvPr id="504" name="CustomShape 5"/>
          <p:cNvSpPr/>
          <p:nvPr/>
        </p:nvSpPr>
        <p:spPr>
          <a:xfrm>
            <a:off x="5497920" y="3352320"/>
            <a:ext cx="1603080" cy="666360"/>
          </a:xfrm>
          <a:prstGeom prst="trapezoid">
            <a:avLst>
              <a:gd name="adj" fmla="val 25000"/>
            </a:avLst>
          </a:prstGeom>
          <a:solidFill>
            <a:srgbClr val="ffc000"/>
          </a:solidFill>
          <a:ln w="60480">
            <a:solidFill>
              <a:srgbClr val="c00000"/>
            </a:solidFill>
            <a:round/>
          </a:ln>
        </p:spPr>
        <p:style>
          <a:lnRef idx="0"/>
          <a:fillRef idx="0"/>
          <a:effectRef idx="0"/>
          <a:fontRef idx="minor"/>
        </p:style>
      </p:sp>
      <p:sp>
        <p:nvSpPr>
          <p:cNvPr id="505" name="CustomShape 6"/>
          <p:cNvSpPr/>
          <p:nvPr/>
        </p:nvSpPr>
        <p:spPr>
          <a:xfrm>
            <a:off x="5497920" y="3112920"/>
            <a:ext cx="1603080" cy="666360"/>
          </a:xfrm>
          <a:prstGeom prst="trapezoid">
            <a:avLst>
              <a:gd name="adj" fmla="val 25000"/>
            </a:avLst>
          </a:prstGeom>
          <a:solidFill>
            <a:schemeClr val="accent6"/>
          </a:solidFill>
          <a:ln w="60480">
            <a:solidFill>
              <a:srgbClr val="c00000"/>
            </a:solidFill>
            <a:round/>
          </a:ln>
        </p:spPr>
        <p:style>
          <a:lnRef idx="0"/>
          <a:fillRef idx="0"/>
          <a:effectRef idx="0"/>
          <a:fontRef idx="minor"/>
        </p:style>
      </p:sp>
    </p:spTree>
  </p:cSld>
  <p:timing>
    <p:tnLst>
      <p:par>
        <p:cTn id="2435" dur="indefinite" restart="never" nodeType="tmRoot">
          <p:childTnLst>
            <p:seq>
              <p:cTn id="2436" dur="indefinite" nodeType="mainSeq">
                <p:childTnLst>
                  <p:par>
                    <p:cTn id="2437" nodeType="clickEffect" fill="hold">
                      <p:stCondLst>
                        <p:cond delay="indefinite"/>
                      </p:stCondLst>
                      <p:childTnLst>
                        <p:par>
                          <p:cTn id="2438" nodeType="withEffect" fill="hold">
                            <p:stCondLst>
                              <p:cond delay="0"/>
                            </p:stCondLst>
                            <p:childTnLst>
                              <p:par>
                                <p:cTn id="2439" nodeType="clickEffect" fill="hold" presetClass="entr" presetID="1">
                                  <p:stCondLst>
                                    <p:cond delay="0"/>
                                  </p:stCondLst>
                                  <p:childTnLst>
                                    <p:set>
                                      <p:cBhvr>
                                        <p:cTn id="2440" dur="1" fill="hold">
                                          <p:stCondLst>
                                            <p:cond delay="0"/>
                                          </p:stCondLst>
                                        </p:cTn>
                                        <p:tgtEl>
                                          <p:spTgt spid="502">
                                            <p:txEl>
                                              <p:pRg st="1" end="96"/>
                                            </p:txEl>
                                          </p:spTgt>
                                        </p:tgtEl>
                                        <p:attrNameLst>
                                          <p:attrName>style.visibility</p:attrName>
                                        </p:attrNameLst>
                                      </p:cBhvr>
                                      <p:to>
                                        <p:strVal val="visible"/>
                                      </p:to>
                                    </p:set>
                                  </p:childTnLst>
                                </p:cTn>
                              </p:par>
                            </p:childTnLst>
                          </p:cTn>
                        </p:par>
                      </p:childTnLst>
                    </p:cTn>
                  </p:par>
                  <p:par>
                    <p:cTn id="2441" nodeType="clickEffect" fill="hold">
                      <p:stCondLst>
                        <p:cond delay="indefinite"/>
                      </p:stCondLst>
                      <p:childTnLst>
                        <p:par>
                          <p:cTn id="2442" nodeType="withEffect" fill="hold">
                            <p:stCondLst>
                              <p:cond delay="0"/>
                            </p:stCondLst>
                            <p:childTnLst>
                              <p:par>
                                <p:cTn id="2443" nodeType="clickEffect" fill="hold" presetClass="entr" presetID="1">
                                  <p:stCondLst>
                                    <p:cond delay="0"/>
                                  </p:stCondLst>
                                  <p:childTnLst>
                                    <p:set>
                                      <p:cBhvr>
                                        <p:cTn id="2444" dur="1" fill="hold">
                                          <p:stCondLst>
                                            <p:cond delay="0"/>
                                          </p:stCondLst>
                                        </p:cTn>
                                        <p:tgtEl>
                                          <p:spTgt spid="502">
                                            <p:txEl>
                                              <p:pRg st="383" end="383"/>
                                            </p:txEl>
                                          </p:spTgt>
                                        </p:tgtEl>
                                        <p:attrNameLst>
                                          <p:attrName>style.visibility</p:attrName>
                                        </p:attrNameLst>
                                      </p:cBhvr>
                                      <p:to>
                                        <p:strVal val="visible"/>
                                      </p:to>
                                    </p:set>
                                  </p:childTnLst>
                                </p:cTn>
                              </p:par>
                            </p:childTnLst>
                          </p:cTn>
                        </p:par>
                      </p:childTnLst>
                    </p:cTn>
                  </p:par>
                  <p:par>
                    <p:cTn id="2445" nodeType="clickEffect" fill="hold">
                      <p:stCondLst>
                        <p:cond delay="indefinite"/>
                      </p:stCondLst>
                      <p:childTnLst>
                        <p:par>
                          <p:cTn id="2446" nodeType="withEffect" fill="hold">
                            <p:stCondLst>
                              <p:cond delay="0"/>
                            </p:stCondLst>
                            <p:childTnLst>
                              <p:par>
                                <p:cTn id="2447" nodeType="clickEffect" fill="hold" presetClass="entr" presetID="1">
                                  <p:stCondLst>
                                    <p:cond delay="0"/>
                                  </p:stCondLst>
                                  <p:childTnLst>
                                    <p:set>
                                      <p:cBhvr>
                                        <p:cTn id="2448" dur="1" fill="hold">
                                          <p:stCondLst>
                                            <p:cond delay="0"/>
                                          </p:stCondLst>
                                        </p:cTn>
                                        <p:tgtEl>
                                          <p:spTgt spid="502">
                                            <p:txEl>
                                              <p:pRg st="383" end="383"/>
                                            </p:txEl>
                                          </p:spTgt>
                                        </p:tgtEl>
                                        <p:attrNameLst>
                                          <p:attrName>style.visibility</p:attrName>
                                        </p:attrNameLst>
                                      </p:cBhvr>
                                      <p:to>
                                        <p:strVal val="visible"/>
                                      </p:to>
                                    </p:set>
                                  </p:childTnLst>
                                </p:cTn>
                              </p:par>
                            </p:childTnLst>
                          </p:cTn>
                        </p:par>
                      </p:childTnLst>
                    </p:cTn>
                  </p:par>
                  <p:par>
                    <p:cTn id="2449" nodeType="clickEffect" fill="hold">
                      <p:stCondLst>
                        <p:cond delay="indefinite"/>
                      </p:stCondLst>
                      <p:childTnLst>
                        <p:par>
                          <p:cTn id="2450" nodeType="withEffect" fill="hold">
                            <p:stCondLst>
                              <p:cond delay="0"/>
                            </p:stCondLst>
                            <p:childTnLst>
                              <p:par>
                                <p:cTn id="2451" nodeType="clickEffect" fill="hold" presetClass="entr" presetID="1">
                                  <p:stCondLst>
                                    <p:cond delay="0"/>
                                  </p:stCondLst>
                                  <p:childTnLst>
                                    <p:set>
                                      <p:cBhvr>
                                        <p:cTn id="2452" dur="1" fill="hold">
                                          <p:stCondLst>
                                            <p:cond delay="0"/>
                                          </p:stCondLst>
                                        </p:cTn>
                                        <p:tgtEl>
                                          <p:spTgt spid="503"/>
                                        </p:tgtEl>
                                        <p:attrNameLst>
                                          <p:attrName>style.visibility</p:attrName>
                                        </p:attrNameLst>
                                      </p:cBhvr>
                                      <p:to>
                                        <p:strVal val="visible"/>
                                      </p:to>
                                    </p:set>
                                  </p:childTnLst>
                                </p:cTn>
                              </p:par>
                            </p:childTnLst>
                          </p:cTn>
                        </p:par>
                      </p:childTnLst>
                    </p:cTn>
                  </p:par>
                  <p:par>
                    <p:cTn id="2453" nodeType="clickEffect" fill="hold">
                      <p:stCondLst>
                        <p:cond delay="indefinite"/>
                      </p:stCondLst>
                      <p:childTnLst>
                        <p:par>
                          <p:cTn id="2454" nodeType="withEffect" fill="hold">
                            <p:stCondLst>
                              <p:cond delay="0"/>
                            </p:stCondLst>
                            <p:childTnLst>
                              <p:par>
                                <p:cTn id="2455" nodeType="clickEffect" fill="hold" presetClass="entr" presetID="1">
                                  <p:stCondLst>
                                    <p:cond delay="0"/>
                                  </p:stCondLst>
                                  <p:childTnLst>
                                    <p:set>
                                      <p:cBhvr>
                                        <p:cTn id="2456" dur="1" fill="hold">
                                          <p:stCondLst>
                                            <p:cond delay="0"/>
                                          </p:stCondLst>
                                        </p:cTn>
                                        <p:tgtEl>
                                          <p:spTgt spid="504"/>
                                        </p:tgtEl>
                                        <p:attrNameLst>
                                          <p:attrName>style.visibility</p:attrName>
                                        </p:attrNameLst>
                                      </p:cBhvr>
                                      <p:to>
                                        <p:strVal val="visible"/>
                                      </p:to>
                                    </p:set>
                                  </p:childTnLst>
                                </p:cTn>
                              </p:par>
                            </p:childTnLst>
                          </p:cTn>
                        </p:par>
                      </p:childTnLst>
                    </p:cTn>
                  </p:par>
                  <p:par>
                    <p:cTn id="2457" nodeType="clickEffect" fill="hold">
                      <p:stCondLst>
                        <p:cond delay="indefinite"/>
                      </p:stCondLst>
                      <p:childTnLst>
                        <p:par>
                          <p:cTn id="2458" nodeType="withEffect" fill="hold">
                            <p:stCondLst>
                              <p:cond delay="0"/>
                            </p:stCondLst>
                            <p:childTnLst>
                              <p:par>
                                <p:cTn id="2459" nodeType="clickEffect" fill="hold" presetClass="entr" presetID="1">
                                  <p:stCondLst>
                                    <p:cond delay="0"/>
                                  </p:stCondLst>
                                  <p:childTnLst>
                                    <p:set>
                                      <p:cBhvr>
                                        <p:cTn id="2460" dur="1" fill="hold">
                                          <p:stCondLst>
                                            <p:cond delay="0"/>
                                          </p:stCondLst>
                                        </p:cTn>
                                        <p:tgtEl>
                                          <p:spTgt spid="505"/>
                                        </p:tgtEl>
                                        <p:attrNameLst>
                                          <p:attrName>style.visibility</p:attrName>
                                        </p:attrNameLst>
                                      </p:cBhvr>
                                      <p:to>
                                        <p:strVal val="visible"/>
                                      </p:to>
                                    </p:set>
                                  </p:childTnLst>
                                </p:cTn>
                              </p:par>
                            </p:childTnLst>
                          </p:cTn>
                        </p:par>
                      </p:childTnLst>
                    </p:cTn>
                  </p:par>
                  <p:par>
                    <p:cTn id="2461" nodeType="clickEffect" fill="hold">
                      <p:stCondLst>
                        <p:cond delay="indefinite"/>
                      </p:stCondLst>
                      <p:childTnLst>
                        <p:par>
                          <p:cTn id="2462" nodeType="withEffect" fill="hold">
                            <p:stCondLst>
                              <p:cond delay="0"/>
                            </p:stCondLst>
                            <p:childTnLst>
                              <p:par>
                                <p:cTn id="2463" nodeType="clickEffect" fill="hold" presetClass="entr" presetID="1">
                                  <p:stCondLst>
                                    <p:cond delay="0"/>
                                  </p:stCondLst>
                                  <p:childTnLst>
                                    <p:set>
                                      <p:cBhvr>
                                        <p:cTn id="2464" dur="1" fill="hold">
                                          <p:stCondLst>
                                            <p:cond delay="0"/>
                                          </p:stCondLst>
                                        </p:cTn>
                                        <p:tgtEl>
                                          <p:spTgt spid="502">
                                            <p:txEl>
                                              <p:pRg st="383" end="383"/>
                                            </p:txEl>
                                          </p:spTgt>
                                        </p:tgtEl>
                                        <p:attrNameLst>
                                          <p:attrName>style.visibility</p:attrName>
                                        </p:attrNameLst>
                                      </p:cBhvr>
                                      <p:to>
                                        <p:strVal val="visible"/>
                                      </p:to>
                                    </p:set>
                                  </p:childTnLst>
                                </p:cTn>
                              </p:par>
                            </p:childTnLst>
                          </p:cTn>
                        </p:par>
                      </p:childTnLst>
                    </p:cTn>
                  </p:par>
                  <p:par>
                    <p:cTn id="2465" nodeType="clickEffect" fill="hold">
                      <p:stCondLst>
                        <p:cond delay="indefinite"/>
                      </p:stCondLst>
                      <p:childTnLst>
                        <p:par>
                          <p:cTn id="2466" nodeType="withEffect" fill="hold">
                            <p:stCondLst>
                              <p:cond delay="0"/>
                            </p:stCondLst>
                            <p:childTnLst>
                              <p:par>
                                <p:cTn id="2467" nodeType="clickEffect" fill="hold" presetClass="entr" presetID="1">
                                  <p:stCondLst>
                                    <p:cond delay="0"/>
                                  </p:stCondLst>
                                  <p:childTnLst>
                                    <p:set>
                                      <p:cBhvr>
                                        <p:cTn id="2468" dur="1" fill="hold">
                                          <p:stCondLst>
                                            <p:cond delay="0"/>
                                          </p:stCondLst>
                                        </p:cTn>
                                        <p:tgtEl>
                                          <p:spTgt spid="502">
                                            <p:txEl>
                                              <p:pRg st="383" end="383"/>
                                            </p:txEl>
                                          </p:spTgt>
                                        </p:tgtEl>
                                        <p:attrNameLst>
                                          <p:attrName>style.visibility</p:attrName>
                                        </p:attrNameLst>
                                      </p:cBhvr>
                                      <p:to>
                                        <p:strVal val="visible"/>
                                      </p:to>
                                    </p:set>
                                  </p:childTnLst>
                                </p:cTn>
                              </p:par>
                            </p:childTnLst>
                          </p:cTn>
                        </p:par>
                      </p:childTnLst>
                    </p:cTn>
                  </p:par>
                  <p:par>
                    <p:cTn id="2469" fill="hold">
                      <p:stCondLst>
                        <p:cond delay="indefinite"/>
                      </p:stCondLst>
                      <p:childTnLst>
                        <p:par>
                          <p:cTn id="2470" fill="hold">
                            <p:stCondLst>
                              <p:cond delay="0"/>
                            </p:stCondLst>
                            <p:childTnLst>
                              <p:par>
                                <p:cTn id="2471" nodeType="clickEffect" fill="hold" presetClass="entr" presetID="1">
                                  <p:stCondLst>
                                    <p:cond delay="0"/>
                                  </p:stCondLst>
                                  <p:childTnLst>
                                    <p:set>
                                      <p:cBhvr>
                                        <p:cTn id="2472" dur="1" fill="hold">
                                          <p:stCondLst>
                                            <p:cond delay="0"/>
                                          </p:stCondLst>
                                        </p:cTn>
                                        <p:tgtEl>
                                          <p:spTgt spid="502">
                                            <p:txEl>
                                              <p:pRg st="383" end="383"/>
                                            </p:txEl>
                                          </p:spTgt>
                                        </p:tgtEl>
                                        <p:attrNameLst>
                                          <p:attrName>style.visibility</p:attrName>
                                        </p:attrNameLst>
                                      </p:cBhvr>
                                      <p:to>
                                        <p:strVal val="visible"/>
                                      </p:to>
                                    </p:set>
                                  </p:childTnLst>
                                </p:cTn>
                              </p:par>
                            </p:childTnLst>
                          </p:cTn>
                        </p:par>
                      </p:childTnLst>
                    </p:cTn>
                  </p:par>
                  <p:par>
                    <p:cTn id="2473" nodeType="clickEffect" fill="hold">
                      <p:stCondLst>
                        <p:cond delay="indefinite"/>
                      </p:stCondLst>
                      <p:childTnLst>
                        <p:par>
                          <p:cTn id="2474" nodeType="withEffect" fill="hold">
                            <p:stCondLst>
                              <p:cond delay="0"/>
                            </p:stCondLst>
                            <p:childTnLst>
                              <p:par>
                                <p:cTn id="2475" nodeType="clickEffect" fill="hold" presetClass="entr" presetID="1">
                                  <p:stCondLst>
                                    <p:cond delay="0"/>
                                  </p:stCondLst>
                                  <p:childTnLst>
                                    <p:set>
                                      <p:cBhvr>
                                        <p:cTn id="2476" dur="1" fill="hold">
                                          <p:stCondLst>
                                            <p:cond delay="0"/>
                                          </p:stCondLst>
                                        </p:cTn>
                                        <p:tgtEl>
                                          <p:spTgt spid="502">
                                            <p:txEl>
                                              <p:pRg st="383" end="383"/>
                                            </p:txEl>
                                          </p:spTgt>
                                        </p:tgtEl>
                                        <p:attrNameLst>
                                          <p:attrName>style.visibility</p:attrName>
                                        </p:attrNameLst>
                                      </p:cBhvr>
                                      <p:to>
                                        <p:strVal val="visible"/>
                                      </p:to>
                                    </p:set>
                                  </p:childTnLst>
                                </p:cTn>
                              </p:par>
                            </p:childTnLst>
                          </p:cTn>
                        </p:par>
                      </p:childTnLst>
                    </p:cTn>
                  </p:par>
                  <p:par>
                    <p:cTn id="2477" nodeType="clickEffect" fill="hold">
                      <p:stCondLst>
                        <p:cond delay="indefinite"/>
                      </p:stCondLst>
                      <p:childTnLst>
                        <p:par>
                          <p:cTn id="2478" nodeType="withEffect" fill="hold">
                            <p:stCondLst>
                              <p:cond delay="0"/>
                            </p:stCondLst>
                            <p:childTnLst>
                              <p:par>
                                <p:cTn id="2479" nodeType="clickEffect" fill="hold" presetClass="entr" presetID="1">
                                  <p:stCondLst>
                                    <p:cond delay="0"/>
                                  </p:stCondLst>
                                  <p:childTnLst>
                                    <p:set>
                                      <p:cBhvr>
                                        <p:cTn id="2480" dur="1" fill="hold">
                                          <p:stCondLst>
                                            <p:cond delay="0"/>
                                          </p:stCondLst>
                                        </p:cTn>
                                        <p:tgtEl>
                                          <p:spTgt spid="502">
                                            <p:txEl>
                                              <p:pRg st="383" end="383"/>
                                            </p:txEl>
                                          </p:spTgt>
                                        </p:tgtEl>
                                        <p:attrNameLst>
                                          <p:attrName>style.visibility</p:attrName>
                                        </p:attrNameLst>
                                      </p:cBhvr>
                                      <p:to>
                                        <p:strVal val="visible"/>
                                      </p:to>
                                    </p:set>
                                  </p:childTnLst>
                                </p:cTn>
                              </p:par>
                            </p:childTnLst>
                          </p:cTn>
                        </p:par>
                      </p:childTnLst>
                    </p:cTn>
                  </p:par>
                  <p:par>
                    <p:cTn id="2481" nodeType="clickEffect" fill="hold">
                      <p:stCondLst>
                        <p:cond delay="indefinite"/>
                      </p:stCondLst>
                      <p:childTnLst>
                        <p:par>
                          <p:cTn id="2482" nodeType="withEffect" fill="hold">
                            <p:stCondLst>
                              <p:cond delay="0"/>
                            </p:stCondLst>
                            <p:childTnLst>
                              <p:par>
                                <p:cTn id="2483" nodeType="clickEffect" fill="hold" presetClass="entr" presetID="1">
                                  <p:stCondLst>
                                    <p:cond delay="0"/>
                                  </p:stCondLst>
                                  <p:childTnLst>
                                    <p:set>
                                      <p:cBhvr>
                                        <p:cTn id="2484" dur="1" fill="hold">
                                          <p:stCondLst>
                                            <p:cond delay="0"/>
                                          </p:stCondLst>
                                        </p:cTn>
                                        <p:tgtEl>
                                          <p:spTgt spid="502">
                                            <p:txEl>
                                              <p:pRg st="383" end="38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62A0CE87-0364-4DEF-9A97-6854DE386E8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07"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Stack Implementation</a:t>
            </a:r>
            <a:endParaRPr b="0" lang="en-IN" sz="1800" spc="-1" strike="noStrike">
              <a:solidFill>
                <a:srgbClr val="000000"/>
              </a:solidFill>
              <a:uFill>
                <a:solidFill>
                  <a:srgbClr val="ffffff"/>
                </a:solidFill>
              </a:uFill>
              <a:latin typeface="Arial"/>
            </a:endParaRPr>
          </a:p>
        </p:txBody>
      </p:sp>
      <p:sp>
        <p:nvSpPr>
          <p:cNvPr id="508"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With ArrayList2 implementation: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push as append</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 usually,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 worst case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pop as deleteLast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isEmpty?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peek?</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With LinkedList1 implementation: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push as prepend</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pop as deleteFirst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isEmpty?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peek?</a:t>
            </a:r>
            <a:endParaRPr b="0" lang="en-IN" sz="1800" spc="-1" strike="noStrike">
              <a:solidFill>
                <a:srgbClr val="000000"/>
              </a:solidFill>
              <a:uFill>
                <a:solidFill>
                  <a:srgbClr val="ffffff"/>
                </a:solidFill>
              </a:uFill>
              <a:latin typeface="Arial"/>
            </a:endParaRPr>
          </a:p>
        </p:txBody>
      </p:sp>
    </p:spTree>
  </p:cSld>
  <p:timing>
    <p:tnLst>
      <p:par>
        <p:cTn id="2485" dur="indefinite" restart="never" nodeType="tmRoot">
          <p:childTnLst>
            <p:seq>
              <p:cTn id="2486" dur="indefinite" nodeType="mainSeq">
                <p:childTnLst>
                  <p:par>
                    <p:cTn id="2487" fill="hold">
                      <p:stCondLst>
                        <p:cond delay="indefinite"/>
                      </p:stCondLst>
                      <p:childTnLst>
                        <p:par>
                          <p:cTn id="2488" fill="hold">
                            <p:stCondLst>
                              <p:cond delay="0"/>
                            </p:stCondLst>
                            <p:childTnLst>
                              <p:par>
                                <p:cTn id="2489" nodeType="clickEffect" fill="hold" presetClass="entr" presetID="1">
                                  <p:stCondLst>
                                    <p:cond delay="0"/>
                                  </p:stCondLst>
                                  <p:childTnLst>
                                    <p:set>
                                      <p:cBhvr>
                                        <p:cTn id="2490" dur="1" fill="hold">
                                          <p:stCondLst>
                                            <p:cond delay="0"/>
                                          </p:stCondLst>
                                        </p:cTn>
                                        <p:tgtEl>
                                          <p:spTgt spid="508">
                                            <p:txEl>
                                              <p:pRg st="1" end="33"/>
                                            </p:txEl>
                                          </p:spTgt>
                                        </p:tgtEl>
                                        <p:attrNameLst>
                                          <p:attrName>style.visibility</p:attrName>
                                        </p:attrNameLst>
                                      </p:cBhvr>
                                      <p:to>
                                        <p:strVal val="visible"/>
                                      </p:to>
                                    </p:set>
                                  </p:childTnLst>
                                </p:cTn>
                              </p:par>
                            </p:childTnLst>
                          </p:cTn>
                        </p:par>
                      </p:childTnLst>
                    </p:cTn>
                  </p:par>
                  <p:par>
                    <p:cTn id="2491" fill="hold">
                      <p:stCondLst>
                        <p:cond delay="indefinite"/>
                      </p:stCondLst>
                      <p:childTnLst>
                        <p:par>
                          <p:cTn id="2492" fill="hold">
                            <p:stCondLst>
                              <p:cond delay="0"/>
                            </p:stCondLst>
                            <p:childTnLst>
                              <p:par>
                                <p:cTn id="2493" nodeType="clickEffect" fill="hold" presetClass="entr" presetID="1">
                                  <p:stCondLst>
                                    <p:cond delay="0"/>
                                  </p:stCondLst>
                                  <p:childTnLst>
                                    <p:set>
                                      <p:cBhvr>
                                        <p:cTn id="2494" dur="1" fill="hold">
                                          <p:stCondLst>
                                            <p:cond delay="0"/>
                                          </p:stCondLst>
                                        </p:cTn>
                                        <p:tgtEl>
                                          <p:spTgt spid="508">
                                            <p:txEl>
                                              <p:pRg st="239" end="239"/>
                                            </p:txEl>
                                          </p:spTgt>
                                        </p:tgtEl>
                                        <p:attrNameLst>
                                          <p:attrName>style.visibility</p:attrName>
                                        </p:attrNameLst>
                                      </p:cBhvr>
                                      <p:to>
                                        <p:strVal val="visible"/>
                                      </p:to>
                                    </p:set>
                                  </p:childTnLst>
                                </p:cTn>
                              </p:par>
                            </p:childTnLst>
                          </p:cTn>
                        </p:par>
                      </p:childTnLst>
                    </p:cTn>
                  </p:par>
                  <p:par>
                    <p:cTn id="2495" fill="hold">
                      <p:stCondLst>
                        <p:cond delay="indefinite"/>
                      </p:stCondLst>
                      <p:childTnLst>
                        <p:par>
                          <p:cTn id="2496" fill="hold">
                            <p:stCondLst>
                              <p:cond delay="0"/>
                            </p:stCondLst>
                            <p:childTnLst>
                              <p:par>
                                <p:cTn id="2497" nodeType="clickEffect" fill="hold" presetClass="entr" presetID="1">
                                  <p:stCondLst>
                                    <p:cond delay="0"/>
                                  </p:stCondLst>
                                  <p:childTnLst>
                                    <p:set>
                                      <p:cBhvr>
                                        <p:cTn id="2498" dur="1" fill="hold">
                                          <p:stCondLst>
                                            <p:cond delay="0"/>
                                          </p:stCondLst>
                                        </p:cTn>
                                        <p:tgtEl>
                                          <p:spTgt spid="508">
                                            <p:txEl>
                                              <p:pRg st="239" end="239"/>
                                            </p:txEl>
                                          </p:spTgt>
                                        </p:tgtEl>
                                        <p:attrNameLst>
                                          <p:attrName>style.visibility</p:attrName>
                                        </p:attrNameLst>
                                      </p:cBhvr>
                                      <p:to>
                                        <p:strVal val="visible"/>
                                      </p:to>
                                    </p:set>
                                  </p:childTnLst>
                                </p:cTn>
                              </p:par>
                            </p:childTnLst>
                          </p:cTn>
                        </p:par>
                      </p:childTnLst>
                    </p:cTn>
                  </p:par>
                  <p:par>
                    <p:cTn id="2499" fill="hold">
                      <p:stCondLst>
                        <p:cond delay="indefinite"/>
                      </p:stCondLst>
                      <p:childTnLst>
                        <p:par>
                          <p:cTn id="2500" fill="hold">
                            <p:stCondLst>
                              <p:cond delay="0"/>
                            </p:stCondLst>
                            <p:childTnLst>
                              <p:par>
                                <p:cTn id="2501" nodeType="clickEffect" fill="hold" presetClass="entr" presetID="1">
                                  <p:stCondLst>
                                    <p:cond delay="0"/>
                                  </p:stCondLst>
                                  <p:childTnLst>
                                    <p:set>
                                      <p:cBhvr>
                                        <p:cTn id="2502" dur="1" fill="hold">
                                          <p:stCondLst>
                                            <p:cond delay="0"/>
                                          </p:stCondLst>
                                        </p:cTn>
                                        <p:tgtEl>
                                          <p:spTgt spid="508">
                                            <p:txEl>
                                              <p:pRg st="239" end="239"/>
                                            </p:txEl>
                                          </p:spTgt>
                                        </p:tgtEl>
                                        <p:attrNameLst>
                                          <p:attrName>style.visibility</p:attrName>
                                        </p:attrNameLst>
                                      </p:cBhvr>
                                      <p:to>
                                        <p:strVal val="visible"/>
                                      </p:to>
                                    </p:set>
                                  </p:childTnLst>
                                </p:cTn>
                              </p:par>
                              <p:par>
                                <p:cTn id="2503" nodeType="withEffect" fill="hold" presetClass="entr" presetID="1">
                                  <p:stCondLst>
                                    <p:cond delay="0"/>
                                  </p:stCondLst>
                                  <p:childTnLst>
                                    <p:set>
                                      <p:cBhvr>
                                        <p:cTn id="2504" dur="1" fill="hold">
                                          <p:stCondLst>
                                            <p:cond delay="0"/>
                                          </p:stCondLst>
                                        </p:cTn>
                                        <p:tgtEl>
                                          <p:spTgt spid="508">
                                            <p:txEl>
                                              <p:pRg st="239" end="239"/>
                                            </p:txEl>
                                          </p:spTgt>
                                        </p:tgtEl>
                                        <p:attrNameLst>
                                          <p:attrName>style.visibility</p:attrName>
                                        </p:attrNameLst>
                                      </p:cBhvr>
                                      <p:to>
                                        <p:strVal val="visible"/>
                                      </p:to>
                                    </p:set>
                                  </p:childTnLst>
                                </p:cTn>
                              </p:par>
                            </p:childTnLst>
                          </p:cTn>
                        </p:par>
                      </p:childTnLst>
                    </p:cTn>
                  </p:par>
                  <p:par>
                    <p:cTn id="2505" fill="hold">
                      <p:stCondLst>
                        <p:cond delay="indefinite"/>
                      </p:stCondLst>
                      <p:childTnLst>
                        <p:par>
                          <p:cTn id="2506" fill="hold">
                            <p:stCondLst>
                              <p:cond delay="0"/>
                            </p:stCondLst>
                            <p:childTnLst>
                              <p:par>
                                <p:cTn id="2507" nodeType="clickEffect" fill="hold" presetClass="entr" presetID="1">
                                  <p:stCondLst>
                                    <p:cond delay="0"/>
                                  </p:stCondLst>
                                  <p:childTnLst>
                                    <p:set>
                                      <p:cBhvr>
                                        <p:cTn id="2508" dur="1" fill="hold">
                                          <p:stCondLst>
                                            <p:cond delay="0"/>
                                          </p:stCondLst>
                                        </p:cTn>
                                        <p:tgtEl>
                                          <p:spTgt spid="508">
                                            <p:txEl>
                                              <p:pRg st="239" end="239"/>
                                            </p:txEl>
                                          </p:spTgt>
                                        </p:tgtEl>
                                        <p:attrNameLst>
                                          <p:attrName>style.visibility</p:attrName>
                                        </p:attrNameLst>
                                      </p:cBhvr>
                                      <p:to>
                                        <p:strVal val="visible"/>
                                      </p:to>
                                    </p:set>
                                  </p:childTnLst>
                                </p:cTn>
                              </p:par>
                            </p:childTnLst>
                          </p:cTn>
                        </p:par>
                      </p:childTnLst>
                    </p:cTn>
                  </p:par>
                  <p:par>
                    <p:cTn id="2509" fill="hold">
                      <p:stCondLst>
                        <p:cond delay="indefinite"/>
                      </p:stCondLst>
                      <p:childTnLst>
                        <p:par>
                          <p:cTn id="2510" fill="hold">
                            <p:stCondLst>
                              <p:cond delay="0"/>
                            </p:stCondLst>
                            <p:childTnLst>
                              <p:par>
                                <p:cTn id="2511" nodeType="clickEffect" fill="hold" presetClass="entr" presetID="1">
                                  <p:stCondLst>
                                    <p:cond delay="0"/>
                                  </p:stCondLst>
                                  <p:childTnLst>
                                    <p:set>
                                      <p:cBhvr>
                                        <p:cTn id="2512" dur="1" fill="hold">
                                          <p:stCondLst>
                                            <p:cond delay="0"/>
                                          </p:stCondLst>
                                        </p:cTn>
                                        <p:tgtEl>
                                          <p:spTgt spid="508">
                                            <p:txEl>
                                              <p:pRg st="239" end="239"/>
                                            </p:txEl>
                                          </p:spTgt>
                                        </p:tgtEl>
                                        <p:attrNameLst>
                                          <p:attrName>style.visibility</p:attrName>
                                        </p:attrNameLst>
                                      </p:cBhvr>
                                      <p:to>
                                        <p:strVal val="visible"/>
                                      </p:to>
                                    </p:set>
                                  </p:childTnLst>
                                </p:cTn>
                              </p:par>
                            </p:childTnLst>
                          </p:cTn>
                        </p:par>
                      </p:childTnLst>
                    </p:cTn>
                  </p:par>
                  <p:par>
                    <p:cTn id="2513" fill="hold">
                      <p:stCondLst>
                        <p:cond delay="indefinite"/>
                      </p:stCondLst>
                      <p:childTnLst>
                        <p:par>
                          <p:cTn id="2514" fill="hold">
                            <p:stCondLst>
                              <p:cond delay="0"/>
                            </p:stCondLst>
                            <p:childTnLst>
                              <p:par>
                                <p:cTn id="2515" nodeType="clickEffect" fill="hold" presetClass="entr" presetID="1">
                                  <p:stCondLst>
                                    <p:cond delay="0"/>
                                  </p:stCondLst>
                                  <p:childTnLst>
                                    <p:set>
                                      <p:cBhvr>
                                        <p:cTn id="2516" dur="1" fill="hold">
                                          <p:stCondLst>
                                            <p:cond delay="0"/>
                                          </p:stCondLst>
                                        </p:cTn>
                                        <p:tgtEl>
                                          <p:spTgt spid="508">
                                            <p:txEl>
                                              <p:pRg st="239" end="239"/>
                                            </p:txEl>
                                          </p:spTgt>
                                        </p:tgtEl>
                                        <p:attrNameLst>
                                          <p:attrName>style.visibility</p:attrName>
                                        </p:attrNameLst>
                                      </p:cBhvr>
                                      <p:to>
                                        <p:strVal val="visible"/>
                                      </p:to>
                                    </p:set>
                                  </p:childTnLst>
                                </p:cTn>
                              </p:par>
                            </p:childTnLst>
                          </p:cTn>
                        </p:par>
                      </p:childTnLst>
                    </p:cTn>
                  </p:par>
                  <p:par>
                    <p:cTn id="2517" fill="hold">
                      <p:stCondLst>
                        <p:cond delay="indefinite"/>
                      </p:stCondLst>
                      <p:childTnLst>
                        <p:par>
                          <p:cTn id="2518" fill="hold">
                            <p:stCondLst>
                              <p:cond delay="0"/>
                            </p:stCondLst>
                            <p:childTnLst>
                              <p:par>
                                <p:cTn id="2519" nodeType="clickEffect" fill="hold" presetClass="entr" presetID="1">
                                  <p:stCondLst>
                                    <p:cond delay="0"/>
                                  </p:stCondLst>
                                  <p:childTnLst>
                                    <p:set>
                                      <p:cBhvr>
                                        <p:cTn id="2520" dur="1" fill="hold">
                                          <p:stCondLst>
                                            <p:cond delay="0"/>
                                          </p:stCondLst>
                                        </p:cTn>
                                        <p:tgtEl>
                                          <p:spTgt spid="508">
                                            <p:txEl>
                                              <p:pRg st="239" end="239"/>
                                            </p:txEl>
                                          </p:spTgt>
                                        </p:tgtEl>
                                        <p:attrNameLst>
                                          <p:attrName>style.visibility</p:attrName>
                                        </p:attrNameLst>
                                      </p:cBhvr>
                                      <p:to>
                                        <p:strVal val="visible"/>
                                      </p:to>
                                    </p:set>
                                  </p:childTnLst>
                                </p:cTn>
                              </p:par>
                              <p:par>
                                <p:cTn id="2521" nodeType="withEffect" fill="hold" presetClass="entr" presetID="1">
                                  <p:stCondLst>
                                    <p:cond delay="0"/>
                                  </p:stCondLst>
                                  <p:childTnLst>
                                    <p:set>
                                      <p:cBhvr>
                                        <p:cTn id="2522" dur="1" fill="hold">
                                          <p:stCondLst>
                                            <p:cond delay="0"/>
                                          </p:stCondLst>
                                        </p:cTn>
                                        <p:tgtEl>
                                          <p:spTgt spid="508">
                                            <p:txEl>
                                              <p:pRg st="239" end="23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2F877CD5-6C1E-45A2-9C60-5A1FB2B32C1C}"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1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Queues</a:t>
            </a:r>
            <a:endParaRPr b="0" lang="en-IN" sz="1800" spc="-1" strike="noStrike">
              <a:solidFill>
                <a:srgbClr val="000000"/>
              </a:solidFill>
              <a:uFill>
                <a:solidFill>
                  <a:srgbClr val="ffffff"/>
                </a:solidFill>
              </a:uFill>
              <a:latin typeface="Arial"/>
            </a:endParaRPr>
          </a:p>
        </p:txBody>
      </p:sp>
      <p:sp>
        <p:nvSpPr>
          <p:cNvPr id="51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3333ff"/>
                </a:solidFill>
                <a:uFill>
                  <a:solidFill>
                    <a:srgbClr val="ffffff"/>
                  </a:solidFill>
                </a:uFill>
                <a:latin typeface="Trebuchet MS"/>
                <a:ea typeface="ＭＳ Ｐゴシック"/>
              </a:rPr>
              <a:t>queue</a:t>
            </a:r>
            <a:r>
              <a:rPr b="0" lang="en-IN" sz="2000" spc="-1" strike="noStrike">
                <a:solidFill>
                  <a:srgbClr val="000000"/>
                </a:solidFill>
                <a:uFill>
                  <a:solidFill>
                    <a:srgbClr val="ffffff"/>
                  </a:solidFill>
                </a:uFill>
                <a:latin typeface="Trebuchet MS"/>
                <a:ea typeface="ＭＳ Ｐゴシック"/>
              </a:rPr>
              <a:t> is a data structure that supports inserting and deleting data, with a special property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The </a:t>
            </a:r>
            <a:r>
              <a:rPr b="1" lang="en-IN" sz="2000" spc="-1" strike="noStrike">
                <a:solidFill>
                  <a:srgbClr val="3333ff"/>
                </a:solidFill>
                <a:uFill>
                  <a:solidFill>
                    <a:srgbClr val="ffffff"/>
                  </a:solidFill>
                </a:uFill>
                <a:latin typeface="Trebuchet MS"/>
                <a:ea typeface="ＭＳ Ｐゴシック"/>
              </a:rPr>
              <a:t>FIFO</a:t>
            </a:r>
            <a:r>
              <a:rPr b="1" lang="en-IN" sz="2000" spc="-1" strike="noStrike">
                <a:solidFill>
                  <a:srgbClr val="000000"/>
                </a:solidFill>
                <a:uFill>
                  <a:solidFill>
                    <a:srgbClr val="ffffff"/>
                  </a:solidFill>
                </a:uFill>
                <a:latin typeface="Trebuchet MS"/>
                <a:ea typeface="ＭＳ Ｐゴシック"/>
              </a:rPr>
              <a:t> property</a:t>
            </a:r>
            <a:r>
              <a:rPr b="0" lang="en-IN" sz="2000" spc="-1" strike="noStrike">
                <a:solidFill>
                  <a:srgbClr val="000000"/>
                </a:solidFill>
                <a:uFill>
                  <a:solidFill>
                    <a:srgbClr val="ffffff"/>
                  </a:solidFill>
                </a:uFill>
                <a:latin typeface="Trebuchet MS"/>
                <a:ea typeface="ＭＳ Ｐゴシック"/>
              </a:rPr>
              <a:t>: the </a:t>
            </a:r>
            <a:r>
              <a:rPr b="1" lang="en-IN" sz="2000" spc="-1" strike="noStrike">
                <a:solidFill>
                  <a:srgbClr val="3333ff"/>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irst item </a:t>
            </a:r>
            <a:r>
              <a:rPr b="1" lang="en-IN" sz="2000" spc="-1" strike="noStrike">
                <a:solidFill>
                  <a:srgbClr val="3333ff"/>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 is the </a:t>
            </a:r>
            <a:r>
              <a:rPr b="1" lang="en-IN" sz="2000" spc="-1" strike="noStrike">
                <a:solidFill>
                  <a:srgbClr val="3333ff"/>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irst item </a:t>
            </a:r>
            <a:r>
              <a:rPr b="1" lang="en-IN" sz="2000" spc="-1" strike="noStrike">
                <a:solidFill>
                  <a:srgbClr val="3333ff"/>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ut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Example</a:t>
            </a:r>
            <a:r>
              <a:rPr b="0" lang="en-IN" sz="2000" spc="-1" strike="noStrike">
                <a:solidFill>
                  <a:srgbClr val="000000"/>
                </a:solidFill>
                <a:uFill>
                  <a:solidFill>
                    <a:srgbClr val="ffffff"/>
                  </a:solidFill>
                </a:uFill>
                <a:latin typeface="Trebuchet MS"/>
                <a:ea typeface="ＭＳ Ｐゴシック"/>
              </a:rPr>
              <a:t>: A queue of customers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Insert: </a:t>
            </a:r>
            <a:r>
              <a:rPr b="0" lang="en-IN" sz="2000" spc="-1" strike="noStrike">
                <a:solidFill>
                  <a:srgbClr val="3333ff"/>
                </a:solidFill>
                <a:uFill>
                  <a:solidFill>
                    <a:srgbClr val="ffffff"/>
                  </a:solidFill>
                </a:uFill>
                <a:latin typeface="Trebuchet MS"/>
                <a:ea typeface="ＭＳ Ｐゴシック"/>
              </a:rPr>
              <a:t>enqueue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Delete: </a:t>
            </a:r>
            <a:r>
              <a:rPr b="0" lang="en-IN" sz="2000" spc="-1" strike="noStrike">
                <a:solidFill>
                  <a:srgbClr val="3333ff"/>
                </a:solidFill>
                <a:uFill>
                  <a:solidFill>
                    <a:srgbClr val="ffffff"/>
                  </a:solidFill>
                </a:uFill>
                <a:latin typeface="Trebuchet MS"/>
                <a:ea typeface="ＭＳ Ｐゴシック"/>
              </a:rPr>
              <a:t>dequeue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Additional operations: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Is the queue empty?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Concatenate two queues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a:t>
            </a:r>
            <a:r>
              <a:rPr b="0" lang="en-IN" sz="2000" spc="-1" strike="noStrike">
                <a:solidFill>
                  <a:srgbClr val="000000"/>
                </a:solidFill>
                <a:uFill>
                  <a:solidFill>
                    <a:srgbClr val="ffffff"/>
                  </a:solidFill>
                </a:uFill>
                <a:latin typeface="Trebuchet MS"/>
                <a:ea typeface="ＭＳ Ｐゴシック"/>
              </a:rPr>
              <a:t>: Can each of these operations be implemented in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 using any one of our list data structures?</a:t>
            </a:r>
            <a:endParaRPr b="0" lang="en-IN" sz="1800" spc="-1" strike="noStrike">
              <a:solidFill>
                <a:srgbClr val="000000"/>
              </a:solidFill>
              <a:uFill>
                <a:solidFill>
                  <a:srgbClr val="ffffff"/>
                </a:solidFill>
              </a:uFill>
              <a:latin typeface="Arial"/>
            </a:endParaRPr>
          </a:p>
        </p:txBody>
      </p:sp>
    </p:spTree>
  </p:cSld>
  <p:timing>
    <p:tnLst>
      <p:par>
        <p:cTn id="2523" dur="indefinite" restart="never" nodeType="tmRoot">
          <p:childTnLst>
            <p:seq>
              <p:cTn id="2524" dur="indefinite" nodeType="mainSeq">
                <p:childTnLst>
                  <p:par>
                    <p:cTn id="2525" nodeType="clickEffect" fill="hold">
                      <p:stCondLst>
                        <p:cond delay="indefinite"/>
                      </p:stCondLst>
                      <p:childTnLst>
                        <p:par>
                          <p:cTn id="2526" nodeType="withEffect" fill="hold">
                            <p:stCondLst>
                              <p:cond delay="0"/>
                            </p:stCondLst>
                            <p:childTnLst>
                              <p:par>
                                <p:cTn id="2527" nodeType="clickEffect" fill="hold" presetClass="entr" presetID="1">
                                  <p:stCondLst>
                                    <p:cond delay="0"/>
                                  </p:stCondLst>
                                  <p:childTnLst>
                                    <p:set>
                                      <p:cBhvr>
                                        <p:cTn id="2528" dur="1" fill="hold">
                                          <p:stCondLst>
                                            <p:cond delay="0"/>
                                          </p:stCondLst>
                                        </p:cTn>
                                        <p:tgtEl>
                                          <p:spTgt spid="511">
                                            <p:txEl>
                                              <p:pRg st="1" end="96"/>
                                            </p:txEl>
                                          </p:spTgt>
                                        </p:tgtEl>
                                        <p:attrNameLst>
                                          <p:attrName>style.visibility</p:attrName>
                                        </p:attrNameLst>
                                      </p:cBhvr>
                                      <p:to>
                                        <p:strVal val="visible"/>
                                      </p:to>
                                    </p:set>
                                  </p:childTnLst>
                                </p:cTn>
                              </p:par>
                            </p:childTnLst>
                          </p:cTn>
                        </p:par>
                      </p:childTnLst>
                    </p:cTn>
                  </p:par>
                  <p:par>
                    <p:cTn id="2529" nodeType="clickEffect" fill="hold">
                      <p:stCondLst>
                        <p:cond delay="indefinite"/>
                      </p:stCondLst>
                      <p:childTnLst>
                        <p:par>
                          <p:cTn id="2530" nodeType="withEffect" fill="hold">
                            <p:stCondLst>
                              <p:cond delay="0"/>
                            </p:stCondLst>
                            <p:childTnLst>
                              <p:par>
                                <p:cTn id="2531" nodeType="clickEffect" fill="hold" presetClass="entr" presetID="1">
                                  <p:stCondLst>
                                    <p:cond delay="0"/>
                                  </p:stCondLst>
                                  <p:childTnLst>
                                    <p:set>
                                      <p:cBhvr>
                                        <p:cTn id="2532" dur="1" fill="hold">
                                          <p:stCondLst>
                                            <p:cond delay="0"/>
                                          </p:stCondLst>
                                        </p:cTn>
                                        <p:tgtEl>
                                          <p:spTgt spid="511">
                                            <p:txEl>
                                              <p:pRg st="397" end="397"/>
                                            </p:txEl>
                                          </p:spTgt>
                                        </p:tgtEl>
                                        <p:attrNameLst>
                                          <p:attrName>style.visibility</p:attrName>
                                        </p:attrNameLst>
                                      </p:cBhvr>
                                      <p:to>
                                        <p:strVal val="visible"/>
                                      </p:to>
                                    </p:set>
                                  </p:childTnLst>
                                </p:cTn>
                              </p:par>
                            </p:childTnLst>
                          </p:cTn>
                        </p:par>
                      </p:childTnLst>
                    </p:cTn>
                  </p:par>
                  <p:par>
                    <p:cTn id="2533" nodeType="clickEffect" fill="hold">
                      <p:stCondLst>
                        <p:cond delay="indefinite"/>
                      </p:stCondLst>
                      <p:childTnLst>
                        <p:par>
                          <p:cTn id="2534" nodeType="withEffect" fill="hold">
                            <p:stCondLst>
                              <p:cond delay="0"/>
                            </p:stCondLst>
                            <p:childTnLst>
                              <p:par>
                                <p:cTn id="2535" nodeType="clickEffect" fill="hold" presetClass="entr" presetID="1">
                                  <p:stCondLst>
                                    <p:cond delay="0"/>
                                  </p:stCondLst>
                                  <p:childTnLst>
                                    <p:set>
                                      <p:cBhvr>
                                        <p:cTn id="2536" dur="1" fill="hold">
                                          <p:stCondLst>
                                            <p:cond delay="0"/>
                                          </p:stCondLst>
                                        </p:cTn>
                                        <p:tgtEl>
                                          <p:spTgt spid="511">
                                            <p:txEl>
                                              <p:pRg st="397" end="397"/>
                                            </p:txEl>
                                          </p:spTgt>
                                        </p:tgtEl>
                                        <p:attrNameLst>
                                          <p:attrName>style.visibility</p:attrName>
                                        </p:attrNameLst>
                                      </p:cBhvr>
                                      <p:to>
                                        <p:strVal val="visible"/>
                                      </p:to>
                                    </p:set>
                                  </p:childTnLst>
                                </p:cTn>
                              </p:par>
                            </p:childTnLst>
                          </p:cTn>
                        </p:par>
                      </p:childTnLst>
                    </p:cTn>
                  </p:par>
                  <p:par>
                    <p:cTn id="2537" fill="hold">
                      <p:stCondLst>
                        <p:cond delay="indefinite"/>
                      </p:stCondLst>
                      <p:childTnLst>
                        <p:par>
                          <p:cTn id="2538" fill="hold">
                            <p:stCondLst>
                              <p:cond delay="0"/>
                            </p:stCondLst>
                            <p:childTnLst>
                              <p:par>
                                <p:cTn id="2539" nodeType="clickEffect" fill="hold" presetClass="entr" presetID="1">
                                  <p:stCondLst>
                                    <p:cond delay="0"/>
                                  </p:stCondLst>
                                  <p:childTnLst>
                                    <p:set>
                                      <p:cBhvr>
                                        <p:cTn id="2540" dur="1" fill="hold">
                                          <p:stCondLst>
                                            <p:cond delay="0"/>
                                          </p:stCondLst>
                                        </p:cTn>
                                        <p:tgtEl>
                                          <p:spTgt spid="511">
                                            <p:txEl>
                                              <p:pRg st="397" end="397"/>
                                            </p:txEl>
                                          </p:spTgt>
                                        </p:tgtEl>
                                        <p:attrNameLst>
                                          <p:attrName>style.visibility</p:attrName>
                                        </p:attrNameLst>
                                      </p:cBhvr>
                                      <p:to>
                                        <p:strVal val="visible"/>
                                      </p:to>
                                    </p:set>
                                  </p:childTnLst>
                                </p:cTn>
                              </p:par>
                            </p:childTnLst>
                          </p:cTn>
                        </p:par>
                      </p:childTnLst>
                    </p:cTn>
                  </p:par>
                  <p:par>
                    <p:cTn id="2541" fill="hold">
                      <p:stCondLst>
                        <p:cond delay="indefinite"/>
                      </p:stCondLst>
                      <p:childTnLst>
                        <p:par>
                          <p:cTn id="2542" fill="hold">
                            <p:stCondLst>
                              <p:cond delay="0"/>
                            </p:stCondLst>
                            <p:childTnLst>
                              <p:par>
                                <p:cTn id="2543" nodeType="clickEffect" fill="hold" presetClass="entr" presetID="1">
                                  <p:stCondLst>
                                    <p:cond delay="0"/>
                                  </p:stCondLst>
                                  <p:childTnLst>
                                    <p:set>
                                      <p:cBhvr>
                                        <p:cTn id="2544" dur="1" fill="hold">
                                          <p:stCondLst>
                                            <p:cond delay="0"/>
                                          </p:stCondLst>
                                        </p:cTn>
                                        <p:tgtEl>
                                          <p:spTgt spid="511">
                                            <p:txEl>
                                              <p:pRg st="397" end="397"/>
                                            </p:txEl>
                                          </p:spTgt>
                                        </p:tgtEl>
                                        <p:attrNameLst>
                                          <p:attrName>style.visibility</p:attrName>
                                        </p:attrNameLst>
                                      </p:cBhvr>
                                      <p:to>
                                        <p:strVal val="visible"/>
                                      </p:to>
                                    </p:set>
                                  </p:childTnLst>
                                </p:cTn>
                              </p:par>
                            </p:childTnLst>
                          </p:cTn>
                        </p:par>
                      </p:childTnLst>
                    </p:cTn>
                  </p:par>
                  <p:par>
                    <p:cTn id="2545" fill="hold">
                      <p:stCondLst>
                        <p:cond delay="indefinite"/>
                      </p:stCondLst>
                      <p:childTnLst>
                        <p:par>
                          <p:cTn id="2546" fill="hold">
                            <p:stCondLst>
                              <p:cond delay="0"/>
                            </p:stCondLst>
                            <p:childTnLst>
                              <p:par>
                                <p:cTn id="2547" nodeType="clickEffect" fill="hold" presetClass="entr" presetID="1">
                                  <p:stCondLst>
                                    <p:cond delay="0"/>
                                  </p:stCondLst>
                                  <p:childTnLst>
                                    <p:set>
                                      <p:cBhvr>
                                        <p:cTn id="2548" dur="1" fill="hold">
                                          <p:stCondLst>
                                            <p:cond delay="0"/>
                                          </p:stCondLst>
                                        </p:cTn>
                                        <p:tgtEl>
                                          <p:spTgt spid="511">
                                            <p:txEl>
                                              <p:pRg st="397" end="397"/>
                                            </p:txEl>
                                          </p:spTgt>
                                        </p:tgtEl>
                                        <p:attrNameLst>
                                          <p:attrName>style.visibility</p:attrName>
                                        </p:attrNameLst>
                                      </p:cBhvr>
                                      <p:to>
                                        <p:strVal val="visible"/>
                                      </p:to>
                                    </p:set>
                                  </p:childTnLst>
                                </p:cTn>
                              </p:par>
                            </p:childTnLst>
                          </p:cTn>
                        </p:par>
                      </p:childTnLst>
                    </p:cTn>
                  </p:par>
                  <p:par>
                    <p:cTn id="2549" fill="hold">
                      <p:stCondLst>
                        <p:cond delay="indefinite"/>
                      </p:stCondLst>
                      <p:childTnLst>
                        <p:par>
                          <p:cTn id="2550" fill="hold">
                            <p:stCondLst>
                              <p:cond delay="0"/>
                            </p:stCondLst>
                            <p:childTnLst>
                              <p:par>
                                <p:cTn id="2551" nodeType="clickEffect" fill="hold" presetClass="entr" presetID="1">
                                  <p:stCondLst>
                                    <p:cond delay="0"/>
                                  </p:stCondLst>
                                  <p:childTnLst>
                                    <p:set>
                                      <p:cBhvr>
                                        <p:cTn id="2552" dur="1" fill="hold">
                                          <p:stCondLst>
                                            <p:cond delay="0"/>
                                          </p:stCondLst>
                                        </p:cTn>
                                        <p:tgtEl>
                                          <p:spTgt spid="511">
                                            <p:txEl>
                                              <p:pRg st="397" end="397"/>
                                            </p:txEl>
                                          </p:spTgt>
                                        </p:tgtEl>
                                        <p:attrNameLst>
                                          <p:attrName>style.visibility</p:attrName>
                                        </p:attrNameLst>
                                      </p:cBhvr>
                                      <p:to>
                                        <p:strVal val="visible"/>
                                      </p:to>
                                    </p:set>
                                  </p:childTnLst>
                                </p:cTn>
                              </p:par>
                              <p:par>
                                <p:cTn id="2553" nodeType="withEffect" fill="hold" presetClass="entr" presetID="1">
                                  <p:stCondLst>
                                    <p:cond delay="0"/>
                                  </p:stCondLst>
                                  <p:childTnLst>
                                    <p:set>
                                      <p:cBhvr>
                                        <p:cTn id="2554" dur="1" fill="hold">
                                          <p:stCondLst>
                                            <p:cond delay="0"/>
                                          </p:stCondLst>
                                        </p:cTn>
                                        <p:tgtEl>
                                          <p:spTgt spid="511">
                                            <p:txEl>
                                              <p:pRg st="397" end="397"/>
                                            </p:txEl>
                                          </p:spTgt>
                                        </p:tgtEl>
                                        <p:attrNameLst>
                                          <p:attrName>style.visibility</p:attrName>
                                        </p:attrNameLst>
                                      </p:cBhvr>
                                      <p:to>
                                        <p:strVal val="visible"/>
                                      </p:to>
                                    </p:set>
                                  </p:childTnLst>
                                </p:cTn>
                              </p:par>
                            </p:childTnLst>
                          </p:cTn>
                        </p:par>
                      </p:childTnLst>
                    </p:cTn>
                  </p:par>
                  <p:par>
                    <p:cTn id="2555" fill="hold">
                      <p:stCondLst>
                        <p:cond delay="indefinite"/>
                      </p:stCondLst>
                      <p:childTnLst>
                        <p:par>
                          <p:cTn id="2556" fill="hold">
                            <p:stCondLst>
                              <p:cond delay="0"/>
                            </p:stCondLst>
                            <p:childTnLst>
                              <p:par>
                                <p:cTn id="2557" nodeType="clickEffect" fill="hold" presetClass="entr" presetID="1">
                                  <p:stCondLst>
                                    <p:cond delay="0"/>
                                  </p:stCondLst>
                                  <p:childTnLst>
                                    <p:set>
                                      <p:cBhvr>
                                        <p:cTn id="2558" dur="1" fill="hold">
                                          <p:stCondLst>
                                            <p:cond delay="0"/>
                                          </p:stCondLst>
                                        </p:cTn>
                                        <p:tgtEl>
                                          <p:spTgt spid="511">
                                            <p:txEl>
                                              <p:pRg st="397" end="39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D001142A-C025-4081-B132-C424BDF1EA9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13"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Stacks and Queues</a:t>
            </a:r>
            <a:endParaRPr b="0" lang="en-IN" sz="1800" spc="-1" strike="noStrike">
              <a:solidFill>
                <a:srgbClr val="000000"/>
              </a:solidFill>
              <a:uFill>
                <a:solidFill>
                  <a:srgbClr val="ffffff"/>
                </a:solidFill>
              </a:uFill>
              <a:latin typeface="Arial"/>
            </a:endParaRPr>
          </a:p>
        </p:txBody>
      </p:sp>
      <p:sp>
        <p:nvSpPr>
          <p:cNvPr id="514"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3333ff"/>
                </a:solidFill>
                <a:uFill>
                  <a:solidFill>
                    <a:srgbClr val="ffffff"/>
                  </a:solidFill>
                </a:uFill>
                <a:latin typeface="Trebuchet MS"/>
                <a:ea typeface="ＭＳ Ｐゴシック"/>
              </a:rPr>
              <a:t>stack</a:t>
            </a:r>
            <a:r>
              <a:rPr b="0" lang="en-IN" sz="2000" spc="-1" strike="noStrike">
                <a:solidFill>
                  <a:srgbClr val="000000"/>
                </a:solidFill>
                <a:uFill>
                  <a:solidFill>
                    <a:srgbClr val="ffffff"/>
                  </a:solidFill>
                </a:uFill>
                <a:latin typeface="Trebuchet MS"/>
                <a:ea typeface="ＭＳ Ｐゴシック"/>
              </a:rPr>
              <a:t> is a data structure that supports inserting and deleting data, with a special property </a:t>
            </a:r>
            <a:r>
              <a:rPr b="1" lang="en-IN" sz="2000" spc="-1" strike="noStrike">
                <a:solidFill>
                  <a:srgbClr val="000000"/>
                </a:solidFill>
                <a:uFill>
                  <a:solidFill>
                    <a:srgbClr val="ffffff"/>
                  </a:solidFill>
                </a:uFill>
                <a:latin typeface="Trebuchet MS"/>
                <a:ea typeface="ＭＳ Ｐゴシック"/>
              </a:rPr>
              <a:t>(</a:t>
            </a:r>
            <a:r>
              <a:rPr b="1" lang="en-IN" sz="2000" spc="-1" strike="noStrike">
                <a:solidFill>
                  <a:srgbClr val="3333ff"/>
                </a:solidFill>
                <a:uFill>
                  <a:solidFill>
                    <a:srgbClr val="ffffff"/>
                  </a:solidFill>
                </a:uFill>
                <a:latin typeface="Trebuchet MS"/>
                <a:ea typeface="ＭＳ Ｐゴシック"/>
              </a:rPr>
              <a:t>LIFO</a:t>
            </a:r>
            <a:r>
              <a:rPr b="1"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 the </a:t>
            </a:r>
            <a:r>
              <a:rPr b="1" lang="en-IN" sz="2000" spc="-1" strike="noStrike">
                <a:solidFill>
                  <a:srgbClr val="3333ff"/>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ast item </a:t>
            </a:r>
            <a:r>
              <a:rPr b="1" lang="en-IN" sz="2000" spc="-1" strike="noStrike">
                <a:solidFill>
                  <a:srgbClr val="3333ff"/>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 is the </a:t>
            </a:r>
            <a:r>
              <a:rPr b="1" lang="en-IN" sz="2000" spc="-1" strike="noStrike">
                <a:solidFill>
                  <a:srgbClr val="3333ff"/>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irst item </a:t>
            </a:r>
            <a:r>
              <a:rPr b="1" lang="en-IN" sz="2000" spc="-1" strike="noStrike">
                <a:solidFill>
                  <a:srgbClr val="3333ff"/>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ut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Insert: </a:t>
            </a:r>
            <a:r>
              <a:rPr b="0" lang="en-IN" sz="2000" spc="-1" strike="noStrike">
                <a:solidFill>
                  <a:srgbClr val="3333ff"/>
                </a:solidFill>
                <a:uFill>
                  <a:solidFill>
                    <a:srgbClr val="ffffff"/>
                  </a:solidFill>
                </a:uFill>
                <a:latin typeface="Trebuchet MS"/>
                <a:ea typeface="ＭＳ Ｐゴシック"/>
              </a:rPr>
              <a:t>push</a:t>
            </a:r>
            <a:r>
              <a:rPr b="0" lang="en-IN" sz="2000" spc="-1" strike="noStrike">
                <a:solidFill>
                  <a:srgbClr val="000000"/>
                </a:solidFill>
                <a:uFill>
                  <a:solidFill>
                    <a:srgbClr val="ffffff"/>
                  </a:solidFill>
                </a:uFill>
                <a:latin typeface="Trebuchet MS"/>
                <a:ea typeface="ＭＳ Ｐゴシック"/>
              </a:rPr>
              <a:t> onto the stack</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Delete: </a:t>
            </a:r>
            <a:r>
              <a:rPr b="0" lang="en-IN" sz="2000" spc="-1" strike="noStrike">
                <a:solidFill>
                  <a:srgbClr val="3333ff"/>
                </a:solidFill>
                <a:uFill>
                  <a:solidFill>
                    <a:srgbClr val="ffffff"/>
                  </a:solidFill>
                </a:uFill>
                <a:latin typeface="Trebuchet MS"/>
                <a:ea typeface="ＭＳ Ｐゴシック"/>
              </a:rPr>
              <a:t>pop</a:t>
            </a:r>
            <a:r>
              <a:rPr b="0" lang="en-IN" sz="2000" spc="-1" strike="noStrike">
                <a:solidFill>
                  <a:srgbClr val="000000"/>
                </a:solidFill>
                <a:uFill>
                  <a:solidFill>
                    <a:srgbClr val="ffffff"/>
                  </a:solidFill>
                </a:uFill>
                <a:latin typeface="Trebuchet MS"/>
                <a:ea typeface="ＭＳ Ｐゴシック"/>
              </a:rPr>
              <a:t> from the stack</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3333ff"/>
                </a:solidFill>
                <a:uFill>
                  <a:solidFill>
                    <a:srgbClr val="ffffff"/>
                  </a:solidFill>
                </a:uFill>
                <a:latin typeface="Trebuchet MS"/>
                <a:ea typeface="ＭＳ Ｐゴシック"/>
              </a:rPr>
              <a:t>queue</a:t>
            </a:r>
            <a:r>
              <a:rPr b="0" lang="en-IN" sz="2000" spc="-1" strike="noStrike">
                <a:solidFill>
                  <a:srgbClr val="000000"/>
                </a:solidFill>
                <a:uFill>
                  <a:solidFill>
                    <a:srgbClr val="ffffff"/>
                  </a:solidFill>
                </a:uFill>
                <a:latin typeface="Trebuchet MS"/>
                <a:ea typeface="ＭＳ Ｐゴシック"/>
              </a:rPr>
              <a:t> is a data structure that supports inserting and deleting data, with a special property </a:t>
            </a:r>
            <a:r>
              <a:rPr b="1" lang="en-IN" sz="2000" spc="-1" strike="noStrike">
                <a:solidFill>
                  <a:srgbClr val="000000"/>
                </a:solidFill>
                <a:uFill>
                  <a:solidFill>
                    <a:srgbClr val="ffffff"/>
                  </a:solidFill>
                </a:uFill>
                <a:latin typeface="Trebuchet MS"/>
                <a:ea typeface="ＭＳ Ｐゴシック"/>
              </a:rPr>
              <a:t>(</a:t>
            </a:r>
            <a:r>
              <a:rPr b="1" lang="en-IN" sz="2000" spc="-1" strike="noStrike">
                <a:solidFill>
                  <a:srgbClr val="3333ff"/>
                </a:solidFill>
                <a:uFill>
                  <a:solidFill>
                    <a:srgbClr val="ffffff"/>
                  </a:solidFill>
                </a:uFill>
                <a:latin typeface="Trebuchet MS"/>
                <a:ea typeface="ＭＳ Ｐゴシック"/>
              </a:rPr>
              <a:t>FIFO</a:t>
            </a:r>
            <a:r>
              <a:rPr b="1"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 the </a:t>
            </a:r>
            <a:r>
              <a:rPr b="1" lang="en-IN" sz="2000" spc="-1" strike="noStrike">
                <a:solidFill>
                  <a:srgbClr val="3333ff"/>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irst item </a:t>
            </a:r>
            <a:r>
              <a:rPr b="1" lang="en-IN" sz="2000" spc="-1" strike="noStrike">
                <a:solidFill>
                  <a:srgbClr val="3333ff"/>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 is the </a:t>
            </a:r>
            <a:r>
              <a:rPr b="1" lang="en-IN" sz="2000" spc="-1" strike="noStrike">
                <a:solidFill>
                  <a:srgbClr val="3333ff"/>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irst item </a:t>
            </a:r>
            <a:r>
              <a:rPr b="1" lang="en-IN" sz="2000" spc="-1" strike="noStrike">
                <a:solidFill>
                  <a:srgbClr val="3333ff"/>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ut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Insert: </a:t>
            </a:r>
            <a:r>
              <a:rPr b="0" lang="en-IN" sz="2000" spc="-1" strike="noStrike">
                <a:solidFill>
                  <a:srgbClr val="3333ff"/>
                </a:solidFill>
                <a:uFill>
                  <a:solidFill>
                    <a:srgbClr val="ffffff"/>
                  </a:solidFill>
                </a:uFill>
                <a:latin typeface="Trebuchet MS"/>
                <a:ea typeface="ＭＳ Ｐゴシック"/>
              </a:rPr>
              <a:t>enqueue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Delete: </a:t>
            </a:r>
            <a:r>
              <a:rPr b="0" lang="en-IN" sz="2000" spc="-1" strike="noStrike">
                <a:solidFill>
                  <a:srgbClr val="3333ff"/>
                </a:solidFill>
                <a:uFill>
                  <a:solidFill>
                    <a:srgbClr val="ffffff"/>
                  </a:solidFill>
                </a:uFill>
                <a:latin typeface="Trebuchet MS"/>
                <a:ea typeface="ＭＳ Ｐゴシック"/>
              </a:rPr>
              <a:t>dequeue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Fast implementations: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Stack: LinkedList1 will have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worst-case performance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Queue: LinkedList2 will have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worst-case performance</a:t>
            </a:r>
            <a:endParaRPr b="0" lang="en-IN" sz="1800" spc="-1" strike="noStrike">
              <a:solidFill>
                <a:srgbClr val="000000"/>
              </a:solidFill>
              <a:uFill>
                <a:solidFill>
                  <a:srgbClr val="ffffff"/>
                </a:solidFill>
              </a:uFill>
              <a:latin typeface="Arial"/>
            </a:endParaRPr>
          </a:p>
        </p:txBody>
      </p:sp>
    </p:spTree>
  </p:cSld>
  <p:timing>
    <p:tnLst>
      <p:par>
        <p:cTn id="2559" dur="indefinite" restart="never" nodeType="tmRoot">
          <p:childTnLst>
            <p:seq>
              <p:cTn id="2560" dur="indefinite" nodeType="mainSeq">
                <p:childTnLst>
                  <p:par>
                    <p:cTn id="2561" nodeType="clickEffect" fill="hold">
                      <p:stCondLst>
                        <p:cond delay="indefinite"/>
                      </p:stCondLst>
                      <p:childTnLst>
                        <p:par>
                          <p:cTn id="2562" nodeType="withEffect" fill="hold">
                            <p:stCondLst>
                              <p:cond delay="0"/>
                            </p:stCondLst>
                            <p:childTnLst>
                              <p:par>
                                <p:cTn id="2563" nodeType="clickEffect" fill="hold" presetClass="entr" presetID="1">
                                  <p:stCondLst>
                                    <p:cond delay="0"/>
                                  </p:stCondLst>
                                  <p:childTnLst>
                                    <p:set>
                                      <p:cBhvr>
                                        <p:cTn id="2564" dur="1" fill="hold">
                                          <p:stCondLst>
                                            <p:cond delay="0"/>
                                          </p:stCondLst>
                                        </p:cTn>
                                        <p:tgtEl>
                                          <p:spTgt spid="514">
                                            <p:txEl>
                                              <p:pRg st="511" end="511"/>
                                            </p:txEl>
                                          </p:spTgt>
                                        </p:tgtEl>
                                        <p:attrNameLst>
                                          <p:attrName>style.visibility</p:attrName>
                                        </p:attrNameLst>
                                      </p:cBhvr>
                                      <p:to>
                                        <p:strVal val="visible"/>
                                      </p:to>
                                    </p:set>
                                  </p:childTnLst>
                                </p:cTn>
                              </p:par>
                            </p:childTnLst>
                          </p:cTn>
                        </p:par>
                      </p:childTnLst>
                    </p:cTn>
                  </p:par>
                  <p:par>
                    <p:cTn id="2565" fill="hold">
                      <p:stCondLst>
                        <p:cond delay="indefinite"/>
                      </p:stCondLst>
                      <p:childTnLst>
                        <p:par>
                          <p:cTn id="2566" fill="hold">
                            <p:stCondLst>
                              <p:cond delay="0"/>
                            </p:stCondLst>
                            <p:childTnLst>
                              <p:par>
                                <p:cTn id="2567" nodeType="clickEffect" fill="hold" presetClass="entr" presetID="1">
                                  <p:stCondLst>
                                    <p:cond delay="0"/>
                                  </p:stCondLst>
                                  <p:childTnLst>
                                    <p:set>
                                      <p:cBhvr>
                                        <p:cTn id="2568" dur="1" fill="hold">
                                          <p:stCondLst>
                                            <p:cond delay="0"/>
                                          </p:stCondLst>
                                        </p:cTn>
                                        <p:tgtEl>
                                          <p:spTgt spid="514">
                                            <p:txEl>
                                              <p:pRg st="511" end="5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759432D0-1320-42FE-860E-23DA12D047CD}"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16"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ArrayList2 implementation of Stack</a:t>
            </a:r>
            <a:endParaRPr b="0" lang="en-IN" sz="1800" spc="-1" strike="noStrike">
              <a:solidFill>
                <a:srgbClr val="000000"/>
              </a:solidFill>
              <a:uFill>
                <a:solidFill>
                  <a:srgbClr val="ffffff"/>
                </a:solidFill>
              </a:uFill>
              <a:latin typeface="Arial"/>
            </a:endParaRPr>
          </a:p>
        </p:txBody>
      </p:sp>
      <p:sp>
        <p:nvSpPr>
          <p:cNvPr id="517"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Push as append: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 usually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 in the worst case (when the array doubles)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array size doubles at: </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+1, 2</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+1, 4</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+1, …  (</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 initial size; a constant)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a:t>
            </a:r>
            <a:r>
              <a:rPr b="0" lang="en-IN" sz="2000" spc="-1" strike="noStrike">
                <a:solidFill>
                  <a:srgbClr val="000000"/>
                </a:solidFill>
                <a:uFill>
                  <a:solidFill>
                    <a:srgbClr val="ffffff"/>
                  </a:solidFill>
                </a:uFill>
                <a:latin typeface="Trebuchet MS"/>
                <a:ea typeface="ＭＳ Ｐゴシック"/>
              </a:rPr>
              <a:t>: After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pushes, how many times did the array double?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Answer</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times where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Suppose each push takes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 time to add append, and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 additional time per element to double (where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 and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 are constants)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Total time for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pushes =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+ 2</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+ 4</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 ... + 2</a:t>
            </a:r>
            <a:r>
              <a:rPr b="0" i="1" lang="en-IN" sz="2000" spc="-1" strike="noStrike" baseline="30000">
                <a:solidFill>
                  <a:srgbClr val="000000"/>
                </a:solidFill>
                <a:uFill>
                  <a:solidFill>
                    <a:srgbClr val="ffffff"/>
                  </a:solidFill>
                </a:uFill>
                <a:latin typeface="Trebuchet MS"/>
                <a:ea typeface="ＭＳ Ｐゴシック"/>
              </a:rPr>
              <a:t>m</a:t>
            </a:r>
            <a:r>
              <a:rPr b="0" lang="en-IN" sz="2000" spc="-1" strike="noStrike" baseline="30000">
                <a:solidFill>
                  <a:srgbClr val="000000"/>
                </a:solidFill>
                <a:uFill>
                  <a:solidFill>
                    <a:srgbClr val="ffffff"/>
                  </a:solidFill>
                </a:uFill>
                <a:latin typeface="Symbol"/>
                <a:ea typeface="ＭＳ Ｐゴシック"/>
              </a:rPr>
              <a:t></a:t>
            </a:r>
            <a:r>
              <a:rPr b="0" lang="en-IN" sz="2000" spc="-1" strike="noStrike" baseline="30000">
                <a:solidFill>
                  <a:srgbClr val="000000"/>
                </a:solidFill>
                <a:uFill>
                  <a:solidFill>
                    <a:srgbClr val="ffffff"/>
                  </a:solidFill>
                </a:uFill>
                <a:latin typeface="Trebuchet MS"/>
                <a:ea typeface="ＭＳ Ｐゴシック"/>
              </a:rPr>
              <a:t>1</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(1 + 2 + 4 + ... + 2</a:t>
            </a:r>
            <a:r>
              <a:rPr b="0" i="1" lang="en-IN" sz="2000" spc="-1" strike="noStrike" baseline="30000">
                <a:solidFill>
                  <a:srgbClr val="000000"/>
                </a:solidFill>
                <a:uFill>
                  <a:solidFill>
                    <a:srgbClr val="ffffff"/>
                  </a:solidFill>
                </a:uFill>
                <a:latin typeface="Trebuchet MS"/>
                <a:ea typeface="ＭＳ Ｐゴシック"/>
              </a:rPr>
              <a:t>m</a:t>
            </a:r>
            <a:r>
              <a:rPr b="0" lang="en-IN" sz="2000" spc="-1" strike="noStrike" baseline="30000">
                <a:solidFill>
                  <a:srgbClr val="000000"/>
                </a:solidFill>
                <a:uFill>
                  <a:solidFill>
                    <a:srgbClr val="ffffff"/>
                  </a:solidFill>
                </a:uFill>
                <a:latin typeface="Symbol"/>
                <a:ea typeface="ＭＳ Ｐゴシック"/>
              </a:rPr>
              <a:t></a:t>
            </a:r>
            <a:r>
              <a:rPr b="0" lang="en-IN" sz="2000" spc="-1" strike="noStrike" baseline="30000">
                <a:solidFill>
                  <a:srgbClr val="000000"/>
                </a:solidFill>
                <a:uFill>
                  <a:solidFill>
                    <a:srgbClr val="ffffff"/>
                  </a:solidFill>
                </a:uFill>
                <a:latin typeface="Trebuchet MS"/>
                <a:ea typeface="ＭＳ Ｐゴシック"/>
              </a:rPr>
              <a:t>1</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(2</a:t>
            </a:r>
            <a:r>
              <a:rPr b="0" i="1" lang="en-IN" sz="2000" spc="-1" strike="noStrike" baseline="30000">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+ 2</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which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518" name="CustomShape 4"/>
          <p:cNvSpPr/>
          <p:nvPr/>
        </p:nvSpPr>
        <p:spPr>
          <a:xfrm>
            <a:off x="534600" y="1111680"/>
            <a:ext cx="9040320" cy="5780520"/>
          </a:xfrm>
          <a:prstGeom prst="rect">
            <a:avLst/>
          </a:prstGeom>
          <a:blipFill>
            <a:blip r:embed="rId1"/>
            <a:stretch>
              <a:fillRect/>
            </a:stretch>
          </a:blip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p:txBody>
      </p:sp>
      <p:sp>
        <p:nvSpPr>
          <p:cNvPr id="519" name="CustomShape 5"/>
          <p:cNvSpPr/>
          <p:nvPr/>
        </p:nvSpPr>
        <p:spPr>
          <a:xfrm>
            <a:off x="5664240" y="5928120"/>
            <a:ext cx="3222720" cy="1004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Thus, each push takes </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worst case </a:t>
            </a:r>
            <a:r>
              <a:rPr b="0" lang="en-IN" sz="2000" spc="-1" strike="noStrike">
                <a:solidFill>
                  <a:srgbClr val="3333ff"/>
                </a:solidFill>
                <a:uFill>
                  <a:solidFill>
                    <a:srgbClr val="ffffff"/>
                  </a:solidFill>
                </a:uFill>
                <a:latin typeface="Trebuchet MS"/>
                <a:ea typeface="ＭＳ Ｐゴシック"/>
              </a:rPr>
              <a:t>amortized time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which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520" name="CustomShape 6"/>
          <p:cNvSpPr/>
          <p:nvPr/>
        </p:nvSpPr>
        <p:spPr>
          <a:xfrm>
            <a:off x="5650560" y="5928120"/>
            <a:ext cx="3250800" cy="1126080"/>
          </a:xfrm>
          <a:prstGeom prst="rect">
            <a:avLst/>
          </a:prstGeom>
          <a:blipFill>
            <a:blip r:embed="rId2"/>
            <a:stretch>
              <a:fillRect l="-1875" t="0" r="-1109" b="-8371"/>
            </a:stretch>
          </a:blip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p:txBody>
      </p:sp>
    </p:spTree>
  </p:cSld>
  <p:timing>
    <p:tnLst>
      <p:par>
        <p:cTn id="2569" dur="indefinite" restart="never" nodeType="tmRoot">
          <p:childTnLst>
            <p:seq>
              <p:cTn id="2570" dur="indefinite" nodeType="mainSeq">
                <p:childTnLst>
                  <p:par>
                    <p:cTn id="2571" fill="hold">
                      <p:stCondLst>
                        <p:cond delay="indefinite"/>
                      </p:stCondLst>
                      <p:childTnLst>
                        <p:par>
                          <p:cTn id="2572" fill="hold">
                            <p:stCondLst>
                              <p:cond delay="0"/>
                            </p:stCondLst>
                            <p:childTnLst>
                              <p:par>
                                <p:cTn id="2573" nodeType="clickEffect" fill="hold" presetClass="entr" presetID="1">
                                  <p:stCondLst>
                                    <p:cond delay="0"/>
                                  </p:stCondLst>
                                  <p:childTnLst>
                                    <p:set>
                                      <p:cBhvr>
                                        <p:cTn id="2574"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2575" fill="hold">
                      <p:stCondLst>
                        <p:cond delay="indefinite"/>
                      </p:stCondLst>
                      <p:childTnLst>
                        <p:par>
                          <p:cTn id="2576" fill="hold">
                            <p:stCondLst>
                              <p:cond delay="0"/>
                            </p:stCondLst>
                            <p:childTnLst>
                              <p:par>
                                <p:cTn id="2577" nodeType="clickEffect" fill="hold" presetClass="entr" presetID="1">
                                  <p:stCondLst>
                                    <p:cond delay="0"/>
                                  </p:stCondLst>
                                  <p:childTnLst>
                                    <p:set>
                                      <p:cBhvr>
                                        <p:cTn id="2578"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2579" fill="hold">
                      <p:stCondLst>
                        <p:cond delay="indefinite"/>
                      </p:stCondLst>
                      <p:childTnLst>
                        <p:par>
                          <p:cTn id="2580" fill="hold">
                            <p:stCondLst>
                              <p:cond delay="0"/>
                            </p:stCondLst>
                            <p:childTnLst>
                              <p:par>
                                <p:cTn id="2581" nodeType="clickEffect" fill="hold" presetClass="entr" presetID="1">
                                  <p:stCondLst>
                                    <p:cond delay="0"/>
                                  </p:stCondLst>
                                  <p:childTnLst>
                                    <p:set>
                                      <p:cBhvr>
                                        <p:cTn id="2582"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2583" fill="hold">
                      <p:stCondLst>
                        <p:cond delay="indefinite"/>
                      </p:stCondLst>
                      <p:childTnLst>
                        <p:par>
                          <p:cTn id="2584" fill="hold">
                            <p:stCondLst>
                              <p:cond delay="0"/>
                            </p:stCondLst>
                            <p:childTnLst>
                              <p:par>
                                <p:cTn id="2585" nodeType="clickEffect" fill="hold" presetClass="entr" presetID="1">
                                  <p:stCondLst>
                                    <p:cond delay="0"/>
                                  </p:stCondLst>
                                  <p:childTnLst>
                                    <p:set>
                                      <p:cBhvr>
                                        <p:cTn id="2586"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2587" fill="hold">
                      <p:stCondLst>
                        <p:cond delay="indefinite"/>
                      </p:stCondLst>
                      <p:childTnLst>
                        <p:par>
                          <p:cTn id="2588" fill="hold">
                            <p:stCondLst>
                              <p:cond delay="0"/>
                            </p:stCondLst>
                            <p:childTnLst>
                              <p:par>
                                <p:cTn id="2589" nodeType="clickEffect" fill="hold" presetClass="entr" presetID="1">
                                  <p:stCondLst>
                                    <p:cond delay="0"/>
                                  </p:stCondLst>
                                  <p:childTnLst>
                                    <p:set>
                                      <p:cBhvr>
                                        <p:cTn id="2590"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2591" fill="hold">
                      <p:stCondLst>
                        <p:cond delay="indefinite"/>
                      </p:stCondLst>
                      <p:childTnLst>
                        <p:par>
                          <p:cTn id="2592" fill="hold">
                            <p:stCondLst>
                              <p:cond delay="0"/>
                            </p:stCondLst>
                            <p:childTnLst>
                              <p:par>
                                <p:cTn id="2593" nodeType="clickEffect" fill="hold" presetClass="entr" presetID="1">
                                  <p:stCondLst>
                                    <p:cond delay="0"/>
                                  </p:stCondLst>
                                  <p:childTnLst>
                                    <p:set>
                                      <p:cBhvr>
                                        <p:cTn id="2594"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2595" fill="hold">
                      <p:stCondLst>
                        <p:cond delay="indefinite"/>
                      </p:stCondLst>
                      <p:childTnLst>
                        <p:par>
                          <p:cTn id="2596" fill="hold">
                            <p:stCondLst>
                              <p:cond delay="0"/>
                            </p:stCondLst>
                            <p:childTnLst>
                              <p:par>
                                <p:cTn id="2597" nodeType="clickEffect" fill="hold" presetClass="entr" presetID="1">
                                  <p:stCondLst>
                                    <p:cond delay="0"/>
                                  </p:stCondLst>
                                  <p:childTnLst>
                                    <p:set>
                                      <p:cBhvr>
                                        <p:cTn id="2598"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2599" fill="hold">
                      <p:stCondLst>
                        <p:cond delay="indefinite"/>
                      </p:stCondLst>
                      <p:childTnLst>
                        <p:par>
                          <p:cTn id="2600" fill="hold">
                            <p:stCondLst>
                              <p:cond delay="0"/>
                            </p:stCondLst>
                            <p:childTnLst>
                              <p:par>
                                <p:cTn id="2601" nodeType="clickEffect" fill="hold" presetClass="entr" presetID="1">
                                  <p:stCondLst>
                                    <p:cond delay="0"/>
                                  </p:stCondLst>
                                  <p:childTnLst>
                                    <p:set>
                                      <p:cBhvr>
                                        <p:cTn id="2602"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2603" fill="hold">
                      <p:stCondLst>
                        <p:cond delay="indefinite"/>
                      </p:stCondLst>
                      <p:childTnLst>
                        <p:par>
                          <p:cTn id="2604" fill="hold">
                            <p:stCondLst>
                              <p:cond delay="0"/>
                            </p:stCondLst>
                            <p:childTnLst>
                              <p:par>
                                <p:cTn id="2605" nodeType="clickEffect" fill="hold" presetClass="entr" presetID="1">
                                  <p:stCondLst>
                                    <p:cond delay="0"/>
                                  </p:stCondLst>
                                  <p:childTnLst>
                                    <p:set>
                                      <p:cBhvr>
                                        <p:cTn id="2606"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2607" fill="hold">
                      <p:stCondLst>
                        <p:cond delay="indefinite"/>
                      </p:stCondLst>
                      <p:childTnLst>
                        <p:par>
                          <p:cTn id="2608" fill="hold">
                            <p:stCondLst>
                              <p:cond delay="0"/>
                            </p:stCondLst>
                            <p:childTnLst>
                              <p:par>
                                <p:cTn id="2609" nodeType="clickEffect" fill="hold" presetClass="entr" presetID="1">
                                  <p:stCondLst>
                                    <p:cond delay="0"/>
                                  </p:stCondLst>
                                  <p:childTnLst>
                                    <p:set>
                                      <p:cBhvr>
                                        <p:cTn id="2610"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2611" fill="hold">
                      <p:stCondLst>
                        <p:cond delay="indefinite"/>
                      </p:stCondLst>
                      <p:childTnLst>
                        <p:par>
                          <p:cTn id="2612" fill="hold">
                            <p:stCondLst>
                              <p:cond delay="0"/>
                            </p:stCondLst>
                            <p:childTnLst>
                              <p:par>
                                <p:cTn id="2613" nodeType="clickEffect" fill="hold" presetClass="entr" presetID="1">
                                  <p:stCondLst>
                                    <p:cond delay="0"/>
                                  </p:stCondLst>
                                  <p:childTnLst>
                                    <p:set>
                                      <p:cBhvr>
                                        <p:cTn id="2614" dur="1" fill="hold">
                                          <p:stCondLst>
                                            <p:cond delay="0"/>
                                          </p:stCondLst>
                                        </p:cTn>
                                        <p:tgtEl>
                                          <p:spTgt spid="520">
                                            <p:txEl>
                                              <p:pRg st="0" end="2"/>
                                            </p:txEl>
                                          </p:spTgt>
                                        </p:tgtEl>
                                        <p:attrNameLst>
                                          <p:attrName>style.visibility</p:attrName>
                                        </p:attrNameLst>
                                      </p:cBhvr>
                                      <p:to>
                                        <p:strVal val="visible"/>
                                      </p:to>
                                    </p:set>
                                  </p:childTnLst>
                                </p:cTn>
                              </p:par>
                              <p:par>
                                <p:cTn id="2615" nodeType="withEffect" fill="hold" presetClass="entr" presetID="1">
                                  <p:stCondLst>
                                    <p:cond delay="0"/>
                                  </p:stCondLst>
                                  <p:childTnLst>
                                    <p:set>
                                      <p:cBhvr>
                                        <p:cTn id="2616"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2617" fill="hold">
                      <p:stCondLst>
                        <p:cond delay="indefinite"/>
                      </p:stCondLst>
                      <p:childTnLst>
                        <p:par>
                          <p:cTn id="2618" fill="hold">
                            <p:stCondLst>
                              <p:cond delay="0"/>
                            </p:stCondLst>
                            <p:childTnLst>
                              <p:par>
                                <p:cTn id="2619" nodeType="clickEffect" fill="hold" presetClass="entr" presetID="1">
                                  <p:stCondLst>
                                    <p:cond delay="0"/>
                                  </p:stCondLst>
                                  <p:childTnLst>
                                    <p:set>
                                      <p:cBhvr>
                                        <p:cTn id="2620"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F6B3C164-B82F-4787-8244-A0882EDD2CC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22"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ArrayList2: growing by constant instead of doubling</a:t>
            </a:r>
            <a:endParaRPr b="0" lang="en-IN" sz="1800" spc="-1" strike="noStrike">
              <a:solidFill>
                <a:srgbClr val="000000"/>
              </a:solidFill>
              <a:uFill>
                <a:solidFill>
                  <a:srgbClr val="ffffff"/>
                </a:solidFill>
              </a:uFill>
              <a:latin typeface="Arial"/>
            </a:endParaRPr>
          </a:p>
        </p:txBody>
      </p:sp>
      <p:sp>
        <p:nvSpPr>
          <p:cNvPr id="523"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Array size increases at: </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+1, 2</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+1, 3</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+1, …  (</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 initial size; a constant)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a:t>
            </a:r>
            <a:r>
              <a:rPr b="0" lang="en-IN" sz="2000" spc="-1" strike="noStrike">
                <a:solidFill>
                  <a:srgbClr val="000000"/>
                </a:solidFill>
                <a:uFill>
                  <a:solidFill>
                    <a:srgbClr val="ffffff"/>
                  </a:solidFill>
                </a:uFill>
                <a:latin typeface="Trebuchet MS"/>
                <a:ea typeface="ＭＳ Ｐゴシック"/>
              </a:rPr>
              <a:t>: After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pushes, how many times did the array grow?</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Answer</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 times where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Suppose each push takes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 time to add append, and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 additional time per element to grow (where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 and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 are constants)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Total time for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pushes =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+ 2</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+ 3</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 ... +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(1 + 2 + 3 + ... + </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+1)/2</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which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baseline="30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524" name="CustomShape 4"/>
          <p:cNvSpPr/>
          <p:nvPr/>
        </p:nvSpPr>
        <p:spPr>
          <a:xfrm>
            <a:off x="534600" y="1111680"/>
            <a:ext cx="9040320" cy="5780520"/>
          </a:xfrm>
          <a:prstGeom prst="rect">
            <a:avLst/>
          </a:prstGeom>
          <a:blipFill>
            <a:blip r:embed="rId1"/>
            <a:stretch>
              <a:fillRect/>
            </a:stretch>
          </a:blip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p:txBody>
      </p:sp>
      <p:sp>
        <p:nvSpPr>
          <p:cNvPr id="525" name="CustomShape 5"/>
          <p:cNvSpPr/>
          <p:nvPr/>
        </p:nvSpPr>
        <p:spPr>
          <a:xfrm>
            <a:off x="5295240" y="5632920"/>
            <a:ext cx="3222720" cy="1004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Thus, each push takes </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worst case </a:t>
            </a:r>
            <a:r>
              <a:rPr b="0" lang="en-IN" sz="2000" spc="-1" strike="noStrike">
                <a:solidFill>
                  <a:srgbClr val="3333ff"/>
                </a:solidFill>
                <a:uFill>
                  <a:solidFill>
                    <a:srgbClr val="ffffff"/>
                  </a:solidFill>
                </a:uFill>
                <a:latin typeface="Trebuchet MS"/>
                <a:ea typeface="ＭＳ Ｐゴシック"/>
              </a:rPr>
              <a:t>amortized time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which is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526" name="CustomShape 6"/>
          <p:cNvSpPr/>
          <p:nvPr/>
        </p:nvSpPr>
        <p:spPr>
          <a:xfrm>
            <a:off x="5281560" y="5632920"/>
            <a:ext cx="3250800" cy="1126080"/>
          </a:xfrm>
          <a:prstGeom prst="rect">
            <a:avLst/>
          </a:prstGeom>
          <a:blipFill>
            <a:blip r:embed="rId2"/>
            <a:stretch>
              <a:fillRect l="-2054" t="0" r="-1107" b="-8371"/>
            </a:stretch>
          </a:blip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p:txBody>
      </p:sp>
    </p:spTree>
  </p:cSld>
  <p:timing>
    <p:tnLst>
      <p:par>
        <p:cTn id="2621" dur="indefinite" restart="never" nodeType="tmRoot">
          <p:childTnLst>
            <p:seq>
              <p:cTn id="2622" dur="indefinite" nodeType="mainSeq">
                <p:childTnLst>
                  <p:par>
                    <p:cTn id="2623" fill="hold">
                      <p:stCondLst>
                        <p:cond delay="indefinite"/>
                      </p:stCondLst>
                      <p:childTnLst>
                        <p:par>
                          <p:cTn id="2624" fill="hold">
                            <p:stCondLst>
                              <p:cond delay="0"/>
                            </p:stCondLst>
                            <p:childTnLst>
                              <p:par>
                                <p:cTn id="2625" nodeType="clickEffect" fill="hold" presetClass="entr" presetID="1">
                                  <p:stCondLst>
                                    <p:cond delay="0"/>
                                  </p:stCondLst>
                                  <p:childTnLst>
                                    <p:set>
                                      <p:cBhvr>
                                        <p:cTn id="2626" dur="1" fill="hold">
                                          <p:stCondLst>
                                            <p:cond delay="0"/>
                                          </p:stCondLst>
                                        </p:cTn>
                                        <p:tgtEl>
                                          <p:spTgt spid="524">
                                            <p:txEl>
                                              <p:pRg st="2" end="2"/>
                                            </p:txEl>
                                          </p:spTgt>
                                        </p:tgtEl>
                                        <p:attrNameLst>
                                          <p:attrName>style.visibility</p:attrName>
                                        </p:attrNameLst>
                                      </p:cBhvr>
                                      <p:to>
                                        <p:strVal val="visible"/>
                                      </p:to>
                                    </p:set>
                                  </p:childTnLst>
                                </p:cTn>
                              </p:par>
                            </p:childTnLst>
                          </p:cTn>
                        </p:par>
                      </p:childTnLst>
                    </p:cTn>
                  </p:par>
                  <p:par>
                    <p:cTn id="2627" fill="hold">
                      <p:stCondLst>
                        <p:cond delay="indefinite"/>
                      </p:stCondLst>
                      <p:childTnLst>
                        <p:par>
                          <p:cTn id="2628" fill="hold">
                            <p:stCondLst>
                              <p:cond delay="0"/>
                            </p:stCondLst>
                            <p:childTnLst>
                              <p:par>
                                <p:cTn id="2629" nodeType="clickEffect" fill="hold" presetClass="entr" presetID="1">
                                  <p:stCondLst>
                                    <p:cond delay="0"/>
                                  </p:stCondLst>
                                  <p:childTnLst>
                                    <p:set>
                                      <p:cBhvr>
                                        <p:cTn id="2630" dur="1" fill="hold">
                                          <p:stCondLst>
                                            <p:cond delay="0"/>
                                          </p:stCondLst>
                                        </p:cTn>
                                        <p:tgtEl>
                                          <p:spTgt spid="524">
                                            <p:txEl>
                                              <p:pRg st="2" end="2"/>
                                            </p:txEl>
                                          </p:spTgt>
                                        </p:tgtEl>
                                        <p:attrNameLst>
                                          <p:attrName>style.visibility</p:attrName>
                                        </p:attrNameLst>
                                      </p:cBhvr>
                                      <p:to>
                                        <p:strVal val="visible"/>
                                      </p:to>
                                    </p:set>
                                  </p:childTnLst>
                                </p:cTn>
                              </p:par>
                            </p:childTnLst>
                          </p:cTn>
                        </p:par>
                      </p:childTnLst>
                    </p:cTn>
                  </p:par>
                  <p:par>
                    <p:cTn id="2631" fill="hold">
                      <p:stCondLst>
                        <p:cond delay="indefinite"/>
                      </p:stCondLst>
                      <p:childTnLst>
                        <p:par>
                          <p:cTn id="2632" fill="hold">
                            <p:stCondLst>
                              <p:cond delay="0"/>
                            </p:stCondLst>
                            <p:childTnLst>
                              <p:par>
                                <p:cTn id="2633" nodeType="clickEffect" fill="hold" presetClass="entr" presetID="1">
                                  <p:stCondLst>
                                    <p:cond delay="0"/>
                                  </p:stCondLst>
                                  <p:childTnLst>
                                    <p:set>
                                      <p:cBhvr>
                                        <p:cTn id="2634" dur="1" fill="hold">
                                          <p:stCondLst>
                                            <p:cond delay="0"/>
                                          </p:stCondLst>
                                        </p:cTn>
                                        <p:tgtEl>
                                          <p:spTgt spid="524">
                                            <p:txEl>
                                              <p:pRg st="2" end="2"/>
                                            </p:txEl>
                                          </p:spTgt>
                                        </p:tgtEl>
                                        <p:attrNameLst>
                                          <p:attrName>style.visibility</p:attrName>
                                        </p:attrNameLst>
                                      </p:cBhvr>
                                      <p:to>
                                        <p:strVal val="visible"/>
                                      </p:to>
                                    </p:set>
                                  </p:childTnLst>
                                </p:cTn>
                              </p:par>
                            </p:childTnLst>
                          </p:cTn>
                        </p:par>
                      </p:childTnLst>
                    </p:cTn>
                  </p:par>
                  <p:par>
                    <p:cTn id="2635" fill="hold">
                      <p:stCondLst>
                        <p:cond delay="indefinite"/>
                      </p:stCondLst>
                      <p:childTnLst>
                        <p:par>
                          <p:cTn id="2636" fill="hold">
                            <p:stCondLst>
                              <p:cond delay="0"/>
                            </p:stCondLst>
                            <p:childTnLst>
                              <p:par>
                                <p:cTn id="2637" nodeType="clickEffect" fill="hold" presetClass="entr" presetID="1">
                                  <p:stCondLst>
                                    <p:cond delay="0"/>
                                  </p:stCondLst>
                                  <p:childTnLst>
                                    <p:set>
                                      <p:cBhvr>
                                        <p:cTn id="2638" dur="1" fill="hold">
                                          <p:stCondLst>
                                            <p:cond delay="0"/>
                                          </p:stCondLst>
                                        </p:cTn>
                                        <p:tgtEl>
                                          <p:spTgt spid="524">
                                            <p:txEl>
                                              <p:pRg st="2" end="2"/>
                                            </p:txEl>
                                          </p:spTgt>
                                        </p:tgtEl>
                                        <p:attrNameLst>
                                          <p:attrName>style.visibility</p:attrName>
                                        </p:attrNameLst>
                                      </p:cBhvr>
                                      <p:to>
                                        <p:strVal val="visible"/>
                                      </p:to>
                                    </p:set>
                                  </p:childTnLst>
                                </p:cTn>
                              </p:par>
                            </p:childTnLst>
                          </p:cTn>
                        </p:par>
                      </p:childTnLst>
                    </p:cTn>
                  </p:par>
                  <p:par>
                    <p:cTn id="2639" fill="hold">
                      <p:stCondLst>
                        <p:cond delay="indefinite"/>
                      </p:stCondLst>
                      <p:childTnLst>
                        <p:par>
                          <p:cTn id="2640" fill="hold">
                            <p:stCondLst>
                              <p:cond delay="0"/>
                            </p:stCondLst>
                            <p:childTnLst>
                              <p:par>
                                <p:cTn id="2641" nodeType="clickEffect" fill="hold" presetClass="entr" presetID="1">
                                  <p:stCondLst>
                                    <p:cond delay="0"/>
                                  </p:stCondLst>
                                  <p:childTnLst>
                                    <p:set>
                                      <p:cBhvr>
                                        <p:cTn id="2642" dur="1" fill="hold">
                                          <p:stCondLst>
                                            <p:cond delay="0"/>
                                          </p:stCondLst>
                                        </p:cTn>
                                        <p:tgtEl>
                                          <p:spTgt spid="524">
                                            <p:txEl>
                                              <p:pRg st="2" end="2"/>
                                            </p:txEl>
                                          </p:spTgt>
                                        </p:tgtEl>
                                        <p:attrNameLst>
                                          <p:attrName>style.visibility</p:attrName>
                                        </p:attrNameLst>
                                      </p:cBhvr>
                                      <p:to>
                                        <p:strVal val="visible"/>
                                      </p:to>
                                    </p:set>
                                  </p:childTnLst>
                                </p:cTn>
                              </p:par>
                            </p:childTnLst>
                          </p:cTn>
                        </p:par>
                      </p:childTnLst>
                    </p:cTn>
                  </p:par>
                  <p:par>
                    <p:cTn id="2643" fill="hold">
                      <p:stCondLst>
                        <p:cond delay="indefinite"/>
                      </p:stCondLst>
                      <p:childTnLst>
                        <p:par>
                          <p:cTn id="2644" fill="hold">
                            <p:stCondLst>
                              <p:cond delay="0"/>
                            </p:stCondLst>
                            <p:childTnLst>
                              <p:par>
                                <p:cTn id="2645" nodeType="clickEffect" fill="hold" presetClass="entr" presetID="1">
                                  <p:stCondLst>
                                    <p:cond delay="0"/>
                                  </p:stCondLst>
                                  <p:childTnLst>
                                    <p:set>
                                      <p:cBhvr>
                                        <p:cTn id="2646" dur="1" fill="hold">
                                          <p:stCondLst>
                                            <p:cond delay="0"/>
                                          </p:stCondLst>
                                        </p:cTn>
                                        <p:tgtEl>
                                          <p:spTgt spid="524">
                                            <p:txEl>
                                              <p:pRg st="2" end="2"/>
                                            </p:txEl>
                                          </p:spTgt>
                                        </p:tgtEl>
                                        <p:attrNameLst>
                                          <p:attrName>style.visibility</p:attrName>
                                        </p:attrNameLst>
                                      </p:cBhvr>
                                      <p:to>
                                        <p:strVal val="visible"/>
                                      </p:to>
                                    </p:set>
                                  </p:childTnLst>
                                </p:cTn>
                              </p:par>
                            </p:childTnLst>
                          </p:cTn>
                        </p:par>
                      </p:childTnLst>
                    </p:cTn>
                  </p:par>
                  <p:par>
                    <p:cTn id="2647" fill="hold">
                      <p:stCondLst>
                        <p:cond delay="indefinite"/>
                      </p:stCondLst>
                      <p:childTnLst>
                        <p:par>
                          <p:cTn id="2648" fill="hold">
                            <p:stCondLst>
                              <p:cond delay="0"/>
                            </p:stCondLst>
                            <p:childTnLst>
                              <p:par>
                                <p:cTn id="2649" nodeType="clickEffect" fill="hold" presetClass="entr" presetID="1">
                                  <p:stCondLst>
                                    <p:cond delay="0"/>
                                  </p:stCondLst>
                                  <p:childTnLst>
                                    <p:set>
                                      <p:cBhvr>
                                        <p:cTn id="2650" dur="1" fill="hold">
                                          <p:stCondLst>
                                            <p:cond delay="0"/>
                                          </p:stCondLst>
                                        </p:cTn>
                                        <p:tgtEl>
                                          <p:spTgt spid="524">
                                            <p:txEl>
                                              <p:pRg st="2" end="2"/>
                                            </p:txEl>
                                          </p:spTgt>
                                        </p:tgtEl>
                                        <p:attrNameLst>
                                          <p:attrName>style.visibility</p:attrName>
                                        </p:attrNameLst>
                                      </p:cBhvr>
                                      <p:to>
                                        <p:strVal val="visible"/>
                                      </p:to>
                                    </p:set>
                                  </p:childTnLst>
                                </p:cTn>
                              </p:par>
                            </p:childTnLst>
                          </p:cTn>
                        </p:par>
                      </p:childTnLst>
                    </p:cTn>
                  </p:par>
                  <p:par>
                    <p:cTn id="2651" fill="hold">
                      <p:stCondLst>
                        <p:cond delay="indefinite"/>
                      </p:stCondLst>
                      <p:childTnLst>
                        <p:par>
                          <p:cTn id="2652" fill="hold">
                            <p:stCondLst>
                              <p:cond delay="0"/>
                            </p:stCondLst>
                            <p:childTnLst>
                              <p:par>
                                <p:cTn id="2653" nodeType="clickEffect" fill="hold" presetClass="entr" presetID="1">
                                  <p:stCondLst>
                                    <p:cond delay="0"/>
                                  </p:stCondLst>
                                  <p:childTnLst>
                                    <p:set>
                                      <p:cBhvr>
                                        <p:cTn id="2654" dur="1" fill="hold">
                                          <p:stCondLst>
                                            <p:cond delay="0"/>
                                          </p:stCondLst>
                                        </p:cTn>
                                        <p:tgtEl>
                                          <p:spTgt spid="524">
                                            <p:txEl>
                                              <p:pRg st="2" end="2"/>
                                            </p:txEl>
                                          </p:spTgt>
                                        </p:tgtEl>
                                        <p:attrNameLst>
                                          <p:attrName>style.visibility</p:attrName>
                                        </p:attrNameLst>
                                      </p:cBhvr>
                                      <p:to>
                                        <p:strVal val="visible"/>
                                      </p:to>
                                    </p:set>
                                  </p:childTnLst>
                                </p:cTn>
                              </p:par>
                            </p:childTnLst>
                          </p:cTn>
                        </p:par>
                      </p:childTnLst>
                    </p:cTn>
                  </p:par>
                  <p:par>
                    <p:cTn id="2655" fill="hold">
                      <p:stCondLst>
                        <p:cond delay="indefinite"/>
                      </p:stCondLst>
                      <p:childTnLst>
                        <p:par>
                          <p:cTn id="2656" fill="hold">
                            <p:stCondLst>
                              <p:cond delay="0"/>
                            </p:stCondLst>
                            <p:childTnLst>
                              <p:par>
                                <p:cTn id="2657" nodeType="clickEffect" fill="hold" presetClass="entr" presetID="1">
                                  <p:stCondLst>
                                    <p:cond delay="0"/>
                                  </p:stCondLst>
                                  <p:childTnLst>
                                    <p:set>
                                      <p:cBhvr>
                                        <p:cTn id="2658" dur="1" fill="hold">
                                          <p:stCondLst>
                                            <p:cond delay="0"/>
                                          </p:stCondLst>
                                        </p:cTn>
                                        <p:tgtEl>
                                          <p:spTgt spid="526">
                                            <p:txEl>
                                              <p:pRg st="0" end="2"/>
                                            </p:txEl>
                                          </p:spTgt>
                                        </p:tgtEl>
                                        <p:attrNameLst>
                                          <p:attrName>style.visibility</p:attrName>
                                        </p:attrNameLst>
                                      </p:cBhvr>
                                      <p:to>
                                        <p:strVal val="visible"/>
                                      </p:to>
                                    </p:set>
                                  </p:childTnLst>
                                </p:cTn>
                              </p:par>
                              <p:par>
                                <p:cTn id="2659" nodeType="withEffect" fill="hold" presetClass="entr" presetID="1">
                                  <p:stCondLst>
                                    <p:cond delay="0"/>
                                  </p:stCondLst>
                                  <p:childTnLst>
                                    <p:set>
                                      <p:cBhvr>
                                        <p:cTn id="2660" dur="1" fill="hold">
                                          <p:stCondLst>
                                            <p:cond delay="0"/>
                                          </p:stCondLst>
                                        </p:cTn>
                                        <p:tgtEl>
                                          <p:spTgt spid="526">
                                            <p:txEl>
                                              <p:pRg st="2" end="2"/>
                                            </p:txEl>
                                          </p:spTgt>
                                        </p:tgtEl>
                                        <p:attrNameLst>
                                          <p:attrName>style.visibility</p:attrName>
                                        </p:attrNameLst>
                                      </p:cBhvr>
                                      <p:to>
                                        <p:strVal val="visible"/>
                                      </p:to>
                                    </p:set>
                                  </p:childTnLst>
                                </p:cTn>
                              </p:par>
                            </p:childTnLst>
                          </p:cTn>
                        </p:par>
                      </p:childTnLst>
                    </p:cTn>
                  </p:par>
                  <p:par>
                    <p:cTn id="2661" fill="hold">
                      <p:stCondLst>
                        <p:cond delay="indefinite"/>
                      </p:stCondLst>
                      <p:childTnLst>
                        <p:par>
                          <p:cTn id="2662" fill="hold">
                            <p:stCondLst>
                              <p:cond delay="0"/>
                            </p:stCondLst>
                            <p:childTnLst>
                              <p:par>
                                <p:cTn id="2663" nodeType="clickEffect" fill="hold" presetClass="entr" presetID="1">
                                  <p:stCondLst>
                                    <p:cond delay="0"/>
                                  </p:stCondLst>
                                  <p:childTnLst>
                                    <p:set>
                                      <p:cBhvr>
                                        <p:cTn id="2664" dur="1" fill="hold">
                                          <p:stCondLst>
                                            <p:cond delay="0"/>
                                          </p:stCondLst>
                                        </p:cTn>
                                        <p:tgtEl>
                                          <p:spTgt spid="526">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45DA05AA-42F8-4F81-852D-EADD979BEED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13"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Data Structures in C</a:t>
            </a:r>
            <a:endParaRPr b="0" lang="en-IN" sz="1800" spc="-1" strike="noStrike">
              <a:solidFill>
                <a:srgbClr val="000000"/>
              </a:solidFill>
              <a:uFill>
                <a:solidFill>
                  <a:srgbClr val="ffffff"/>
                </a:solidFill>
              </a:uFill>
              <a:latin typeface="Arial"/>
            </a:endParaRPr>
          </a:p>
        </p:txBody>
      </p:sp>
      <p:sp>
        <p:nvSpPr>
          <p:cNvPr id="214"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IEEE Spectrum: Top Programming Languages, July 26, 2016</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rebuchet MS"/>
                <a:ea typeface="ＭＳ Ｐゴシック"/>
              </a:rPr>
              <a:t>spectrum.ieee.org/static/interactive-the-top-programming-languages-2016</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15" name="CustomShape 4"/>
          <p:cNvSpPr/>
          <p:nvPr/>
        </p:nvSpPr>
        <p:spPr>
          <a:xfrm>
            <a:off x="3389760" y="444600"/>
            <a:ext cx="2595960" cy="504360"/>
          </a:xfrm>
          <a:prstGeom prst="roundRect">
            <a:avLst>
              <a:gd name="adj" fmla="val 16667"/>
            </a:avLst>
          </a:prstGeom>
          <a:noFill/>
          <a:ln w="76320">
            <a:solidFill>
              <a:srgbClr val="ff0000"/>
            </a:solidFill>
            <a:round/>
          </a:ln>
        </p:spPr>
        <p:style>
          <a:lnRef idx="0"/>
          <a:fillRef idx="0"/>
          <a:effectRef idx="0"/>
          <a:fontRef idx="minor"/>
        </p:style>
      </p:sp>
      <p:sp>
        <p:nvSpPr>
          <p:cNvPr id="216" name="CustomShape 5"/>
          <p:cNvSpPr/>
          <p:nvPr/>
        </p:nvSpPr>
        <p:spPr>
          <a:xfrm>
            <a:off x="6429600" y="432000"/>
            <a:ext cx="304920" cy="504360"/>
          </a:xfrm>
          <a:prstGeom prst="roundRect">
            <a:avLst>
              <a:gd name="adj" fmla="val 16667"/>
            </a:avLst>
          </a:prstGeom>
          <a:noFill/>
          <a:ln w="76320">
            <a:solidFill>
              <a:srgbClr val="ff0000"/>
            </a:solidFill>
            <a:round/>
          </a:ln>
        </p:spPr>
        <p:style>
          <a:lnRef idx="0"/>
          <a:fillRef idx="0"/>
          <a:effectRef idx="0"/>
          <a:fontRef idx="minor"/>
        </p:style>
      </p:sp>
      <p:pic>
        <p:nvPicPr>
          <p:cNvPr id="217" name="Picture 2" descr=""/>
          <p:cNvPicPr/>
          <p:nvPr/>
        </p:nvPicPr>
        <p:blipFill>
          <a:blip r:embed="rId1"/>
          <a:stretch/>
        </p:blipFill>
        <p:spPr>
          <a:xfrm>
            <a:off x="1145160" y="2317680"/>
            <a:ext cx="5994000" cy="4900320"/>
          </a:xfrm>
          <a:prstGeom prst="rect">
            <a:avLst/>
          </a:prstGeom>
          <a:ln>
            <a:noFill/>
          </a:ln>
        </p:spPr>
      </p:pic>
      <p:sp>
        <p:nvSpPr>
          <p:cNvPr id="218" name="CustomShape 6"/>
          <p:cNvSpPr/>
          <p:nvPr/>
        </p:nvSpPr>
        <p:spPr>
          <a:xfrm>
            <a:off x="7250400" y="2937600"/>
            <a:ext cx="2213640" cy="435816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After two years in second place, C has finally edged out Java for the top spot. Staying in the top five, Python has swapped places with C++ to take the No. 3 position, and C# has fallen out of the top five to be replaced with R.</a:t>
            </a:r>
            <a:endParaRPr b="0" lang="en-IN" sz="1800" spc="-1" strike="noStrike">
              <a:solidFill>
                <a:srgbClr val="000000"/>
              </a:solidFill>
              <a:uFill>
                <a:solidFill>
                  <a:srgbClr val="ffffff"/>
                </a:solidFill>
              </a:uFill>
              <a:latin typeface="Arial"/>
            </a:endParaRPr>
          </a:p>
        </p:txBody>
      </p:sp>
    </p:spTree>
  </p:cSld>
  <p:timing>
    <p:tnLst>
      <p:par>
        <p:cTn id="125" dur="indefinite" restart="never" nodeType="tmRoot">
          <p:childTnLst>
            <p:seq>
              <p:cTn id="126" dur="indefinite" nodeType="mainSeq">
                <p:childTnLst>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21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21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214">
                                            <p:txEl>
                                              <p:pRg st="1" end="57"/>
                                            </p:txEl>
                                          </p:spTgt>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214">
                                            <p:txEl>
                                              <p:pRg st="130" end="13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21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DAA33D2A-32D6-4BA2-AB2B-14C0714F56E8}"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28"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Interview Questions</a:t>
            </a:r>
            <a:endParaRPr b="0" lang="en-IN" sz="1800" spc="-1" strike="noStrike">
              <a:solidFill>
                <a:srgbClr val="000000"/>
              </a:solidFill>
              <a:uFill>
                <a:solidFill>
                  <a:srgbClr val="ffffff"/>
                </a:solidFill>
              </a:uFill>
              <a:latin typeface="Arial"/>
            </a:endParaRPr>
          </a:p>
        </p:txBody>
      </p:sp>
      <p:sp>
        <p:nvSpPr>
          <p:cNvPr id="529"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Standard ones: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Given two sorted queues </a:t>
            </a:r>
            <a:r>
              <a:rPr b="0" i="1" lang="en-IN" sz="2000" spc="-1" strike="noStrike">
                <a:solidFill>
                  <a:srgbClr val="000000"/>
                </a:solidFill>
                <a:uFill>
                  <a:solidFill>
                    <a:srgbClr val="ffffff"/>
                  </a:solidFill>
                </a:uFill>
                <a:latin typeface="Trebuchet MS"/>
                <a:ea typeface="ＭＳ Ｐゴシック"/>
              </a:rPr>
              <a:t>Q</a:t>
            </a:r>
            <a:r>
              <a:rPr b="0" lang="en-IN" sz="2000" spc="-1" strike="noStrike">
                <a:solidFill>
                  <a:srgbClr val="000000"/>
                </a:solidFill>
                <a:uFill>
                  <a:solidFill>
                    <a:srgbClr val="ffffff"/>
                  </a:solidFill>
                </a:uFill>
                <a:latin typeface="Trebuchet MS"/>
                <a:ea typeface="ＭＳ Ｐゴシック"/>
              </a:rPr>
              <a:t>1 and </a:t>
            </a:r>
            <a:r>
              <a:rPr b="0" i="1" lang="en-IN" sz="2000" spc="-1" strike="noStrike">
                <a:solidFill>
                  <a:srgbClr val="000000"/>
                </a:solidFill>
                <a:uFill>
                  <a:solidFill>
                    <a:srgbClr val="ffffff"/>
                  </a:solidFill>
                </a:uFill>
                <a:latin typeface="Trebuchet MS"/>
                <a:ea typeface="ＭＳ Ｐゴシック"/>
              </a:rPr>
              <a:t>Q</a:t>
            </a:r>
            <a:r>
              <a:rPr b="0" lang="en-IN" sz="2000" spc="-1" strike="noStrike">
                <a:solidFill>
                  <a:srgbClr val="000000"/>
                </a:solidFill>
                <a:uFill>
                  <a:solidFill>
                    <a:srgbClr val="ffffff"/>
                  </a:solidFill>
                </a:uFill>
                <a:latin typeface="Trebuchet MS"/>
                <a:ea typeface="ＭＳ Ｐゴシック"/>
              </a:rPr>
              <a:t>2, create a new sorted queue containing the elements of </a:t>
            </a:r>
            <a:r>
              <a:rPr b="0" i="1" lang="en-IN" sz="2000" spc="-1" strike="noStrike">
                <a:solidFill>
                  <a:srgbClr val="000000"/>
                </a:solidFill>
                <a:uFill>
                  <a:solidFill>
                    <a:srgbClr val="ffffff"/>
                  </a:solidFill>
                </a:uFill>
                <a:latin typeface="Trebuchet MS"/>
                <a:ea typeface="ＭＳ Ｐゴシック"/>
              </a:rPr>
              <a:t>Q</a:t>
            </a:r>
            <a:r>
              <a:rPr b="0" lang="en-IN" sz="2000" spc="-1" strike="noStrike">
                <a:solidFill>
                  <a:srgbClr val="000000"/>
                </a:solidFill>
                <a:uFill>
                  <a:solidFill>
                    <a:srgbClr val="ffffff"/>
                  </a:solidFill>
                </a:uFill>
                <a:latin typeface="Trebuchet MS"/>
                <a:ea typeface="ＭＳ Ｐゴシック"/>
              </a:rPr>
              <a:t>1 and </a:t>
            </a:r>
            <a:r>
              <a:rPr b="0" i="1" lang="en-IN" sz="2000" spc="-1" strike="noStrike">
                <a:solidFill>
                  <a:srgbClr val="000000"/>
                </a:solidFill>
                <a:uFill>
                  <a:solidFill>
                    <a:srgbClr val="ffffff"/>
                  </a:solidFill>
                </a:uFill>
                <a:latin typeface="Trebuchet MS"/>
                <a:ea typeface="ＭＳ Ｐゴシック"/>
              </a:rPr>
              <a:t>Q</a:t>
            </a:r>
            <a:r>
              <a:rPr b="0" lang="en-IN" sz="2000" spc="-1" strike="noStrike">
                <a:solidFill>
                  <a:srgbClr val="000000"/>
                </a:solidFill>
                <a:uFill>
                  <a:solidFill>
                    <a:srgbClr val="ffffff"/>
                  </a:solidFill>
                </a:uFill>
                <a:latin typeface="Trebuchet MS"/>
                <a:ea typeface="ＭＳ Ｐゴシック"/>
              </a:rPr>
              <a:t>2 in sorted order</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Given a Stack implementation, implement a Queue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Given a Queue implementation, implement a Stack</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Given a linked list of unknown length, determine whether the last element points to NULL, or links back to some earlier node</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Dr. Ram’s question: What data structure will you use for Sudoku?</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My question: We want to maintain a growing list of integers and support “find” and “insert” operations. For “find”, the data structure must have excellent worst-case performance, but “insert” can be occasionally expensive so long as the amortized time is good.</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1" lang="en-IN" sz="2000" spc="-1" strike="noStrike">
                <a:solidFill>
                  <a:srgbClr val="000000"/>
                </a:solidFill>
                <a:uFill>
                  <a:solidFill>
                    <a:srgbClr val="ffffff"/>
                  </a:solidFill>
                </a:uFill>
                <a:latin typeface="Trebuchet MS"/>
                <a:ea typeface="ＭＳ Ｐゴシック"/>
              </a:rPr>
              <a:t>Idea</a:t>
            </a:r>
            <a:r>
              <a:rPr b="0" lang="en-IN" sz="2000" spc="-1" strike="noStrike">
                <a:solidFill>
                  <a:srgbClr val="000000"/>
                </a:solidFill>
                <a:uFill>
                  <a:solidFill>
                    <a:srgbClr val="ffffff"/>
                  </a:solidFill>
                </a:uFill>
                <a:latin typeface="Trebuchet MS"/>
                <a:ea typeface="ＭＳ Ｐゴシック"/>
              </a:rPr>
              <a:t>: Maintain two ArrayLists: </a:t>
            </a:r>
            <a:r>
              <a:rPr b="0" i="1" lang="en-IN" sz="2000" spc="-1" strike="noStrike">
                <a:solidFill>
                  <a:srgbClr val="000000"/>
                </a:solidFill>
                <a:uFill>
                  <a:solidFill>
                    <a:srgbClr val="ffffff"/>
                  </a:solidFill>
                </a:uFill>
                <a:latin typeface="Trebuchet MS"/>
                <a:ea typeface="ＭＳ Ｐゴシック"/>
              </a:rPr>
              <a:t>Sorted</a:t>
            </a:r>
            <a:r>
              <a:rPr b="0" lang="en-IN" sz="2000" spc="-1" strike="noStrike">
                <a:solidFill>
                  <a:srgbClr val="000000"/>
                </a:solidFill>
                <a:uFill>
                  <a:solidFill>
                    <a:srgbClr val="ffffff"/>
                  </a:solidFill>
                </a:uFill>
                <a:latin typeface="Trebuchet MS"/>
                <a:ea typeface="ＭＳ Ｐゴシック"/>
              </a:rPr>
              <a:t> (large) and </a:t>
            </a:r>
            <a:r>
              <a:rPr b="0" i="1" lang="en-IN" sz="2000" spc="-1" strike="noStrike">
                <a:solidFill>
                  <a:srgbClr val="000000"/>
                </a:solidFill>
                <a:uFill>
                  <a:solidFill>
                    <a:srgbClr val="ffffff"/>
                  </a:solidFill>
                </a:uFill>
                <a:latin typeface="Trebuchet MS"/>
                <a:ea typeface="ＭＳ Ｐゴシック"/>
              </a:rPr>
              <a:t>Unsorted</a:t>
            </a:r>
            <a:r>
              <a:rPr b="0" lang="en-IN" sz="2000" spc="-1" strike="noStrike">
                <a:solidFill>
                  <a:srgbClr val="000000"/>
                </a:solidFill>
                <a:uFill>
                  <a:solidFill>
                    <a:srgbClr val="ffffff"/>
                  </a:solidFill>
                </a:uFill>
                <a:latin typeface="Trebuchet MS"/>
                <a:ea typeface="ＭＳ Ｐゴシック"/>
              </a:rPr>
              <a:t> (small). New data is appended to </a:t>
            </a:r>
            <a:r>
              <a:rPr b="0" i="1" lang="en-IN" sz="2000" spc="-1" strike="noStrike">
                <a:solidFill>
                  <a:srgbClr val="000000"/>
                </a:solidFill>
                <a:uFill>
                  <a:solidFill>
                    <a:srgbClr val="ffffff"/>
                  </a:solidFill>
                </a:uFill>
                <a:latin typeface="Trebuchet MS"/>
                <a:ea typeface="ＭＳ Ｐゴシック"/>
              </a:rPr>
              <a:t>Unsorted</a:t>
            </a:r>
            <a:r>
              <a:rPr b="0" lang="en-IN" sz="2000" spc="-1" strike="noStrike">
                <a:solidFill>
                  <a:srgbClr val="000000"/>
                </a:solidFill>
                <a:uFill>
                  <a:solidFill>
                    <a:srgbClr val="ffffff"/>
                  </a:solidFill>
                </a:uFill>
                <a:latin typeface="Trebuchet MS"/>
                <a:ea typeface="ＭＳ Ｐゴシック"/>
              </a:rPr>
              <a:t> in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time, and find searches for data in </a:t>
            </a:r>
            <a:r>
              <a:rPr b="0" i="1" lang="en-IN" sz="2000" spc="-1" strike="noStrike">
                <a:solidFill>
                  <a:srgbClr val="000000"/>
                </a:solidFill>
                <a:uFill>
                  <a:solidFill>
                    <a:srgbClr val="ffffff"/>
                  </a:solidFill>
                </a:uFill>
                <a:latin typeface="Trebuchet MS"/>
                <a:ea typeface="ＭＳ Ｐゴシック"/>
              </a:rPr>
              <a:t>Sorted</a:t>
            </a:r>
            <a:r>
              <a:rPr b="0" lang="en-IN" sz="2000" spc="-1" strike="noStrike">
                <a:solidFill>
                  <a:srgbClr val="000000"/>
                </a:solidFill>
                <a:uFill>
                  <a:solidFill>
                    <a:srgbClr val="ffffff"/>
                  </a:solidFill>
                </a:uFill>
                <a:latin typeface="Trebuchet MS"/>
                <a:ea typeface="ＭＳ Ｐゴシック"/>
              </a:rPr>
              <a:t> using binary search and </a:t>
            </a:r>
            <a:r>
              <a:rPr b="0" i="1" lang="en-IN" sz="2000" spc="-1" strike="noStrike">
                <a:solidFill>
                  <a:srgbClr val="000000"/>
                </a:solidFill>
                <a:uFill>
                  <a:solidFill>
                    <a:srgbClr val="ffffff"/>
                  </a:solidFill>
                </a:uFill>
                <a:latin typeface="Trebuchet MS"/>
                <a:ea typeface="ＭＳ Ｐゴシック"/>
              </a:rPr>
              <a:t>Unsorted</a:t>
            </a:r>
            <a:r>
              <a:rPr b="0" lang="en-IN" sz="2000" spc="-1" strike="noStrike">
                <a:solidFill>
                  <a:srgbClr val="000000"/>
                </a:solidFill>
                <a:uFill>
                  <a:solidFill>
                    <a:srgbClr val="ffffff"/>
                  </a:solidFill>
                </a:uFill>
                <a:latin typeface="Trebuchet MS"/>
                <a:ea typeface="ＭＳ Ｐゴシック"/>
              </a:rPr>
              <a:t> using linear search. When </a:t>
            </a:r>
            <a:r>
              <a:rPr b="0" i="1" lang="en-IN" sz="2000" spc="-1" strike="noStrike">
                <a:solidFill>
                  <a:srgbClr val="000000"/>
                </a:solidFill>
                <a:uFill>
                  <a:solidFill>
                    <a:srgbClr val="ffffff"/>
                  </a:solidFill>
                </a:uFill>
                <a:latin typeface="Trebuchet MS"/>
                <a:ea typeface="ＭＳ Ｐゴシック"/>
              </a:rPr>
              <a:t>Unsorted</a:t>
            </a:r>
            <a:r>
              <a:rPr b="0" lang="en-IN" sz="2000" spc="-1" strike="noStrike">
                <a:solidFill>
                  <a:srgbClr val="000000"/>
                </a:solidFill>
                <a:uFill>
                  <a:solidFill>
                    <a:srgbClr val="ffffff"/>
                  </a:solidFill>
                </a:uFill>
                <a:latin typeface="Trebuchet MS"/>
                <a:ea typeface="ＭＳ Ｐゴシック"/>
              </a:rPr>
              <a:t> gets large, sort </a:t>
            </a:r>
            <a:r>
              <a:rPr b="0" i="1" lang="en-IN" sz="2000" spc="-1" strike="noStrike">
                <a:solidFill>
                  <a:srgbClr val="000000"/>
                </a:solidFill>
                <a:uFill>
                  <a:solidFill>
                    <a:srgbClr val="ffffff"/>
                  </a:solidFill>
                </a:uFill>
                <a:latin typeface="Trebuchet MS"/>
                <a:ea typeface="ＭＳ Ｐゴシック"/>
              </a:rPr>
              <a:t>Unsorted</a:t>
            </a:r>
            <a:r>
              <a:rPr b="0" lang="en-IN" sz="2000" spc="-1" strike="noStrike">
                <a:solidFill>
                  <a:srgbClr val="000000"/>
                </a:solidFill>
                <a:uFill>
                  <a:solidFill>
                    <a:srgbClr val="ffffff"/>
                  </a:solidFill>
                </a:uFill>
                <a:latin typeface="Trebuchet MS"/>
                <a:ea typeface="ＭＳ Ｐゴシック"/>
              </a:rPr>
              <a:t> and merge with </a:t>
            </a:r>
            <a:r>
              <a:rPr b="0" i="1" lang="en-IN" sz="2000" spc="-1" strike="noStrike">
                <a:solidFill>
                  <a:srgbClr val="000000"/>
                </a:solidFill>
                <a:uFill>
                  <a:solidFill>
                    <a:srgbClr val="ffffff"/>
                  </a:solidFill>
                </a:uFill>
                <a:latin typeface="Trebuchet MS"/>
                <a:ea typeface="ＭＳ Ｐゴシック"/>
              </a:rPr>
              <a:t>Sorted</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530" name="CustomShape 4"/>
          <p:cNvSpPr/>
          <p:nvPr/>
        </p:nvSpPr>
        <p:spPr>
          <a:xfrm>
            <a:off x="3803040" y="6401520"/>
            <a:ext cx="610200" cy="283680"/>
          </a:xfrm>
          <a:prstGeom prst="roundRect">
            <a:avLst>
              <a:gd name="adj" fmla="val 16667"/>
            </a:avLst>
          </a:prstGeom>
          <a:noFill/>
          <a:ln w="38160">
            <a:solidFill>
              <a:srgbClr val="ff0000"/>
            </a:solidFill>
            <a:round/>
          </a:ln>
        </p:spPr>
        <p:style>
          <a:lnRef idx="0"/>
          <a:fillRef idx="0"/>
          <a:effectRef idx="0"/>
          <a:fontRef idx="minor"/>
        </p:style>
      </p:sp>
    </p:spTree>
  </p:cSld>
  <p:timing>
    <p:tnLst>
      <p:par>
        <p:cTn id="2665" dur="indefinite" restart="never" nodeType="tmRoot">
          <p:childTnLst>
            <p:seq>
              <p:cTn id="2666" dur="indefinite" nodeType="mainSeq">
                <p:childTnLst>
                  <p:par>
                    <p:cTn id="2667" fill="hold">
                      <p:stCondLst>
                        <p:cond delay="indefinite"/>
                      </p:stCondLst>
                      <p:childTnLst>
                        <p:par>
                          <p:cTn id="2668" fill="hold">
                            <p:stCondLst>
                              <p:cond delay="0"/>
                            </p:stCondLst>
                            <p:childTnLst>
                              <p:par>
                                <p:cTn id="2669" nodeType="clickEffect" fill="hold" presetClass="entr" presetID="1">
                                  <p:stCondLst>
                                    <p:cond delay="0"/>
                                  </p:stCondLst>
                                  <p:childTnLst>
                                    <p:set>
                                      <p:cBhvr>
                                        <p:cTn id="2670" dur="1" fill="hold">
                                          <p:stCondLst>
                                            <p:cond delay="0"/>
                                          </p:stCondLst>
                                        </p:cTn>
                                        <p:tgtEl>
                                          <p:spTgt spid="529">
                                            <p:txEl>
                                              <p:pRg st="0" end="15"/>
                                            </p:txEl>
                                          </p:spTgt>
                                        </p:tgtEl>
                                        <p:attrNameLst>
                                          <p:attrName>style.visibility</p:attrName>
                                        </p:attrNameLst>
                                      </p:cBhvr>
                                      <p:to>
                                        <p:strVal val="visible"/>
                                      </p:to>
                                    </p:set>
                                  </p:childTnLst>
                                </p:cTn>
                              </p:par>
                            </p:childTnLst>
                          </p:cTn>
                        </p:par>
                      </p:childTnLst>
                    </p:cTn>
                  </p:par>
                  <p:par>
                    <p:cTn id="2671" fill="hold">
                      <p:stCondLst>
                        <p:cond delay="indefinite"/>
                      </p:stCondLst>
                      <p:childTnLst>
                        <p:par>
                          <p:cTn id="2672" fill="hold">
                            <p:stCondLst>
                              <p:cond delay="0"/>
                            </p:stCondLst>
                            <p:childTnLst>
                              <p:par>
                                <p:cTn id="2673" nodeType="clickEffect" fill="hold" presetClass="entr" presetID="1">
                                  <p:stCondLst>
                                    <p:cond delay="0"/>
                                  </p:stCondLst>
                                  <p:childTnLst>
                                    <p:set>
                                      <p:cBhvr>
                                        <p:cTn id="2674" dur="1" fill="hold">
                                          <p:stCondLst>
                                            <p:cond delay="0"/>
                                          </p:stCondLst>
                                        </p:cTn>
                                        <p:tgtEl>
                                          <p:spTgt spid="529">
                                            <p:txEl>
                                              <p:pRg st="946" end="946"/>
                                            </p:txEl>
                                          </p:spTgt>
                                        </p:tgtEl>
                                        <p:attrNameLst>
                                          <p:attrName>style.visibility</p:attrName>
                                        </p:attrNameLst>
                                      </p:cBhvr>
                                      <p:to>
                                        <p:strVal val="visible"/>
                                      </p:to>
                                    </p:set>
                                  </p:childTnLst>
                                </p:cTn>
                              </p:par>
                            </p:childTnLst>
                          </p:cTn>
                        </p:par>
                      </p:childTnLst>
                    </p:cTn>
                  </p:par>
                  <p:par>
                    <p:cTn id="2675" fill="hold">
                      <p:stCondLst>
                        <p:cond delay="indefinite"/>
                      </p:stCondLst>
                      <p:childTnLst>
                        <p:par>
                          <p:cTn id="2676" fill="hold">
                            <p:stCondLst>
                              <p:cond delay="0"/>
                            </p:stCondLst>
                            <p:childTnLst>
                              <p:par>
                                <p:cTn id="2677" nodeType="clickEffect" fill="hold" presetClass="entr" presetID="1">
                                  <p:stCondLst>
                                    <p:cond delay="0"/>
                                  </p:stCondLst>
                                  <p:childTnLst>
                                    <p:set>
                                      <p:cBhvr>
                                        <p:cTn id="2678" dur="1" fill="hold">
                                          <p:stCondLst>
                                            <p:cond delay="0"/>
                                          </p:stCondLst>
                                        </p:cTn>
                                        <p:tgtEl>
                                          <p:spTgt spid="529">
                                            <p:txEl>
                                              <p:pRg st="946" end="946"/>
                                            </p:txEl>
                                          </p:spTgt>
                                        </p:tgtEl>
                                        <p:attrNameLst>
                                          <p:attrName>style.visibility</p:attrName>
                                        </p:attrNameLst>
                                      </p:cBhvr>
                                      <p:to>
                                        <p:strVal val="visible"/>
                                      </p:to>
                                    </p:set>
                                  </p:childTnLst>
                                </p:cTn>
                              </p:par>
                            </p:childTnLst>
                          </p:cTn>
                        </p:par>
                      </p:childTnLst>
                    </p:cTn>
                  </p:par>
                  <p:par>
                    <p:cTn id="2679" fill="hold">
                      <p:stCondLst>
                        <p:cond delay="indefinite"/>
                      </p:stCondLst>
                      <p:childTnLst>
                        <p:par>
                          <p:cTn id="2680" fill="hold">
                            <p:stCondLst>
                              <p:cond delay="0"/>
                            </p:stCondLst>
                            <p:childTnLst>
                              <p:par>
                                <p:cTn id="2681" nodeType="clickEffect" fill="hold" presetClass="entr" presetID="1">
                                  <p:stCondLst>
                                    <p:cond delay="0"/>
                                  </p:stCondLst>
                                  <p:childTnLst>
                                    <p:set>
                                      <p:cBhvr>
                                        <p:cTn id="2682" dur="1" fill="hold">
                                          <p:stCondLst>
                                            <p:cond delay="0"/>
                                          </p:stCondLst>
                                        </p:cTn>
                                        <p:tgtEl>
                                          <p:spTgt spid="529">
                                            <p:txEl>
                                              <p:pRg st="946" end="946"/>
                                            </p:txEl>
                                          </p:spTgt>
                                        </p:tgtEl>
                                        <p:attrNameLst>
                                          <p:attrName>style.visibility</p:attrName>
                                        </p:attrNameLst>
                                      </p:cBhvr>
                                      <p:to>
                                        <p:strVal val="visible"/>
                                      </p:to>
                                    </p:set>
                                  </p:childTnLst>
                                </p:cTn>
                              </p:par>
                            </p:childTnLst>
                          </p:cTn>
                        </p:par>
                      </p:childTnLst>
                    </p:cTn>
                  </p:par>
                  <p:par>
                    <p:cTn id="2683" fill="hold">
                      <p:stCondLst>
                        <p:cond delay="indefinite"/>
                      </p:stCondLst>
                      <p:childTnLst>
                        <p:par>
                          <p:cTn id="2684" fill="hold">
                            <p:stCondLst>
                              <p:cond delay="0"/>
                            </p:stCondLst>
                            <p:childTnLst>
                              <p:par>
                                <p:cTn id="2685" nodeType="clickEffect" fill="hold" presetClass="entr" presetID="1">
                                  <p:stCondLst>
                                    <p:cond delay="0"/>
                                  </p:stCondLst>
                                  <p:childTnLst>
                                    <p:set>
                                      <p:cBhvr>
                                        <p:cTn id="2686" dur="1" fill="hold">
                                          <p:stCondLst>
                                            <p:cond delay="0"/>
                                          </p:stCondLst>
                                        </p:cTn>
                                        <p:tgtEl>
                                          <p:spTgt spid="529">
                                            <p:txEl>
                                              <p:pRg st="946" end="946"/>
                                            </p:txEl>
                                          </p:spTgt>
                                        </p:tgtEl>
                                        <p:attrNameLst>
                                          <p:attrName>style.visibility</p:attrName>
                                        </p:attrNameLst>
                                      </p:cBhvr>
                                      <p:to>
                                        <p:strVal val="visible"/>
                                      </p:to>
                                    </p:set>
                                  </p:childTnLst>
                                </p:cTn>
                              </p:par>
                            </p:childTnLst>
                          </p:cTn>
                        </p:par>
                      </p:childTnLst>
                    </p:cTn>
                  </p:par>
                  <p:par>
                    <p:cTn id="2687" fill="hold">
                      <p:stCondLst>
                        <p:cond delay="indefinite"/>
                      </p:stCondLst>
                      <p:childTnLst>
                        <p:par>
                          <p:cTn id="2688" fill="hold">
                            <p:stCondLst>
                              <p:cond delay="0"/>
                            </p:stCondLst>
                            <p:childTnLst>
                              <p:par>
                                <p:cTn id="2689" nodeType="clickEffect" fill="hold" presetClass="entr" presetID="1">
                                  <p:stCondLst>
                                    <p:cond delay="0"/>
                                  </p:stCondLst>
                                  <p:childTnLst>
                                    <p:set>
                                      <p:cBhvr>
                                        <p:cTn id="2690" dur="1" fill="hold">
                                          <p:stCondLst>
                                            <p:cond delay="0"/>
                                          </p:stCondLst>
                                        </p:cTn>
                                        <p:tgtEl>
                                          <p:spTgt spid="529">
                                            <p:txEl>
                                              <p:pRg st="946" end="946"/>
                                            </p:txEl>
                                          </p:spTgt>
                                        </p:tgtEl>
                                        <p:attrNameLst>
                                          <p:attrName>style.visibility</p:attrName>
                                        </p:attrNameLst>
                                      </p:cBhvr>
                                      <p:to>
                                        <p:strVal val="visible"/>
                                      </p:to>
                                    </p:set>
                                  </p:childTnLst>
                                </p:cTn>
                              </p:par>
                            </p:childTnLst>
                          </p:cTn>
                        </p:par>
                      </p:childTnLst>
                    </p:cTn>
                  </p:par>
                  <p:par>
                    <p:cTn id="2691" fill="hold">
                      <p:stCondLst>
                        <p:cond delay="indefinite"/>
                      </p:stCondLst>
                      <p:childTnLst>
                        <p:par>
                          <p:cTn id="2692" fill="hold">
                            <p:stCondLst>
                              <p:cond delay="0"/>
                            </p:stCondLst>
                            <p:childTnLst>
                              <p:par>
                                <p:cTn id="2693" nodeType="clickEffect" fill="hold" presetClass="entr" presetID="1">
                                  <p:stCondLst>
                                    <p:cond delay="0"/>
                                  </p:stCondLst>
                                  <p:childTnLst>
                                    <p:set>
                                      <p:cBhvr>
                                        <p:cTn id="2694" dur="1" fill="hold">
                                          <p:stCondLst>
                                            <p:cond delay="0"/>
                                          </p:stCondLst>
                                        </p:cTn>
                                        <p:tgtEl>
                                          <p:spTgt spid="529">
                                            <p:txEl>
                                              <p:pRg st="946" end="946"/>
                                            </p:txEl>
                                          </p:spTgt>
                                        </p:tgtEl>
                                        <p:attrNameLst>
                                          <p:attrName>style.visibility</p:attrName>
                                        </p:attrNameLst>
                                      </p:cBhvr>
                                      <p:to>
                                        <p:strVal val="visible"/>
                                      </p:to>
                                    </p:set>
                                  </p:childTnLst>
                                </p:cTn>
                              </p:par>
                            </p:childTnLst>
                          </p:cTn>
                        </p:par>
                      </p:childTnLst>
                    </p:cTn>
                  </p:par>
                  <p:par>
                    <p:cTn id="2695" fill="hold">
                      <p:stCondLst>
                        <p:cond delay="indefinite"/>
                      </p:stCondLst>
                      <p:childTnLst>
                        <p:par>
                          <p:cTn id="2696" fill="hold">
                            <p:stCondLst>
                              <p:cond delay="0"/>
                            </p:stCondLst>
                            <p:childTnLst>
                              <p:par>
                                <p:cTn id="2697" nodeType="clickEffect" fill="hold" presetClass="entr" presetID="1">
                                  <p:stCondLst>
                                    <p:cond delay="0"/>
                                  </p:stCondLst>
                                  <p:childTnLst>
                                    <p:set>
                                      <p:cBhvr>
                                        <p:cTn id="2698" dur="1" fill="hold">
                                          <p:stCondLst>
                                            <p:cond delay="0"/>
                                          </p:stCondLst>
                                        </p:cTn>
                                        <p:tgtEl>
                                          <p:spTgt spid="529">
                                            <p:txEl>
                                              <p:pRg st="946" end="946"/>
                                            </p:txEl>
                                          </p:spTgt>
                                        </p:tgtEl>
                                        <p:attrNameLst>
                                          <p:attrName>style.visibility</p:attrName>
                                        </p:attrNameLst>
                                      </p:cBhvr>
                                      <p:to>
                                        <p:strVal val="visible"/>
                                      </p:to>
                                    </p:set>
                                  </p:childTnLst>
                                </p:cTn>
                              </p:par>
                            </p:childTnLst>
                          </p:cTn>
                        </p:par>
                      </p:childTnLst>
                    </p:cTn>
                  </p:par>
                  <p:par>
                    <p:cTn id="2699" fill="hold">
                      <p:stCondLst>
                        <p:cond delay="indefinite"/>
                      </p:stCondLst>
                      <p:childTnLst>
                        <p:par>
                          <p:cTn id="2700" fill="hold">
                            <p:stCondLst>
                              <p:cond delay="0"/>
                            </p:stCondLst>
                            <p:childTnLst>
                              <p:par>
                                <p:cTn id="2701" nodeType="clickEffect" fill="hold" presetClass="entr" presetID="1">
                                  <p:stCondLst>
                                    <p:cond delay="0"/>
                                  </p:stCondLst>
                                  <p:childTnLst>
                                    <p:set>
                                      <p:cBhvr>
                                        <p:cTn id="2702"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F91E9CDA-85D3-4216-9F14-3E794DB2936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32"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Stacks Application: Evaluating Expressions</a:t>
            </a:r>
            <a:endParaRPr b="0" lang="en-IN" sz="1800" spc="-1" strike="noStrike">
              <a:solidFill>
                <a:srgbClr val="000000"/>
              </a:solidFill>
              <a:uFill>
                <a:solidFill>
                  <a:srgbClr val="ffffff"/>
                </a:solidFill>
              </a:uFill>
              <a:latin typeface="Arial"/>
            </a:endParaRPr>
          </a:p>
        </p:txBody>
      </p:sp>
      <p:sp>
        <p:nvSpPr>
          <p:cNvPr id="533"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Write a function to evaluate these expressions: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Infix notation</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B</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C</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C</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C</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Maintain a stack </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(initially empty)</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For each token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If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is an operand, push(</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If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is an operator:</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pop the top 2 operands </a:t>
            </a:r>
            <a:r>
              <a:rPr b="0" i="1"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1 and </a:t>
            </a:r>
            <a:r>
              <a:rPr b="0" i="1"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2 from the stack</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push(</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2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Pop the stack to produce the answer</a:t>
            </a:r>
            <a:endParaRPr b="0" lang="en-IN" sz="1800" spc="-1" strike="noStrike">
              <a:solidFill>
                <a:srgbClr val="000000"/>
              </a:solidFill>
              <a:uFill>
                <a:solidFill>
                  <a:srgbClr val="ffffff"/>
                </a:solidFill>
              </a:uFill>
              <a:latin typeface="Arial"/>
            </a:endParaRPr>
          </a:p>
        </p:txBody>
      </p:sp>
      <p:sp>
        <p:nvSpPr>
          <p:cNvPr id="534" name="CustomShape 4"/>
          <p:cNvSpPr/>
          <p:nvPr/>
        </p:nvSpPr>
        <p:spPr>
          <a:xfrm>
            <a:off x="6193440" y="1926720"/>
            <a:ext cx="1983600" cy="1613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Postfix notation</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 *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 +</a:t>
            </a:r>
            <a:endParaRPr b="0" lang="en-IN" sz="1800" spc="-1" strike="noStrike">
              <a:solidFill>
                <a:srgbClr val="000000"/>
              </a:solidFill>
              <a:uFill>
                <a:solidFill>
                  <a:srgbClr val="ffffff"/>
                </a:solidFill>
              </a:uFill>
              <a:latin typeface="Arial"/>
            </a:endParaRPr>
          </a:p>
          <a:p>
            <a:pPr>
              <a:lnSpc>
                <a:spcPct val="100000"/>
              </a:lnSpc>
            </a:pPr>
            <a:r>
              <a:rPr b="0" i="1"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 * +</a:t>
            </a:r>
            <a:endParaRPr b="0" lang="en-IN" sz="1800" spc="-1" strike="noStrike">
              <a:solidFill>
                <a:srgbClr val="000000"/>
              </a:solidFill>
              <a:uFill>
                <a:solidFill>
                  <a:srgbClr val="ffffff"/>
                </a:solidFill>
              </a:uFill>
              <a:latin typeface="Arial"/>
            </a:endParaRPr>
          </a:p>
        </p:txBody>
      </p:sp>
    </p:spTree>
  </p:cSld>
  <p:timing>
    <p:tnLst>
      <p:par>
        <p:cTn id="2703" dur="indefinite" restart="never" nodeType="tmRoot">
          <p:childTnLst>
            <p:seq>
              <p:cTn id="2704" dur="indefinite" nodeType="mainSeq">
                <p:childTnLst>
                  <p:par>
                    <p:cTn id="2705" fill="hold">
                      <p:stCondLst>
                        <p:cond delay="indefinite"/>
                      </p:stCondLst>
                      <p:childTnLst>
                        <p:par>
                          <p:cTn id="2706" fill="hold">
                            <p:stCondLst>
                              <p:cond delay="0"/>
                            </p:stCondLst>
                            <p:childTnLst>
                              <p:par>
                                <p:cTn id="2707" nodeType="clickEffect" fill="hold" presetClass="entr" presetID="1">
                                  <p:stCondLst>
                                    <p:cond delay="0"/>
                                  </p:stCondLst>
                                  <p:childTnLst>
                                    <p:set>
                                      <p:cBhvr>
                                        <p:cTn id="2708" dur="1" fill="hold">
                                          <p:stCondLst>
                                            <p:cond delay="0"/>
                                          </p:stCondLst>
                                        </p:cTn>
                                        <p:tgtEl>
                                          <p:spTgt spid="533">
                                            <p:txEl>
                                              <p:pRg st="1" end="49"/>
                                            </p:txEl>
                                          </p:spTgt>
                                        </p:tgtEl>
                                        <p:attrNameLst>
                                          <p:attrName>style.visibility</p:attrName>
                                        </p:attrNameLst>
                                      </p:cBhvr>
                                      <p:to>
                                        <p:strVal val="visible"/>
                                      </p:to>
                                    </p:set>
                                  </p:childTnLst>
                                </p:cTn>
                              </p:par>
                              <p:par>
                                <p:cTn id="2709" nodeType="withEffect" fill="hold" presetClass="entr" presetID="1">
                                  <p:stCondLst>
                                    <p:cond delay="0"/>
                                  </p:stCondLst>
                                  <p:childTnLst>
                                    <p:set>
                                      <p:cBhvr>
                                        <p:cTn id="2710" dur="1" fill="hold">
                                          <p:stCondLst>
                                            <p:cond delay="0"/>
                                          </p:stCondLst>
                                        </p:cTn>
                                        <p:tgtEl>
                                          <p:spTgt spid="533">
                                            <p:txEl>
                                              <p:pRg st="311" end="311"/>
                                            </p:txEl>
                                          </p:spTgt>
                                        </p:tgtEl>
                                        <p:attrNameLst>
                                          <p:attrName>style.visibility</p:attrName>
                                        </p:attrNameLst>
                                      </p:cBhvr>
                                      <p:to>
                                        <p:strVal val="visible"/>
                                      </p:to>
                                    </p:set>
                                  </p:childTnLst>
                                </p:cTn>
                              </p:par>
                              <p:par>
                                <p:cTn id="2711" nodeType="withEffect" fill="hold" presetClass="entr" presetID="1">
                                  <p:stCondLst>
                                    <p:cond delay="0"/>
                                  </p:stCondLst>
                                  <p:childTnLst>
                                    <p:set>
                                      <p:cBhvr>
                                        <p:cTn id="2712" dur="1" fill="hold">
                                          <p:stCondLst>
                                            <p:cond delay="0"/>
                                          </p:stCondLst>
                                        </p:cTn>
                                        <p:tgtEl>
                                          <p:spTgt spid="533">
                                            <p:txEl>
                                              <p:pRg st="311" end="311"/>
                                            </p:txEl>
                                          </p:spTgt>
                                        </p:tgtEl>
                                        <p:attrNameLst>
                                          <p:attrName>style.visibility</p:attrName>
                                        </p:attrNameLst>
                                      </p:cBhvr>
                                      <p:to>
                                        <p:strVal val="visible"/>
                                      </p:to>
                                    </p:set>
                                  </p:childTnLst>
                                </p:cTn>
                              </p:par>
                              <p:par>
                                <p:cTn id="2713" nodeType="withEffect" fill="hold" presetClass="entr" presetID="1">
                                  <p:stCondLst>
                                    <p:cond delay="0"/>
                                  </p:stCondLst>
                                  <p:childTnLst>
                                    <p:set>
                                      <p:cBhvr>
                                        <p:cTn id="2714" dur="1" fill="hold">
                                          <p:stCondLst>
                                            <p:cond delay="0"/>
                                          </p:stCondLst>
                                        </p:cTn>
                                        <p:tgtEl>
                                          <p:spTgt spid="533">
                                            <p:txEl>
                                              <p:pRg st="311" end="311"/>
                                            </p:txEl>
                                          </p:spTgt>
                                        </p:tgtEl>
                                        <p:attrNameLst>
                                          <p:attrName>style.visibility</p:attrName>
                                        </p:attrNameLst>
                                      </p:cBhvr>
                                      <p:to>
                                        <p:strVal val="visible"/>
                                      </p:to>
                                    </p:set>
                                  </p:childTnLst>
                                </p:cTn>
                              </p:par>
                              <p:par>
                                <p:cTn id="2715" nodeType="withEffect" fill="hold" presetClass="entr" presetID="1">
                                  <p:stCondLst>
                                    <p:cond delay="0"/>
                                  </p:stCondLst>
                                  <p:childTnLst>
                                    <p:set>
                                      <p:cBhvr>
                                        <p:cTn id="2716" dur="1" fill="hold">
                                          <p:stCondLst>
                                            <p:cond delay="0"/>
                                          </p:stCondLst>
                                        </p:cTn>
                                        <p:tgtEl>
                                          <p:spTgt spid="533">
                                            <p:txEl>
                                              <p:pRg st="311" end="311"/>
                                            </p:txEl>
                                          </p:spTgt>
                                        </p:tgtEl>
                                        <p:attrNameLst>
                                          <p:attrName>style.visibility</p:attrName>
                                        </p:attrNameLst>
                                      </p:cBhvr>
                                      <p:to>
                                        <p:strVal val="visible"/>
                                      </p:to>
                                    </p:set>
                                  </p:childTnLst>
                                </p:cTn>
                              </p:par>
                            </p:childTnLst>
                          </p:cTn>
                        </p:par>
                      </p:childTnLst>
                    </p:cTn>
                  </p:par>
                  <p:par>
                    <p:cTn id="2717" fill="hold">
                      <p:stCondLst>
                        <p:cond delay="indefinite"/>
                      </p:stCondLst>
                      <p:childTnLst>
                        <p:par>
                          <p:cTn id="2718" fill="hold">
                            <p:stCondLst>
                              <p:cond delay="0"/>
                            </p:stCondLst>
                            <p:childTnLst>
                              <p:par>
                                <p:cTn id="2719" nodeType="clickEffect" fill="hold" presetClass="entr" presetID="1">
                                  <p:stCondLst>
                                    <p:cond delay="0"/>
                                  </p:stCondLst>
                                  <p:childTnLst>
                                    <p:set>
                                      <p:cBhvr>
                                        <p:cTn id="2720" dur="1" fill="hold">
                                          <p:stCondLst>
                                            <p:cond delay="0"/>
                                          </p:stCondLst>
                                        </p:cTn>
                                        <p:tgtEl>
                                          <p:spTgt spid="533">
                                            <p:txEl>
                                              <p:pRg st="311" end="311"/>
                                            </p:txEl>
                                          </p:spTgt>
                                        </p:tgtEl>
                                        <p:attrNameLst>
                                          <p:attrName>style.visibility</p:attrName>
                                        </p:attrNameLst>
                                      </p:cBhvr>
                                      <p:to>
                                        <p:strVal val="visible"/>
                                      </p:to>
                                    </p:set>
                                  </p:childTnLst>
                                </p:cTn>
                              </p:par>
                            </p:childTnLst>
                          </p:cTn>
                        </p:par>
                      </p:childTnLst>
                    </p:cTn>
                  </p:par>
                  <p:par>
                    <p:cTn id="2721" fill="hold">
                      <p:stCondLst>
                        <p:cond delay="indefinite"/>
                      </p:stCondLst>
                      <p:childTnLst>
                        <p:par>
                          <p:cTn id="2722" fill="hold">
                            <p:stCondLst>
                              <p:cond delay="0"/>
                            </p:stCondLst>
                            <p:childTnLst>
                              <p:par>
                                <p:cTn id="2723" nodeType="clickEffect" fill="hold" presetClass="entr" presetID="1">
                                  <p:stCondLst>
                                    <p:cond delay="0"/>
                                  </p:stCondLst>
                                  <p:childTnLst>
                                    <p:set>
                                      <p:cBhvr>
                                        <p:cTn id="2724" dur="1" fill="hold">
                                          <p:stCondLst>
                                            <p:cond delay="0"/>
                                          </p:stCondLst>
                                        </p:cTn>
                                        <p:tgtEl>
                                          <p:spTgt spid="534">
                                            <p:txEl>
                                              <p:pRg st="0" end="17"/>
                                            </p:txEl>
                                          </p:spTgt>
                                        </p:tgtEl>
                                        <p:attrNameLst>
                                          <p:attrName>style.visibility</p:attrName>
                                        </p:attrNameLst>
                                      </p:cBhvr>
                                      <p:to>
                                        <p:strVal val="visible"/>
                                      </p:to>
                                    </p:set>
                                  </p:childTnLst>
                                </p:cTn>
                              </p:par>
                            </p:childTnLst>
                          </p:cTn>
                        </p:par>
                      </p:childTnLst>
                    </p:cTn>
                  </p:par>
                  <p:par>
                    <p:cTn id="2725" fill="hold">
                      <p:stCondLst>
                        <p:cond delay="indefinite"/>
                      </p:stCondLst>
                      <p:childTnLst>
                        <p:par>
                          <p:cTn id="2726" fill="hold">
                            <p:stCondLst>
                              <p:cond delay="0"/>
                            </p:stCondLst>
                            <p:childTnLst>
                              <p:par>
                                <p:cTn id="2727" nodeType="clickEffect" fill="hold" presetClass="entr" presetID="1">
                                  <p:stCondLst>
                                    <p:cond delay="0"/>
                                  </p:stCondLst>
                                  <p:childTnLst>
                                    <p:set>
                                      <p:cBhvr>
                                        <p:cTn id="2728" dur="1" fill="hold">
                                          <p:stCondLst>
                                            <p:cond delay="0"/>
                                          </p:stCondLst>
                                        </p:cTn>
                                        <p:tgtEl>
                                          <p:spTgt spid="534">
                                            <p:txEl>
                                              <p:pRg st="53" end="53"/>
                                            </p:txEl>
                                          </p:spTgt>
                                        </p:tgtEl>
                                        <p:attrNameLst>
                                          <p:attrName>style.visibility</p:attrName>
                                        </p:attrNameLst>
                                      </p:cBhvr>
                                      <p:to>
                                        <p:strVal val="visible"/>
                                      </p:to>
                                    </p:set>
                                  </p:childTnLst>
                                </p:cTn>
                              </p:par>
                            </p:childTnLst>
                          </p:cTn>
                        </p:par>
                      </p:childTnLst>
                    </p:cTn>
                  </p:par>
                  <p:par>
                    <p:cTn id="2729" fill="hold">
                      <p:stCondLst>
                        <p:cond delay="indefinite"/>
                      </p:stCondLst>
                      <p:childTnLst>
                        <p:par>
                          <p:cTn id="2730" fill="hold">
                            <p:stCondLst>
                              <p:cond delay="0"/>
                            </p:stCondLst>
                            <p:childTnLst>
                              <p:par>
                                <p:cTn id="2731" nodeType="clickEffect" fill="hold" presetClass="entr" presetID="1">
                                  <p:stCondLst>
                                    <p:cond delay="0"/>
                                  </p:stCondLst>
                                  <p:childTnLst>
                                    <p:set>
                                      <p:cBhvr>
                                        <p:cTn id="2732" dur="1" fill="hold">
                                          <p:stCondLst>
                                            <p:cond delay="0"/>
                                          </p:stCondLst>
                                        </p:cTn>
                                        <p:tgtEl>
                                          <p:spTgt spid="534">
                                            <p:txEl>
                                              <p:pRg st="53" end="53"/>
                                            </p:txEl>
                                          </p:spTgt>
                                        </p:tgtEl>
                                        <p:attrNameLst>
                                          <p:attrName>style.visibility</p:attrName>
                                        </p:attrNameLst>
                                      </p:cBhvr>
                                      <p:to>
                                        <p:strVal val="visible"/>
                                      </p:to>
                                    </p:set>
                                  </p:childTnLst>
                                </p:cTn>
                              </p:par>
                            </p:childTnLst>
                          </p:cTn>
                        </p:par>
                      </p:childTnLst>
                    </p:cTn>
                  </p:par>
                  <p:par>
                    <p:cTn id="2733" fill="hold">
                      <p:stCondLst>
                        <p:cond delay="indefinite"/>
                      </p:stCondLst>
                      <p:childTnLst>
                        <p:par>
                          <p:cTn id="2734" fill="hold">
                            <p:stCondLst>
                              <p:cond delay="0"/>
                            </p:stCondLst>
                            <p:childTnLst>
                              <p:par>
                                <p:cTn id="2735" nodeType="clickEffect" fill="hold" presetClass="entr" presetID="1">
                                  <p:stCondLst>
                                    <p:cond delay="0"/>
                                  </p:stCondLst>
                                  <p:childTnLst>
                                    <p:set>
                                      <p:cBhvr>
                                        <p:cTn id="2736" dur="1" fill="hold">
                                          <p:stCondLst>
                                            <p:cond delay="0"/>
                                          </p:stCondLst>
                                        </p:cTn>
                                        <p:tgtEl>
                                          <p:spTgt spid="534">
                                            <p:txEl>
                                              <p:pRg st="53" end="53"/>
                                            </p:txEl>
                                          </p:spTgt>
                                        </p:tgtEl>
                                        <p:attrNameLst>
                                          <p:attrName>style.visibility</p:attrName>
                                        </p:attrNameLst>
                                      </p:cBhvr>
                                      <p:to>
                                        <p:strVal val="visible"/>
                                      </p:to>
                                    </p:set>
                                  </p:childTnLst>
                                </p:cTn>
                              </p:par>
                            </p:childTnLst>
                          </p:cTn>
                        </p:par>
                      </p:childTnLst>
                    </p:cTn>
                  </p:par>
                  <p:par>
                    <p:cTn id="2737" fill="hold">
                      <p:stCondLst>
                        <p:cond delay="indefinite"/>
                      </p:stCondLst>
                      <p:childTnLst>
                        <p:par>
                          <p:cTn id="2738" fill="hold">
                            <p:stCondLst>
                              <p:cond delay="0"/>
                            </p:stCondLst>
                            <p:childTnLst>
                              <p:par>
                                <p:cTn id="2739" nodeType="clickEffect" fill="hold" presetClass="entr" presetID="1">
                                  <p:stCondLst>
                                    <p:cond delay="0"/>
                                  </p:stCondLst>
                                  <p:childTnLst>
                                    <p:set>
                                      <p:cBhvr>
                                        <p:cTn id="2740" dur="1" fill="hold">
                                          <p:stCondLst>
                                            <p:cond delay="0"/>
                                          </p:stCondLst>
                                        </p:cTn>
                                        <p:tgtEl>
                                          <p:spTgt spid="534">
                                            <p:txEl>
                                              <p:pRg st="53" end="53"/>
                                            </p:txEl>
                                          </p:spTgt>
                                        </p:tgtEl>
                                        <p:attrNameLst>
                                          <p:attrName>style.visibility</p:attrName>
                                        </p:attrNameLst>
                                      </p:cBhvr>
                                      <p:to>
                                        <p:strVal val="visible"/>
                                      </p:to>
                                    </p:set>
                                  </p:childTnLst>
                                </p:cTn>
                              </p:par>
                            </p:childTnLst>
                          </p:cTn>
                        </p:par>
                      </p:childTnLst>
                    </p:cTn>
                  </p:par>
                  <p:par>
                    <p:cTn id="2741" fill="hold">
                      <p:stCondLst>
                        <p:cond delay="indefinite"/>
                      </p:stCondLst>
                      <p:childTnLst>
                        <p:par>
                          <p:cTn id="2742" fill="hold">
                            <p:stCondLst>
                              <p:cond delay="0"/>
                            </p:stCondLst>
                            <p:childTnLst>
                              <p:par>
                                <p:cTn id="2743" nodeType="clickEffect" fill="hold" presetClass="entr" presetID="1">
                                  <p:stCondLst>
                                    <p:cond delay="0"/>
                                  </p:stCondLst>
                                  <p:childTnLst>
                                    <p:set>
                                      <p:cBhvr>
                                        <p:cTn id="2744" dur="1" fill="hold">
                                          <p:stCondLst>
                                            <p:cond delay="0"/>
                                          </p:stCondLst>
                                        </p:cTn>
                                        <p:tgtEl>
                                          <p:spTgt spid="533">
                                            <p:txEl>
                                              <p:pRg st="311" end="311"/>
                                            </p:txEl>
                                          </p:spTgt>
                                        </p:tgtEl>
                                        <p:attrNameLst>
                                          <p:attrName>style.visibility</p:attrName>
                                        </p:attrNameLst>
                                      </p:cBhvr>
                                      <p:to>
                                        <p:strVal val="visible"/>
                                      </p:to>
                                    </p:set>
                                  </p:childTnLst>
                                </p:cTn>
                              </p:par>
                            </p:childTnLst>
                          </p:cTn>
                        </p:par>
                      </p:childTnLst>
                    </p:cTn>
                  </p:par>
                  <p:par>
                    <p:cTn id="2745" fill="hold">
                      <p:stCondLst>
                        <p:cond delay="indefinite"/>
                      </p:stCondLst>
                      <p:childTnLst>
                        <p:par>
                          <p:cTn id="2746" fill="hold">
                            <p:stCondLst>
                              <p:cond delay="0"/>
                            </p:stCondLst>
                            <p:childTnLst>
                              <p:par>
                                <p:cTn id="2747" nodeType="clickEffect" fill="hold" presetClass="entr" presetID="1">
                                  <p:stCondLst>
                                    <p:cond delay="0"/>
                                  </p:stCondLst>
                                  <p:childTnLst>
                                    <p:set>
                                      <p:cBhvr>
                                        <p:cTn id="2748" dur="1" fill="hold">
                                          <p:stCondLst>
                                            <p:cond delay="0"/>
                                          </p:stCondLst>
                                        </p:cTn>
                                        <p:tgtEl>
                                          <p:spTgt spid="533">
                                            <p:txEl>
                                              <p:pRg st="311" end="311"/>
                                            </p:txEl>
                                          </p:spTgt>
                                        </p:tgtEl>
                                        <p:attrNameLst>
                                          <p:attrName>style.visibility</p:attrName>
                                        </p:attrNameLst>
                                      </p:cBhvr>
                                      <p:to>
                                        <p:strVal val="visible"/>
                                      </p:to>
                                    </p:set>
                                  </p:childTnLst>
                                </p:cTn>
                              </p:par>
                            </p:childTnLst>
                          </p:cTn>
                        </p:par>
                      </p:childTnLst>
                    </p:cTn>
                  </p:par>
                  <p:par>
                    <p:cTn id="2749" fill="hold">
                      <p:stCondLst>
                        <p:cond delay="indefinite"/>
                      </p:stCondLst>
                      <p:childTnLst>
                        <p:par>
                          <p:cTn id="2750" fill="hold">
                            <p:stCondLst>
                              <p:cond delay="0"/>
                            </p:stCondLst>
                            <p:childTnLst>
                              <p:par>
                                <p:cTn id="2751" nodeType="clickEffect" fill="hold" presetClass="entr" presetID="1">
                                  <p:stCondLst>
                                    <p:cond delay="0"/>
                                  </p:stCondLst>
                                  <p:childTnLst>
                                    <p:set>
                                      <p:cBhvr>
                                        <p:cTn id="2752" dur="1" fill="hold">
                                          <p:stCondLst>
                                            <p:cond delay="0"/>
                                          </p:stCondLst>
                                        </p:cTn>
                                        <p:tgtEl>
                                          <p:spTgt spid="533">
                                            <p:txEl>
                                              <p:pRg st="311" end="311"/>
                                            </p:txEl>
                                          </p:spTgt>
                                        </p:tgtEl>
                                        <p:attrNameLst>
                                          <p:attrName>style.visibility</p:attrName>
                                        </p:attrNameLst>
                                      </p:cBhvr>
                                      <p:to>
                                        <p:strVal val="visible"/>
                                      </p:to>
                                    </p:set>
                                  </p:childTnLst>
                                </p:cTn>
                              </p:par>
                            </p:childTnLst>
                          </p:cTn>
                        </p:par>
                      </p:childTnLst>
                    </p:cTn>
                  </p:par>
                  <p:par>
                    <p:cTn id="2753" fill="hold">
                      <p:stCondLst>
                        <p:cond delay="indefinite"/>
                      </p:stCondLst>
                      <p:childTnLst>
                        <p:par>
                          <p:cTn id="2754" fill="hold">
                            <p:stCondLst>
                              <p:cond delay="0"/>
                            </p:stCondLst>
                            <p:childTnLst>
                              <p:par>
                                <p:cTn id="2755" nodeType="clickEffect" fill="hold" presetClass="entr" presetID="1">
                                  <p:stCondLst>
                                    <p:cond delay="0"/>
                                  </p:stCondLst>
                                  <p:childTnLst>
                                    <p:set>
                                      <p:cBhvr>
                                        <p:cTn id="2756" dur="1" fill="hold">
                                          <p:stCondLst>
                                            <p:cond delay="0"/>
                                          </p:stCondLst>
                                        </p:cTn>
                                        <p:tgtEl>
                                          <p:spTgt spid="533">
                                            <p:txEl>
                                              <p:pRg st="311" end="311"/>
                                            </p:txEl>
                                          </p:spTgt>
                                        </p:tgtEl>
                                        <p:attrNameLst>
                                          <p:attrName>style.visibility</p:attrName>
                                        </p:attrNameLst>
                                      </p:cBhvr>
                                      <p:to>
                                        <p:strVal val="visible"/>
                                      </p:to>
                                    </p:set>
                                  </p:childTnLst>
                                </p:cTn>
                              </p:par>
                            </p:childTnLst>
                          </p:cTn>
                        </p:par>
                      </p:childTnLst>
                    </p:cTn>
                  </p:par>
                  <p:par>
                    <p:cTn id="2757" fill="hold">
                      <p:stCondLst>
                        <p:cond delay="indefinite"/>
                      </p:stCondLst>
                      <p:childTnLst>
                        <p:par>
                          <p:cTn id="2758" fill="hold">
                            <p:stCondLst>
                              <p:cond delay="0"/>
                            </p:stCondLst>
                            <p:childTnLst>
                              <p:par>
                                <p:cTn id="2759" nodeType="clickEffect" fill="hold" presetClass="entr" presetID="1">
                                  <p:stCondLst>
                                    <p:cond delay="0"/>
                                  </p:stCondLst>
                                  <p:childTnLst>
                                    <p:set>
                                      <p:cBhvr>
                                        <p:cTn id="2760" dur="1" fill="hold">
                                          <p:stCondLst>
                                            <p:cond delay="0"/>
                                          </p:stCondLst>
                                        </p:cTn>
                                        <p:tgtEl>
                                          <p:spTgt spid="533">
                                            <p:txEl>
                                              <p:pRg st="311" end="311"/>
                                            </p:txEl>
                                          </p:spTgt>
                                        </p:tgtEl>
                                        <p:attrNameLst>
                                          <p:attrName>style.visibility</p:attrName>
                                        </p:attrNameLst>
                                      </p:cBhvr>
                                      <p:to>
                                        <p:strVal val="visible"/>
                                      </p:to>
                                    </p:set>
                                  </p:childTnLst>
                                </p:cTn>
                              </p:par>
                            </p:childTnLst>
                          </p:cTn>
                        </p:par>
                      </p:childTnLst>
                    </p:cTn>
                  </p:par>
                  <p:par>
                    <p:cTn id="2761" fill="hold">
                      <p:stCondLst>
                        <p:cond delay="indefinite"/>
                      </p:stCondLst>
                      <p:childTnLst>
                        <p:par>
                          <p:cTn id="2762" fill="hold">
                            <p:stCondLst>
                              <p:cond delay="0"/>
                            </p:stCondLst>
                            <p:childTnLst>
                              <p:par>
                                <p:cTn id="2763" nodeType="clickEffect" fill="hold" presetClass="entr" presetID="1">
                                  <p:stCondLst>
                                    <p:cond delay="0"/>
                                  </p:stCondLst>
                                  <p:childTnLst>
                                    <p:set>
                                      <p:cBhvr>
                                        <p:cTn id="2764" dur="1" fill="hold">
                                          <p:stCondLst>
                                            <p:cond delay="0"/>
                                          </p:stCondLst>
                                        </p:cTn>
                                        <p:tgtEl>
                                          <p:spTgt spid="533">
                                            <p:txEl>
                                              <p:pRg st="311" end="311"/>
                                            </p:txEl>
                                          </p:spTgt>
                                        </p:tgtEl>
                                        <p:attrNameLst>
                                          <p:attrName>style.visibility</p:attrName>
                                        </p:attrNameLst>
                                      </p:cBhvr>
                                      <p:to>
                                        <p:strVal val="visible"/>
                                      </p:to>
                                    </p:set>
                                  </p:childTnLst>
                                </p:cTn>
                              </p:par>
                            </p:childTnLst>
                          </p:cTn>
                        </p:par>
                      </p:childTnLst>
                    </p:cTn>
                  </p:par>
                  <p:par>
                    <p:cTn id="2765" fill="hold">
                      <p:stCondLst>
                        <p:cond delay="indefinite"/>
                      </p:stCondLst>
                      <p:childTnLst>
                        <p:par>
                          <p:cTn id="2766" fill="hold">
                            <p:stCondLst>
                              <p:cond delay="0"/>
                            </p:stCondLst>
                            <p:childTnLst>
                              <p:par>
                                <p:cTn id="2767" nodeType="clickEffect" fill="hold" presetClass="entr" presetID="1">
                                  <p:stCondLst>
                                    <p:cond delay="0"/>
                                  </p:stCondLst>
                                  <p:childTnLst>
                                    <p:set>
                                      <p:cBhvr>
                                        <p:cTn id="2768" dur="1" fill="hold">
                                          <p:stCondLst>
                                            <p:cond delay="0"/>
                                          </p:stCondLst>
                                        </p:cTn>
                                        <p:tgtEl>
                                          <p:spTgt spid="533">
                                            <p:txEl>
                                              <p:pRg st="311" end="3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5788262D-6B6E-4ECD-BD6C-35500B09AF6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36"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Infix to Postfix</a:t>
            </a:r>
            <a:endParaRPr b="0" lang="en-IN" sz="1800" spc="-1" strike="noStrike">
              <a:solidFill>
                <a:srgbClr val="000000"/>
              </a:solidFill>
              <a:uFill>
                <a:solidFill>
                  <a:srgbClr val="ffffff"/>
                </a:solidFill>
              </a:uFill>
              <a:latin typeface="Arial"/>
            </a:endParaRPr>
          </a:p>
        </p:txBody>
      </p:sp>
      <p:sp>
        <p:nvSpPr>
          <p:cNvPr id="537"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Create an empty stack </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for operators</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Create an empty list </a:t>
            </a:r>
            <a:r>
              <a:rPr b="0" i="1"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 for output</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For each token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If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is an operand, append(</a:t>
            </a:r>
            <a:r>
              <a:rPr b="0" i="1"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If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is a left parenthesis, push(</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If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is a right parenthesis:</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pop </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until the corresponding left parenthesis is removed</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append each popped operator to </a:t>
            </a:r>
            <a:r>
              <a:rPr b="0" i="1" lang="en-IN" sz="2000" spc="-1" strike="noStrike">
                <a:solidFill>
                  <a:srgbClr val="000000"/>
                </a:solidFill>
                <a:uFill>
                  <a:solidFill>
                    <a:srgbClr val="ffffff"/>
                  </a:solidFill>
                </a:uFill>
                <a:latin typeface="Trebuchet MS"/>
                <a:ea typeface="ＭＳ Ｐゴシック"/>
              </a:rPr>
              <a:t>L</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If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is an operator:</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repeatedly peek </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pop any operators of high precedence than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and append them to </a:t>
            </a:r>
            <a:r>
              <a:rPr b="0" i="1" lang="en-IN" sz="2000" spc="-1" strike="noStrike">
                <a:solidFill>
                  <a:srgbClr val="000000"/>
                </a:solidFill>
                <a:uFill>
                  <a:solidFill>
                    <a:srgbClr val="ffffff"/>
                  </a:solidFill>
                </a:uFill>
                <a:latin typeface="Trebuchet MS"/>
                <a:ea typeface="ＭＳ Ｐゴシック"/>
              </a:rPr>
              <a:t>L</a:t>
            </a:r>
            <a:endParaRPr b="0" lang="en-IN" sz="1800" spc="-1" strike="noStrike">
              <a:solidFill>
                <a:srgbClr val="000000"/>
              </a:solidFill>
              <a:uFill>
                <a:solidFill>
                  <a:srgbClr val="ffffff"/>
                </a:solidFill>
              </a:uFill>
              <a:latin typeface="Arial"/>
            </a:endParaRPr>
          </a:p>
          <a:p>
            <a:pPr lvl="2" marL="1273320" indent="-253440">
              <a:lnSpc>
                <a:spcPct val="100000"/>
              </a:lnSpc>
              <a:buClr>
                <a:srgbClr val="000000"/>
              </a:buClr>
              <a:buFont typeface="Symbol"/>
              <a:buChar char=""/>
            </a:pPr>
            <a:r>
              <a:rPr b="0" lang="en-IN" sz="2000" spc="-1" strike="noStrike">
                <a:solidFill>
                  <a:srgbClr val="000000"/>
                </a:solidFill>
                <a:uFill>
                  <a:solidFill>
                    <a:srgbClr val="ffffff"/>
                  </a:solidFill>
                </a:uFill>
                <a:latin typeface="Trebuchet MS"/>
                <a:ea typeface="ＭＳ Ｐゴシック"/>
              </a:rPr>
              <a:t>push(</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Pop any remaining operators in </a:t>
            </a:r>
            <a:r>
              <a:rPr b="0" i="1"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and append them to </a:t>
            </a:r>
            <a:r>
              <a:rPr b="0" i="1" lang="en-IN" sz="2000" spc="-1" strike="noStrike">
                <a:solidFill>
                  <a:srgbClr val="000000"/>
                </a:solidFill>
                <a:uFill>
                  <a:solidFill>
                    <a:srgbClr val="ffffff"/>
                  </a:solidFill>
                </a:uFill>
                <a:latin typeface="Trebuchet MS"/>
                <a:ea typeface="ＭＳ Ｐゴシック"/>
              </a:rPr>
              <a:t>L</a:t>
            </a:r>
            <a:endParaRPr b="0" lang="en-IN" sz="1800" spc="-1" strike="noStrike">
              <a:solidFill>
                <a:srgbClr val="000000"/>
              </a:solidFill>
              <a:uFill>
                <a:solidFill>
                  <a:srgbClr val="ffffff"/>
                </a:solidFill>
              </a:uFill>
              <a:latin typeface="Arial"/>
            </a:endParaRPr>
          </a:p>
        </p:txBody>
      </p:sp>
    </p:spTree>
  </p:cSld>
  <p:timing>
    <p:tnLst>
      <p:par>
        <p:cTn id="2769" dur="indefinite" restart="never" nodeType="tmRoot">
          <p:childTnLst>
            <p:seq>
              <p:cTn id="2770" dur="indefinite" nodeType="mainSeq">
                <p:childTnLst>
                  <p:par>
                    <p:cTn id="2771" fill="hold">
                      <p:stCondLst>
                        <p:cond delay="indefinite"/>
                      </p:stCondLst>
                      <p:childTnLst>
                        <p:par>
                          <p:cTn id="2772" fill="hold">
                            <p:stCondLst>
                              <p:cond delay="0"/>
                            </p:stCondLst>
                            <p:childTnLst>
                              <p:par>
                                <p:cTn id="2773" nodeType="clickEffect" fill="hold" presetClass="entr" presetID="1">
                                  <p:stCondLst>
                                    <p:cond delay="0"/>
                                  </p:stCondLst>
                                  <p:childTnLst>
                                    <p:set>
                                      <p:cBhvr>
                                        <p:cTn id="2774" dur="1" fill="hold">
                                          <p:stCondLst>
                                            <p:cond delay="0"/>
                                          </p:stCondLst>
                                        </p:cTn>
                                        <p:tgtEl>
                                          <p:spTgt spid="537">
                                            <p:txEl>
                                              <p:pRg st="1" end="39"/>
                                            </p:txEl>
                                          </p:spTgt>
                                        </p:tgtEl>
                                        <p:attrNameLst>
                                          <p:attrName>style.visibility</p:attrName>
                                        </p:attrNameLst>
                                      </p:cBhvr>
                                      <p:to>
                                        <p:strVal val="visible"/>
                                      </p:to>
                                    </p:set>
                                  </p:childTnLst>
                                </p:cTn>
                              </p:par>
                            </p:childTnLst>
                          </p:cTn>
                        </p:par>
                      </p:childTnLst>
                    </p:cTn>
                  </p:par>
                  <p:par>
                    <p:cTn id="2775" fill="hold">
                      <p:stCondLst>
                        <p:cond delay="indefinite"/>
                      </p:stCondLst>
                      <p:childTnLst>
                        <p:par>
                          <p:cTn id="2776" fill="hold">
                            <p:stCondLst>
                              <p:cond delay="0"/>
                            </p:stCondLst>
                            <p:childTnLst>
                              <p:par>
                                <p:cTn id="2777" nodeType="clickEffect" fill="hold" presetClass="entr" presetID="1">
                                  <p:stCondLst>
                                    <p:cond delay="0"/>
                                  </p:stCondLst>
                                  <p:childTnLst>
                                    <p:set>
                                      <p:cBhvr>
                                        <p:cTn id="2778" dur="1" fill="hold">
                                          <p:stCondLst>
                                            <p:cond delay="0"/>
                                          </p:stCondLst>
                                        </p:cTn>
                                        <p:tgtEl>
                                          <p:spTgt spid="537">
                                            <p:txEl>
                                              <p:pRg st="453" end="453"/>
                                            </p:txEl>
                                          </p:spTgt>
                                        </p:tgtEl>
                                        <p:attrNameLst>
                                          <p:attrName>style.visibility</p:attrName>
                                        </p:attrNameLst>
                                      </p:cBhvr>
                                      <p:to>
                                        <p:strVal val="visible"/>
                                      </p:to>
                                    </p:set>
                                  </p:childTnLst>
                                </p:cTn>
                              </p:par>
                            </p:childTnLst>
                          </p:cTn>
                        </p:par>
                      </p:childTnLst>
                    </p:cTn>
                  </p:par>
                  <p:par>
                    <p:cTn id="2779" fill="hold">
                      <p:stCondLst>
                        <p:cond delay="indefinite"/>
                      </p:stCondLst>
                      <p:childTnLst>
                        <p:par>
                          <p:cTn id="2780" fill="hold">
                            <p:stCondLst>
                              <p:cond delay="0"/>
                            </p:stCondLst>
                            <p:childTnLst>
                              <p:par>
                                <p:cTn id="2781" nodeType="clickEffect" fill="hold" presetClass="entr" presetID="1">
                                  <p:stCondLst>
                                    <p:cond delay="0"/>
                                  </p:stCondLst>
                                  <p:childTnLst>
                                    <p:set>
                                      <p:cBhvr>
                                        <p:cTn id="2782" dur="1" fill="hold">
                                          <p:stCondLst>
                                            <p:cond delay="0"/>
                                          </p:stCondLst>
                                        </p:cTn>
                                        <p:tgtEl>
                                          <p:spTgt spid="537">
                                            <p:txEl>
                                              <p:pRg st="453" end="453"/>
                                            </p:txEl>
                                          </p:spTgt>
                                        </p:tgtEl>
                                        <p:attrNameLst>
                                          <p:attrName>style.visibility</p:attrName>
                                        </p:attrNameLst>
                                      </p:cBhvr>
                                      <p:to>
                                        <p:strVal val="visible"/>
                                      </p:to>
                                    </p:set>
                                  </p:childTnLst>
                                </p:cTn>
                              </p:par>
                            </p:childTnLst>
                          </p:cTn>
                        </p:par>
                      </p:childTnLst>
                    </p:cTn>
                  </p:par>
                  <p:par>
                    <p:cTn id="2783" fill="hold">
                      <p:stCondLst>
                        <p:cond delay="indefinite"/>
                      </p:stCondLst>
                      <p:childTnLst>
                        <p:par>
                          <p:cTn id="2784" fill="hold">
                            <p:stCondLst>
                              <p:cond delay="0"/>
                            </p:stCondLst>
                            <p:childTnLst>
                              <p:par>
                                <p:cTn id="2785" nodeType="clickEffect" fill="hold" presetClass="entr" presetID="1">
                                  <p:stCondLst>
                                    <p:cond delay="0"/>
                                  </p:stCondLst>
                                  <p:childTnLst>
                                    <p:set>
                                      <p:cBhvr>
                                        <p:cTn id="2786" dur="1" fill="hold">
                                          <p:stCondLst>
                                            <p:cond delay="0"/>
                                          </p:stCondLst>
                                        </p:cTn>
                                        <p:tgtEl>
                                          <p:spTgt spid="537">
                                            <p:txEl>
                                              <p:pRg st="453" end="453"/>
                                            </p:txEl>
                                          </p:spTgt>
                                        </p:tgtEl>
                                        <p:attrNameLst>
                                          <p:attrName>style.visibility</p:attrName>
                                        </p:attrNameLst>
                                      </p:cBhvr>
                                      <p:to>
                                        <p:strVal val="visible"/>
                                      </p:to>
                                    </p:set>
                                  </p:childTnLst>
                                </p:cTn>
                              </p:par>
                            </p:childTnLst>
                          </p:cTn>
                        </p:par>
                      </p:childTnLst>
                    </p:cTn>
                  </p:par>
                  <p:par>
                    <p:cTn id="2787" fill="hold">
                      <p:stCondLst>
                        <p:cond delay="indefinite"/>
                      </p:stCondLst>
                      <p:childTnLst>
                        <p:par>
                          <p:cTn id="2788" fill="hold">
                            <p:stCondLst>
                              <p:cond delay="0"/>
                            </p:stCondLst>
                            <p:childTnLst>
                              <p:par>
                                <p:cTn id="2789" nodeType="clickEffect" fill="hold" presetClass="entr" presetID="1">
                                  <p:stCondLst>
                                    <p:cond delay="0"/>
                                  </p:stCondLst>
                                  <p:childTnLst>
                                    <p:set>
                                      <p:cBhvr>
                                        <p:cTn id="2790" dur="1" fill="hold">
                                          <p:stCondLst>
                                            <p:cond delay="0"/>
                                          </p:stCondLst>
                                        </p:cTn>
                                        <p:tgtEl>
                                          <p:spTgt spid="537">
                                            <p:txEl>
                                              <p:pRg st="453" end="453"/>
                                            </p:txEl>
                                          </p:spTgt>
                                        </p:tgtEl>
                                        <p:attrNameLst>
                                          <p:attrName>style.visibility</p:attrName>
                                        </p:attrNameLst>
                                      </p:cBhvr>
                                      <p:to>
                                        <p:strVal val="visible"/>
                                      </p:to>
                                    </p:set>
                                  </p:childTnLst>
                                </p:cTn>
                              </p:par>
                            </p:childTnLst>
                          </p:cTn>
                        </p:par>
                      </p:childTnLst>
                    </p:cTn>
                  </p:par>
                  <p:par>
                    <p:cTn id="2791" fill="hold">
                      <p:stCondLst>
                        <p:cond delay="indefinite"/>
                      </p:stCondLst>
                      <p:childTnLst>
                        <p:par>
                          <p:cTn id="2792" fill="hold">
                            <p:stCondLst>
                              <p:cond delay="0"/>
                            </p:stCondLst>
                            <p:childTnLst>
                              <p:par>
                                <p:cTn id="2793" nodeType="clickEffect" fill="hold" presetClass="entr" presetID="1">
                                  <p:stCondLst>
                                    <p:cond delay="0"/>
                                  </p:stCondLst>
                                  <p:childTnLst>
                                    <p:set>
                                      <p:cBhvr>
                                        <p:cTn id="2794" dur="1" fill="hold">
                                          <p:stCondLst>
                                            <p:cond delay="0"/>
                                          </p:stCondLst>
                                        </p:cTn>
                                        <p:tgtEl>
                                          <p:spTgt spid="537">
                                            <p:txEl>
                                              <p:pRg st="453" end="453"/>
                                            </p:txEl>
                                          </p:spTgt>
                                        </p:tgtEl>
                                        <p:attrNameLst>
                                          <p:attrName>style.visibility</p:attrName>
                                        </p:attrNameLst>
                                      </p:cBhvr>
                                      <p:to>
                                        <p:strVal val="visible"/>
                                      </p:to>
                                    </p:set>
                                  </p:childTnLst>
                                </p:cTn>
                              </p:par>
                            </p:childTnLst>
                          </p:cTn>
                        </p:par>
                      </p:childTnLst>
                    </p:cTn>
                  </p:par>
                  <p:par>
                    <p:cTn id="2795" fill="hold">
                      <p:stCondLst>
                        <p:cond delay="indefinite"/>
                      </p:stCondLst>
                      <p:childTnLst>
                        <p:par>
                          <p:cTn id="2796" fill="hold">
                            <p:stCondLst>
                              <p:cond delay="0"/>
                            </p:stCondLst>
                            <p:childTnLst>
                              <p:par>
                                <p:cTn id="2797" nodeType="clickEffect" fill="hold" presetClass="entr" presetID="1">
                                  <p:stCondLst>
                                    <p:cond delay="0"/>
                                  </p:stCondLst>
                                  <p:childTnLst>
                                    <p:set>
                                      <p:cBhvr>
                                        <p:cTn id="2798" dur="1" fill="hold">
                                          <p:stCondLst>
                                            <p:cond delay="0"/>
                                          </p:stCondLst>
                                        </p:cTn>
                                        <p:tgtEl>
                                          <p:spTgt spid="537">
                                            <p:txEl>
                                              <p:pRg st="453" end="453"/>
                                            </p:txEl>
                                          </p:spTgt>
                                        </p:tgtEl>
                                        <p:attrNameLst>
                                          <p:attrName>style.visibility</p:attrName>
                                        </p:attrNameLst>
                                      </p:cBhvr>
                                      <p:to>
                                        <p:strVal val="visible"/>
                                      </p:to>
                                    </p:set>
                                  </p:childTnLst>
                                </p:cTn>
                              </p:par>
                            </p:childTnLst>
                          </p:cTn>
                        </p:par>
                      </p:childTnLst>
                    </p:cTn>
                  </p:par>
                  <p:par>
                    <p:cTn id="2799" fill="hold">
                      <p:stCondLst>
                        <p:cond delay="indefinite"/>
                      </p:stCondLst>
                      <p:childTnLst>
                        <p:par>
                          <p:cTn id="2800" fill="hold">
                            <p:stCondLst>
                              <p:cond delay="0"/>
                            </p:stCondLst>
                            <p:childTnLst>
                              <p:par>
                                <p:cTn id="2801" nodeType="clickEffect" fill="hold" presetClass="entr" presetID="1">
                                  <p:stCondLst>
                                    <p:cond delay="0"/>
                                  </p:stCondLst>
                                  <p:childTnLst>
                                    <p:set>
                                      <p:cBhvr>
                                        <p:cTn id="2802" dur="1" fill="hold">
                                          <p:stCondLst>
                                            <p:cond delay="0"/>
                                          </p:stCondLst>
                                        </p:cTn>
                                        <p:tgtEl>
                                          <p:spTgt spid="537">
                                            <p:txEl>
                                              <p:pRg st="453" end="453"/>
                                            </p:txEl>
                                          </p:spTgt>
                                        </p:tgtEl>
                                        <p:attrNameLst>
                                          <p:attrName>style.visibility</p:attrName>
                                        </p:attrNameLst>
                                      </p:cBhvr>
                                      <p:to>
                                        <p:strVal val="visible"/>
                                      </p:to>
                                    </p:set>
                                  </p:childTnLst>
                                </p:cTn>
                              </p:par>
                            </p:childTnLst>
                          </p:cTn>
                        </p:par>
                      </p:childTnLst>
                    </p:cTn>
                  </p:par>
                  <p:par>
                    <p:cTn id="2803" fill="hold">
                      <p:stCondLst>
                        <p:cond delay="indefinite"/>
                      </p:stCondLst>
                      <p:childTnLst>
                        <p:par>
                          <p:cTn id="2804" fill="hold">
                            <p:stCondLst>
                              <p:cond delay="0"/>
                            </p:stCondLst>
                            <p:childTnLst>
                              <p:par>
                                <p:cTn id="2805" nodeType="clickEffect" fill="hold" presetClass="entr" presetID="1">
                                  <p:stCondLst>
                                    <p:cond delay="0"/>
                                  </p:stCondLst>
                                  <p:childTnLst>
                                    <p:set>
                                      <p:cBhvr>
                                        <p:cTn id="2806" dur="1" fill="hold">
                                          <p:stCondLst>
                                            <p:cond delay="0"/>
                                          </p:stCondLst>
                                        </p:cTn>
                                        <p:tgtEl>
                                          <p:spTgt spid="537">
                                            <p:txEl>
                                              <p:pRg st="453" end="453"/>
                                            </p:txEl>
                                          </p:spTgt>
                                        </p:tgtEl>
                                        <p:attrNameLst>
                                          <p:attrName>style.visibility</p:attrName>
                                        </p:attrNameLst>
                                      </p:cBhvr>
                                      <p:to>
                                        <p:strVal val="visible"/>
                                      </p:to>
                                    </p:set>
                                  </p:childTnLst>
                                </p:cTn>
                              </p:par>
                            </p:childTnLst>
                          </p:cTn>
                        </p:par>
                      </p:childTnLst>
                    </p:cTn>
                  </p:par>
                  <p:par>
                    <p:cTn id="2807" fill="hold">
                      <p:stCondLst>
                        <p:cond delay="indefinite"/>
                      </p:stCondLst>
                      <p:childTnLst>
                        <p:par>
                          <p:cTn id="2808" fill="hold">
                            <p:stCondLst>
                              <p:cond delay="0"/>
                            </p:stCondLst>
                            <p:childTnLst>
                              <p:par>
                                <p:cTn id="2809" nodeType="clickEffect" fill="hold" presetClass="entr" presetID="1">
                                  <p:stCondLst>
                                    <p:cond delay="0"/>
                                  </p:stCondLst>
                                  <p:childTnLst>
                                    <p:set>
                                      <p:cBhvr>
                                        <p:cTn id="2810" dur="1" fill="hold">
                                          <p:stCondLst>
                                            <p:cond delay="0"/>
                                          </p:stCondLst>
                                        </p:cTn>
                                        <p:tgtEl>
                                          <p:spTgt spid="537">
                                            <p:txEl>
                                              <p:pRg st="453" end="453"/>
                                            </p:txEl>
                                          </p:spTgt>
                                        </p:tgtEl>
                                        <p:attrNameLst>
                                          <p:attrName>style.visibility</p:attrName>
                                        </p:attrNameLst>
                                      </p:cBhvr>
                                      <p:to>
                                        <p:strVal val="visible"/>
                                      </p:to>
                                    </p:set>
                                  </p:childTnLst>
                                </p:cTn>
                              </p:par>
                            </p:childTnLst>
                          </p:cTn>
                        </p:par>
                      </p:childTnLst>
                    </p:cTn>
                  </p:par>
                  <p:par>
                    <p:cTn id="2811" fill="hold">
                      <p:stCondLst>
                        <p:cond delay="indefinite"/>
                      </p:stCondLst>
                      <p:childTnLst>
                        <p:par>
                          <p:cTn id="2812" fill="hold">
                            <p:stCondLst>
                              <p:cond delay="0"/>
                            </p:stCondLst>
                            <p:childTnLst>
                              <p:par>
                                <p:cTn id="2813" nodeType="clickEffect" fill="hold" presetClass="entr" presetID="1">
                                  <p:stCondLst>
                                    <p:cond delay="0"/>
                                  </p:stCondLst>
                                  <p:childTnLst>
                                    <p:set>
                                      <p:cBhvr>
                                        <p:cTn id="2814" dur="1" fill="hold">
                                          <p:stCondLst>
                                            <p:cond delay="0"/>
                                          </p:stCondLst>
                                        </p:cTn>
                                        <p:tgtEl>
                                          <p:spTgt spid="537">
                                            <p:txEl>
                                              <p:pRg st="453" end="453"/>
                                            </p:txEl>
                                          </p:spTgt>
                                        </p:tgtEl>
                                        <p:attrNameLst>
                                          <p:attrName>style.visibility</p:attrName>
                                        </p:attrNameLst>
                                      </p:cBhvr>
                                      <p:to>
                                        <p:strVal val="visible"/>
                                      </p:to>
                                    </p:set>
                                  </p:childTnLst>
                                </p:cTn>
                              </p:par>
                            </p:childTnLst>
                          </p:cTn>
                        </p:par>
                      </p:childTnLst>
                    </p:cTn>
                  </p:par>
                  <p:par>
                    <p:cTn id="2815" fill="hold">
                      <p:stCondLst>
                        <p:cond delay="indefinite"/>
                      </p:stCondLst>
                      <p:childTnLst>
                        <p:par>
                          <p:cTn id="2816" fill="hold">
                            <p:stCondLst>
                              <p:cond delay="0"/>
                            </p:stCondLst>
                            <p:childTnLst>
                              <p:par>
                                <p:cTn id="2817" nodeType="clickEffect" fill="hold" presetClass="entr" presetID="1">
                                  <p:stCondLst>
                                    <p:cond delay="0"/>
                                  </p:stCondLst>
                                  <p:childTnLst>
                                    <p:set>
                                      <p:cBhvr>
                                        <p:cTn id="2818" dur="1" fill="hold">
                                          <p:stCondLst>
                                            <p:cond delay="0"/>
                                          </p:stCondLst>
                                        </p:cTn>
                                        <p:tgtEl>
                                          <p:spTgt spid="537">
                                            <p:txEl>
                                              <p:pRg st="453" end="45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6EAFE36C-9ADE-46C4-9003-CFAB7240700A}"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39"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GATE question (CS, 2013)</a:t>
            </a:r>
            <a:endParaRPr b="0" lang="en-IN" sz="1800" spc="-1" strike="noStrike">
              <a:solidFill>
                <a:srgbClr val="000000"/>
              </a:solidFill>
              <a:uFill>
                <a:solidFill>
                  <a:srgbClr val="ffffff"/>
                </a:solidFill>
              </a:uFill>
              <a:latin typeface="Arial"/>
            </a:endParaRPr>
          </a:p>
        </p:txBody>
      </p:sp>
      <p:pic>
        <p:nvPicPr>
          <p:cNvPr id="540" name="Picture 1" descr=""/>
          <p:cNvPicPr/>
          <p:nvPr/>
        </p:nvPicPr>
        <p:blipFill>
          <a:blip r:embed="rId1"/>
          <a:stretch/>
        </p:blipFill>
        <p:spPr>
          <a:xfrm>
            <a:off x="523080" y="1704240"/>
            <a:ext cx="9051840" cy="2997720"/>
          </a:xfrm>
          <a:prstGeom prst="rect">
            <a:avLst/>
          </a:prstGeom>
          <a:ln>
            <a:noFill/>
          </a:ln>
        </p:spPr>
      </p:pic>
      <p:sp>
        <p:nvSpPr>
          <p:cNvPr id="541" name="CustomShape 3"/>
          <p:cNvSpPr/>
          <p:nvPr/>
        </p:nvSpPr>
        <p:spPr>
          <a:xfrm>
            <a:off x="534600" y="1111680"/>
            <a:ext cx="9040320" cy="5780520"/>
          </a:xfrm>
          <a:prstGeom prst="rect">
            <a:avLst/>
          </a:prstGeom>
          <a:noFill/>
          <a:ln>
            <a:noFill/>
          </a:ln>
        </p:spPr>
        <p:style>
          <a:lnRef idx="0"/>
          <a:fillRef idx="0"/>
          <a:effectRef idx="0"/>
          <a:fontRef idx="minor"/>
        </p:style>
      </p:sp>
    </p:spTree>
  </p:cSld>
  <p:timing>
    <p:tnLst>
      <p:par>
        <p:cTn id="2819" dur="indefinite" restart="never" nodeType="tmRoot">
          <p:childTnLst>
            <p:seq>
              <p:cTn id="2820"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13D2C25A-9925-4569-A3CE-82D014A744E3}"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43"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Interview Question</a:t>
            </a:r>
            <a:endParaRPr b="0" lang="en-IN" sz="1800" spc="-1" strike="noStrike">
              <a:solidFill>
                <a:srgbClr val="000000"/>
              </a:solidFill>
              <a:uFill>
                <a:solidFill>
                  <a:srgbClr val="ffffff"/>
                </a:solidFill>
              </a:uFill>
              <a:latin typeface="Arial"/>
            </a:endParaRPr>
          </a:p>
        </p:txBody>
      </p:sp>
      <p:sp>
        <p:nvSpPr>
          <p:cNvPr id="544"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Consider this infinite 2D grid: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You are given: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the initial point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up() and right() functions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Goal: find the target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Your friend’s solution:</a:t>
            </a:r>
            <a:endParaRPr b="0" lang="en-IN" sz="1800" spc="-1" strike="noStrike">
              <a:solidFill>
                <a:srgbClr val="000000"/>
              </a:solidFill>
              <a:uFill>
                <a:solidFill>
                  <a:srgbClr val="ffffff"/>
                </a:solidFill>
              </a:uFill>
              <a:latin typeface="Arial"/>
            </a:endParaRPr>
          </a:p>
        </p:txBody>
      </p:sp>
      <p:graphicFrame>
        <p:nvGraphicFramePr>
          <p:cNvPr id="545" name="Table 4"/>
          <p:cNvGraphicFramePr/>
          <p:nvPr/>
        </p:nvGraphicFramePr>
        <p:xfrm>
          <a:off x="4902120" y="2099520"/>
          <a:ext cx="3817440" cy="1714680"/>
        </p:xfrm>
        <a:graphic>
          <a:graphicData uri="http://schemas.openxmlformats.org/drawingml/2006/table">
            <a:tbl>
              <a:tblPr/>
              <a:tblGrid>
                <a:gridCol w="954000"/>
                <a:gridCol w="954000"/>
                <a:gridCol w="954000"/>
                <a:gridCol w="955800"/>
              </a:tblGrid>
              <a:tr h="428760">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bdbdfc"/>
                        </a:gs>
                        <a:gs pos="100000">
                          <a:srgbClr val="d4d4fc"/>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bdbdfc"/>
                        </a:gs>
                        <a:gs pos="100000">
                          <a:srgbClr val="d4d4fc"/>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bdbdfc"/>
                        </a:gs>
                        <a:gs pos="100000">
                          <a:srgbClr val="d4d4fc"/>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bdbdfc"/>
                        </a:gs>
                        <a:gs pos="100000">
                          <a:srgbClr val="d4d4fc"/>
                        </a:gs>
                      </a:gsLst>
                      <a:lin ang="18900000"/>
                    </a:gra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9febc5"/>
                        </a:gs>
                        <a:gs pos="100000">
                          <a:srgbClr val="c4f0da"/>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9febc5"/>
                        </a:gs>
                        <a:gs pos="100000">
                          <a:srgbClr val="c4f0da"/>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9febc5"/>
                        </a:gs>
                        <a:gs pos="100000">
                          <a:srgbClr val="c4f0da"/>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bdbdfc"/>
                        </a:gs>
                        <a:gs pos="100000">
                          <a:srgbClr val="d4d4fc"/>
                        </a:gs>
                      </a:gsLst>
                      <a:lin ang="18900000"/>
                    </a:gra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568129"/>
                        </a:gs>
                        <a:gs pos="100000">
                          <a:srgbClr val="7bb73b"/>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568129"/>
                        </a:gs>
                        <a:gs pos="100000">
                          <a:srgbClr val="7bb73b"/>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91dd9f"/>
                        </a:gs>
                        <a:gs pos="100000">
                          <a:srgbClr val="bde8c5"/>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bdbdfc"/>
                        </a:gs>
                        <a:gs pos="100000">
                          <a:srgbClr val="d4d4fc"/>
                        </a:gs>
                      </a:gsLst>
                      <a:lin ang="18900000"/>
                    </a:gra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00682f"/>
                        </a:gs>
                        <a:gs pos="100000">
                          <a:srgbClr val="009443"/>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568129"/>
                        </a:gs>
                        <a:gs pos="100000">
                          <a:srgbClr val="7bb73b"/>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91dd9f"/>
                        </a:gs>
                        <a:gs pos="100000">
                          <a:srgbClr val="bde8c5"/>
                        </a:gs>
                      </a:gsLst>
                      <a:lin ang="18900000"/>
                    </a:gradFill>
                  </a:tcPr>
                </a:tc>
                <a:tc>
                  <a:tcPr marL="91440" marR="91440">
                    <a:lnL w="12240">
                      <a:solidFill>
                        <a:srgbClr val="000000"/>
                      </a:solidFill>
                    </a:lnL>
                    <a:lnR w="12240">
                      <a:solidFill>
                        <a:srgbClr val="000000"/>
                      </a:solidFill>
                    </a:lnR>
                    <a:lnT w="12240">
                      <a:solidFill>
                        <a:srgbClr val="000000"/>
                      </a:solidFill>
                    </a:lnT>
                    <a:lnB w="12240">
                      <a:solidFill>
                        <a:srgbClr val="000000"/>
                      </a:solidFill>
                    </a:lnB>
                    <a:gradFill>
                      <a:gsLst>
                        <a:gs pos="0">
                          <a:srgbClr val="bdbdfc"/>
                        </a:gs>
                        <a:gs pos="100000">
                          <a:srgbClr val="d4d4fc"/>
                        </a:gs>
                      </a:gsLst>
                      <a:lin ang="18900000"/>
                    </a:gradFill>
                  </a:tcPr>
                </a:tc>
              </a:tr>
            </a:tbl>
          </a:graphicData>
        </a:graphic>
      </p:graphicFrame>
      <p:sp>
        <p:nvSpPr>
          <p:cNvPr id="546" name="CustomShape 5"/>
          <p:cNvSpPr/>
          <p:nvPr/>
        </p:nvSpPr>
        <p:spPr>
          <a:xfrm>
            <a:off x="8705160" y="3542400"/>
            <a:ext cx="533880" cy="360"/>
          </a:xfrm>
          <a:custGeom>
            <a:avLst/>
            <a:gdLst/>
            <a:ahLst/>
            <a:rect l="l" t="t" r="r" b="b"/>
            <a:pathLst>
              <a:path w="21600" h="21600">
                <a:moveTo>
                  <a:pt x="0" y="0"/>
                </a:moveTo>
                <a:lnTo>
                  <a:pt x="21600" y="21600"/>
                </a:lnTo>
              </a:path>
            </a:pathLst>
          </a:custGeom>
          <a:noFill/>
          <a:ln w="28440">
            <a:solidFill>
              <a:schemeClr val="tx1"/>
            </a:solidFill>
            <a:round/>
            <a:tailEnd len="med" type="arrow" w="lg"/>
          </a:ln>
        </p:spPr>
        <p:style>
          <a:lnRef idx="0"/>
          <a:fillRef idx="0"/>
          <a:effectRef idx="0"/>
          <a:fontRef idx="minor"/>
        </p:style>
      </p:sp>
      <p:sp>
        <p:nvSpPr>
          <p:cNvPr id="547" name="CustomShape 6"/>
          <p:cNvSpPr/>
          <p:nvPr/>
        </p:nvSpPr>
        <p:spPr>
          <a:xfrm flipV="1">
            <a:off x="4902120" y="1712880"/>
            <a:ext cx="360" cy="385200"/>
          </a:xfrm>
          <a:custGeom>
            <a:avLst/>
            <a:gdLst/>
            <a:ahLst/>
            <a:rect l="l" t="t" r="r" b="b"/>
            <a:pathLst>
              <a:path w="21600" h="21600">
                <a:moveTo>
                  <a:pt x="0" y="0"/>
                </a:moveTo>
                <a:lnTo>
                  <a:pt x="21600" y="21600"/>
                </a:lnTo>
              </a:path>
            </a:pathLst>
          </a:custGeom>
          <a:noFill/>
          <a:ln w="28440">
            <a:solidFill>
              <a:schemeClr val="tx1"/>
            </a:solidFill>
            <a:round/>
            <a:tailEnd len="med" type="arrow" w="lg"/>
          </a:ln>
        </p:spPr>
        <p:style>
          <a:lnRef idx="0"/>
          <a:fillRef idx="0"/>
          <a:effectRef idx="0"/>
          <a:fontRef idx="minor"/>
        </p:style>
      </p:sp>
      <p:sp>
        <p:nvSpPr>
          <p:cNvPr id="548" name="CustomShape 7"/>
          <p:cNvSpPr/>
          <p:nvPr/>
        </p:nvSpPr>
        <p:spPr>
          <a:xfrm>
            <a:off x="5250240" y="3267360"/>
            <a:ext cx="200880" cy="194760"/>
          </a:xfrm>
          <a:prstGeom prst="ellipse">
            <a:avLst/>
          </a:prstGeom>
          <a:solidFill>
            <a:srgbClr val="ffc000"/>
          </a:solidFill>
          <a:ln w="9360">
            <a:solidFill>
              <a:schemeClr val="tx1"/>
            </a:solidFill>
            <a:round/>
          </a:ln>
        </p:spPr>
        <p:style>
          <a:lnRef idx="0"/>
          <a:fillRef idx="0"/>
          <a:effectRef idx="0"/>
          <a:fontRef idx="minor"/>
        </p:style>
      </p:sp>
      <p:sp>
        <p:nvSpPr>
          <p:cNvPr id="549" name="CustomShape 8"/>
          <p:cNvSpPr/>
          <p:nvPr/>
        </p:nvSpPr>
        <p:spPr>
          <a:xfrm>
            <a:off x="4935960" y="3613320"/>
            <a:ext cx="84816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initial</a:t>
            </a:r>
            <a:endParaRPr b="0" lang="en-IN" sz="1800" spc="-1" strike="noStrike">
              <a:solidFill>
                <a:srgbClr val="000000"/>
              </a:solidFill>
              <a:uFill>
                <a:solidFill>
                  <a:srgbClr val="ffffff"/>
                </a:solidFill>
              </a:uFill>
              <a:latin typeface="Arial"/>
            </a:endParaRPr>
          </a:p>
        </p:txBody>
      </p:sp>
      <p:sp>
        <p:nvSpPr>
          <p:cNvPr id="550" name="CustomShape 9"/>
          <p:cNvSpPr/>
          <p:nvPr/>
        </p:nvSpPr>
        <p:spPr>
          <a:xfrm>
            <a:off x="7265520" y="1639440"/>
            <a:ext cx="200880" cy="195120"/>
          </a:xfrm>
          <a:prstGeom prst="ellipse">
            <a:avLst/>
          </a:prstGeom>
          <a:solidFill>
            <a:srgbClr val="ff0000"/>
          </a:solidFill>
          <a:ln w="9360">
            <a:solidFill>
              <a:schemeClr val="tx1"/>
            </a:solidFill>
            <a:round/>
          </a:ln>
        </p:spPr>
        <p:style>
          <a:lnRef idx="0"/>
          <a:fillRef idx="0"/>
          <a:effectRef idx="0"/>
          <a:fontRef idx="minor"/>
        </p:style>
      </p:sp>
      <p:sp>
        <p:nvSpPr>
          <p:cNvPr id="551" name="CustomShape 10"/>
          <p:cNvSpPr/>
          <p:nvPr/>
        </p:nvSpPr>
        <p:spPr>
          <a:xfrm>
            <a:off x="7510680" y="1548000"/>
            <a:ext cx="88164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target</a:t>
            </a:r>
            <a:endParaRPr b="0" lang="en-IN" sz="1800" spc="-1" strike="noStrike">
              <a:solidFill>
                <a:srgbClr val="000000"/>
              </a:solidFill>
              <a:uFill>
                <a:solidFill>
                  <a:srgbClr val="ffffff"/>
                </a:solidFill>
              </a:uFill>
              <a:latin typeface="Arial"/>
            </a:endParaRPr>
          </a:p>
        </p:txBody>
      </p:sp>
      <p:sp>
        <p:nvSpPr>
          <p:cNvPr id="552" name="CustomShape 11"/>
          <p:cNvSpPr/>
          <p:nvPr/>
        </p:nvSpPr>
        <p:spPr>
          <a:xfrm>
            <a:off x="3976920" y="4367520"/>
            <a:ext cx="5667120" cy="252864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D = empty();         // stack/queue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insert(D, initial);  // push/enqueue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while(!isEmpty(D))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p = delete(D);     // pop/dequeue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if(p == target) { return;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insert(D, right(p));</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insert(D, up(p));</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2821" dur="indefinite" restart="never" nodeType="tmRoot">
          <p:childTnLst>
            <p:seq>
              <p:cTn id="2822" dur="indefinite" nodeType="mainSeq">
                <p:childTnLst>
                  <p:par>
                    <p:cTn id="2823" fill="hold">
                      <p:stCondLst>
                        <p:cond delay="indefinite"/>
                      </p:stCondLst>
                      <p:childTnLst>
                        <p:par>
                          <p:cTn id="2824" fill="hold">
                            <p:stCondLst>
                              <p:cond delay="0"/>
                            </p:stCondLst>
                            <p:childTnLst>
                              <p:par>
                                <p:cTn id="2825" nodeType="clickEffect" fill="hold" presetClass="entr" presetID="1">
                                  <p:stCondLst>
                                    <p:cond delay="0"/>
                                  </p:stCondLst>
                                  <p:childTnLst>
                                    <p:set>
                                      <p:cBhvr>
                                        <p:cTn id="2826" dur="1" fill="hold">
                                          <p:stCondLst>
                                            <p:cond delay="0"/>
                                          </p:stCondLst>
                                        </p:cTn>
                                        <p:tgtEl>
                                          <p:spTgt spid="544">
                                            <p:txEl>
                                              <p:pRg st="142" end="142"/>
                                            </p:txEl>
                                          </p:spTgt>
                                        </p:tgtEl>
                                        <p:attrNameLst>
                                          <p:attrName>style.visibility</p:attrName>
                                        </p:attrNameLst>
                                      </p:cBhvr>
                                      <p:to>
                                        <p:strVal val="visible"/>
                                      </p:to>
                                    </p:set>
                                  </p:childTnLst>
                                </p:cTn>
                              </p:par>
                              <p:par>
                                <p:cTn id="2827" nodeType="withEffect" fill="hold" presetClass="entr" presetID="1">
                                  <p:stCondLst>
                                    <p:cond delay="0"/>
                                  </p:stCondLst>
                                  <p:childTnLst>
                                    <p:set>
                                      <p:cBhvr>
                                        <p:cTn id="2828" dur="1" fill="hold">
                                          <p:stCondLst>
                                            <p:cond delay="0"/>
                                          </p:stCondLst>
                                        </p:cTn>
                                        <p:tgtEl>
                                          <p:spTgt spid="544">
                                            <p:txEl>
                                              <p:pRg st="142" end="142"/>
                                            </p:txEl>
                                          </p:spTgt>
                                        </p:tgtEl>
                                        <p:attrNameLst>
                                          <p:attrName>style.visibility</p:attrName>
                                        </p:attrNameLst>
                                      </p:cBhvr>
                                      <p:to>
                                        <p:strVal val="visible"/>
                                      </p:to>
                                    </p:set>
                                  </p:childTnLst>
                                </p:cTn>
                              </p:par>
                            </p:childTnLst>
                          </p:cTn>
                        </p:par>
                      </p:childTnLst>
                    </p:cTn>
                  </p:par>
                  <p:par>
                    <p:cTn id="2829" fill="hold">
                      <p:stCondLst>
                        <p:cond delay="indefinite"/>
                      </p:stCondLst>
                      <p:childTnLst>
                        <p:par>
                          <p:cTn id="2830" fill="hold">
                            <p:stCondLst>
                              <p:cond delay="0"/>
                            </p:stCondLst>
                            <p:childTnLst>
                              <p:par>
                                <p:cTn id="2831" nodeType="clickEffect" fill="hold" presetClass="entr" presetID="1">
                                  <p:stCondLst>
                                    <p:cond delay="0"/>
                                  </p:stCondLst>
                                  <p:childTnLst>
                                    <p:set>
                                      <p:cBhvr>
                                        <p:cTn id="2832" dur="1" fill="hold">
                                          <p:stCondLst>
                                            <p:cond delay="0"/>
                                          </p:stCondLst>
                                        </p:cTn>
                                        <p:attrNameLst>
                                          <p:attrName>style.visibility</p:attrName>
                                        </p:attrNameLst>
                                      </p:cBhvr>
                                      <p:to>
                                        <p:strVal val="visible"/>
                                      </p:to>
                                    </p:set>
                                  </p:childTnLst>
                                </p:cTn>
                              </p:par>
                            </p:childTnLst>
                          </p:cTn>
                        </p:par>
                      </p:childTnLst>
                    </p:cTn>
                  </p:par>
                  <p:par>
                    <p:cTn id="2833" fill="hold">
                      <p:stCondLst>
                        <p:cond delay="indefinite"/>
                      </p:stCondLst>
                      <p:childTnLst>
                        <p:par>
                          <p:cTn id="2834" fill="hold">
                            <p:stCondLst>
                              <p:cond delay="0"/>
                            </p:stCondLst>
                            <p:childTnLst>
                              <p:par>
                                <p:cTn id="2835" nodeType="clickEffect" fill="hold" presetClass="entr" presetID="1">
                                  <p:stCondLst>
                                    <p:cond delay="0"/>
                                  </p:stCondLst>
                                  <p:childTnLst>
                                    <p:set>
                                      <p:cBhvr>
                                        <p:cTn id="2836" dur="1" fill="hold">
                                          <p:stCondLst>
                                            <p:cond delay="0"/>
                                          </p:stCondLst>
                                        </p:cTn>
                                        <p:tgtEl>
                                          <p:spTgt spid="544">
                                            <p:txEl>
                                              <p:pRg st="142" end="142"/>
                                            </p:txEl>
                                          </p:spTgt>
                                        </p:tgtEl>
                                        <p:attrNameLst>
                                          <p:attrName>style.visibility</p:attrName>
                                        </p:attrNameLst>
                                      </p:cBhvr>
                                      <p:to>
                                        <p:strVal val="visible"/>
                                      </p:to>
                                    </p:set>
                                  </p:childTnLst>
                                </p:cTn>
                              </p:par>
                            </p:childTnLst>
                          </p:cTn>
                        </p:par>
                      </p:childTnLst>
                    </p:cTn>
                  </p:par>
                  <p:par>
                    <p:cTn id="2837" fill="hold">
                      <p:stCondLst>
                        <p:cond delay="indefinite"/>
                      </p:stCondLst>
                      <p:childTnLst>
                        <p:par>
                          <p:cTn id="2838" fill="hold">
                            <p:stCondLst>
                              <p:cond delay="0"/>
                            </p:stCondLst>
                            <p:childTnLst>
                              <p:par>
                                <p:cTn id="2839" nodeType="clickEffect" fill="hold" presetClass="entr" presetID="1">
                                  <p:stCondLst>
                                    <p:cond delay="0"/>
                                  </p:stCondLst>
                                  <p:childTnLst>
                                    <p:set>
                                      <p:cBhvr>
                                        <p:cTn id="2840" dur="1" fill="hold">
                                          <p:stCondLst>
                                            <p:cond delay="0"/>
                                          </p:stCondLst>
                                        </p:cTn>
                                        <p:tgtEl>
                                          <p:spTgt spid="544">
                                            <p:txEl>
                                              <p:pRg st="142" end="142"/>
                                            </p:txEl>
                                          </p:spTgt>
                                        </p:tgtEl>
                                        <p:attrNameLst>
                                          <p:attrName>style.visibility</p:attrName>
                                        </p:attrNameLst>
                                      </p:cBhvr>
                                      <p:to>
                                        <p:strVal val="visible"/>
                                      </p:to>
                                    </p:set>
                                  </p:childTnLst>
                                </p:cTn>
                              </p:par>
                            </p:childTnLst>
                          </p:cTn>
                        </p:par>
                      </p:childTnLst>
                    </p:cTn>
                  </p:par>
                  <p:par>
                    <p:cTn id="2841" fill="hold">
                      <p:stCondLst>
                        <p:cond delay="indefinite"/>
                      </p:stCondLst>
                      <p:childTnLst>
                        <p:par>
                          <p:cTn id="2842" fill="hold">
                            <p:stCondLst>
                              <p:cond delay="0"/>
                            </p:stCondLst>
                            <p:childTnLst>
                              <p:par>
                                <p:cTn id="2843" nodeType="clickEffect" fill="hold" presetClass="entr" presetID="1">
                                  <p:stCondLst>
                                    <p:cond delay="0"/>
                                  </p:stCondLst>
                                  <p:childTnLst>
                                    <p:set>
                                      <p:cBhvr>
                                        <p:cTn id="2844" dur="1" fill="hold">
                                          <p:stCondLst>
                                            <p:cond delay="0"/>
                                          </p:stCondLst>
                                        </p:cTn>
                                        <p:attrNameLst>
                                          <p:attrName>style.visibility</p:attrName>
                                        </p:attrNameLst>
                                      </p:cBhvr>
                                      <p:to>
                                        <p:strVal val="visible"/>
                                      </p:to>
                                    </p:set>
                                  </p:childTnLst>
                                </p:cTn>
                              </p:par>
                            </p:childTnLst>
                          </p:cTn>
                        </p:par>
                      </p:childTnLst>
                    </p:cTn>
                  </p:par>
                  <p:par>
                    <p:cTn id="2845" fill="hold">
                      <p:stCondLst>
                        <p:cond delay="indefinite"/>
                      </p:stCondLst>
                      <p:childTnLst>
                        <p:par>
                          <p:cTn id="2846" fill="hold">
                            <p:stCondLst>
                              <p:cond delay="0"/>
                            </p:stCondLst>
                            <p:childTnLst>
                              <p:par>
                                <p:cTn id="2847" nodeType="clickEffect" fill="hold" presetClass="entr" presetID="1">
                                  <p:stCondLst>
                                    <p:cond delay="0"/>
                                  </p:stCondLst>
                                  <p:childTnLst>
                                    <p:set>
                                      <p:cBhvr>
                                        <p:cTn id="2848" dur="1" fill="hold">
                                          <p:stCondLst>
                                            <p:cond delay="0"/>
                                          </p:stCondLst>
                                        </p:cTn>
                                        <p:tgtEl>
                                          <p:spTgt spid="544">
                                            <p:txEl>
                                              <p:pRg st="142" end="142"/>
                                            </p:txEl>
                                          </p:spTgt>
                                        </p:tgtEl>
                                        <p:attrNameLst>
                                          <p:attrName>style.visibility</p:attrName>
                                        </p:attrNameLst>
                                      </p:cBhvr>
                                      <p:to>
                                        <p:strVal val="visible"/>
                                      </p:to>
                                    </p:set>
                                  </p:childTnLst>
                                </p:cTn>
                              </p:par>
                            </p:childTnLst>
                          </p:cTn>
                        </p:par>
                      </p:childTnLst>
                    </p:cTn>
                  </p:par>
                  <p:par>
                    <p:cTn id="2849" fill="hold">
                      <p:stCondLst>
                        <p:cond delay="indefinite"/>
                      </p:stCondLst>
                      <p:childTnLst>
                        <p:par>
                          <p:cTn id="2850" fill="hold">
                            <p:stCondLst>
                              <p:cond delay="0"/>
                            </p:stCondLst>
                            <p:childTnLst>
                              <p:par>
                                <p:cTn id="2851" nodeType="clickEffect" fill="hold" presetClass="entr" presetID="1">
                                  <p:stCondLst>
                                    <p:cond delay="0"/>
                                  </p:stCondLst>
                                  <p:childTnLst>
                                    <p:set>
                                      <p:cBhvr>
                                        <p:cTn id="2852" dur="1" fill="hold">
                                          <p:stCondLst>
                                            <p:cond delay="0"/>
                                          </p:stCondLst>
                                        </p:cTn>
                                        <p:tgtEl>
                                          <p:spTgt spid="552">
                                            <p:txEl>
                                              <p:pRg st="0" end="36"/>
                                            </p:txEl>
                                          </p:spTgt>
                                        </p:tgtEl>
                                        <p:attrNameLst>
                                          <p:attrName>style.visibility</p:attrName>
                                        </p:attrNameLst>
                                      </p:cBhvr>
                                      <p:to>
                                        <p:strVal val="visible"/>
                                      </p:to>
                                    </p:set>
                                  </p:childTnLst>
                                </p:cTn>
                              </p:par>
                            </p:childTnLst>
                          </p:cTn>
                        </p:par>
                      </p:childTnLst>
                    </p:cTn>
                  </p:par>
                  <p:par>
                    <p:cTn id="2853" fill="hold">
                      <p:stCondLst>
                        <p:cond delay="indefinite"/>
                      </p:stCondLst>
                      <p:childTnLst>
                        <p:par>
                          <p:cTn id="2854" fill="hold">
                            <p:stCondLst>
                              <p:cond delay="0"/>
                            </p:stCondLst>
                            <p:childTnLst>
                              <p:par>
                                <p:cTn id="2855" nodeType="clickEffect" fill="hold" presetClass="entr" presetID="1">
                                  <p:stCondLst>
                                    <p:cond delay="0"/>
                                  </p:stCondLst>
                                  <p:childTnLst>
                                    <p:set>
                                      <p:cBhvr>
                                        <p:cTn id="2856" dur="1" fill="hold">
                                          <p:stCondLst>
                                            <p:cond delay="0"/>
                                          </p:stCondLst>
                                        </p:cTn>
                                        <p:tgtEl>
                                          <p:spTgt spid="552">
                                            <p:txEl>
                                              <p:pRg st="205" end="205"/>
                                            </p:txEl>
                                          </p:spTgt>
                                        </p:tgtEl>
                                        <p:attrNameLst>
                                          <p:attrName>style.visibility</p:attrName>
                                        </p:attrNameLst>
                                      </p:cBhvr>
                                      <p:to>
                                        <p:strVal val="visible"/>
                                      </p:to>
                                    </p:set>
                                  </p:childTnLst>
                                </p:cTn>
                              </p:par>
                            </p:childTnLst>
                          </p:cTn>
                        </p:par>
                      </p:childTnLst>
                    </p:cTn>
                  </p:par>
                  <p:par>
                    <p:cTn id="2857" fill="hold">
                      <p:stCondLst>
                        <p:cond delay="indefinite"/>
                      </p:stCondLst>
                      <p:childTnLst>
                        <p:par>
                          <p:cTn id="2858" fill="hold">
                            <p:stCondLst>
                              <p:cond delay="0"/>
                            </p:stCondLst>
                            <p:childTnLst>
                              <p:par>
                                <p:cTn id="2859" nodeType="clickEffect" fill="hold" presetClass="entr" presetID="1">
                                  <p:stCondLst>
                                    <p:cond delay="0"/>
                                  </p:stCondLst>
                                  <p:childTnLst>
                                    <p:set>
                                      <p:cBhvr>
                                        <p:cTn id="2860" dur="1" fill="hold">
                                          <p:stCondLst>
                                            <p:cond delay="0"/>
                                          </p:stCondLst>
                                        </p:cTn>
                                        <p:tgtEl>
                                          <p:spTgt spid="552">
                                            <p:txEl>
                                              <p:pRg st="205" end="205"/>
                                            </p:txEl>
                                          </p:spTgt>
                                        </p:tgtEl>
                                        <p:attrNameLst>
                                          <p:attrName>style.visibility</p:attrName>
                                        </p:attrNameLst>
                                      </p:cBhvr>
                                      <p:to>
                                        <p:strVal val="visible"/>
                                      </p:to>
                                    </p:set>
                                  </p:childTnLst>
                                </p:cTn>
                              </p:par>
                              <p:par>
                                <p:cTn id="2861" nodeType="withEffect" fill="hold" presetClass="entr" presetID="1">
                                  <p:stCondLst>
                                    <p:cond delay="0"/>
                                  </p:stCondLst>
                                  <p:childTnLst>
                                    <p:set>
                                      <p:cBhvr>
                                        <p:cTn id="2862" dur="1" fill="hold">
                                          <p:stCondLst>
                                            <p:cond delay="0"/>
                                          </p:stCondLst>
                                        </p:cTn>
                                        <p:tgtEl>
                                          <p:spTgt spid="552">
                                            <p:txEl>
                                              <p:pRg st="205" end="205"/>
                                            </p:txEl>
                                          </p:spTgt>
                                        </p:tgtEl>
                                        <p:attrNameLst>
                                          <p:attrName>style.visibility</p:attrName>
                                        </p:attrNameLst>
                                      </p:cBhvr>
                                      <p:to>
                                        <p:strVal val="visible"/>
                                      </p:to>
                                    </p:set>
                                  </p:childTnLst>
                                </p:cTn>
                              </p:par>
                            </p:childTnLst>
                          </p:cTn>
                        </p:par>
                      </p:childTnLst>
                    </p:cTn>
                  </p:par>
                  <p:par>
                    <p:cTn id="2863" fill="hold">
                      <p:stCondLst>
                        <p:cond delay="indefinite"/>
                      </p:stCondLst>
                      <p:childTnLst>
                        <p:par>
                          <p:cTn id="2864" fill="hold">
                            <p:stCondLst>
                              <p:cond delay="0"/>
                            </p:stCondLst>
                            <p:childTnLst>
                              <p:par>
                                <p:cTn id="2865" nodeType="clickEffect" fill="hold" presetClass="entr" presetID="1">
                                  <p:stCondLst>
                                    <p:cond delay="0"/>
                                  </p:stCondLst>
                                  <p:childTnLst>
                                    <p:set>
                                      <p:cBhvr>
                                        <p:cTn id="2866" dur="1" fill="hold">
                                          <p:stCondLst>
                                            <p:cond delay="0"/>
                                          </p:stCondLst>
                                        </p:cTn>
                                        <p:tgtEl>
                                          <p:spTgt spid="552">
                                            <p:txEl>
                                              <p:pRg st="205" end="205"/>
                                            </p:txEl>
                                          </p:spTgt>
                                        </p:tgtEl>
                                        <p:attrNameLst>
                                          <p:attrName>style.visibility</p:attrName>
                                        </p:attrNameLst>
                                      </p:cBhvr>
                                      <p:to>
                                        <p:strVal val="visible"/>
                                      </p:to>
                                    </p:set>
                                  </p:childTnLst>
                                </p:cTn>
                              </p:par>
                            </p:childTnLst>
                          </p:cTn>
                        </p:par>
                      </p:childTnLst>
                    </p:cTn>
                  </p:par>
                  <p:par>
                    <p:cTn id="2867" fill="hold">
                      <p:stCondLst>
                        <p:cond delay="indefinite"/>
                      </p:stCondLst>
                      <p:childTnLst>
                        <p:par>
                          <p:cTn id="2868" fill="hold">
                            <p:stCondLst>
                              <p:cond delay="0"/>
                            </p:stCondLst>
                            <p:childTnLst>
                              <p:par>
                                <p:cTn id="2869" nodeType="clickEffect" fill="hold" presetClass="entr" presetID="1">
                                  <p:stCondLst>
                                    <p:cond delay="0"/>
                                  </p:stCondLst>
                                  <p:childTnLst>
                                    <p:set>
                                      <p:cBhvr>
                                        <p:cTn id="2870" dur="1" fill="hold">
                                          <p:stCondLst>
                                            <p:cond delay="0"/>
                                          </p:stCondLst>
                                        </p:cTn>
                                        <p:tgtEl>
                                          <p:spTgt spid="552">
                                            <p:txEl>
                                              <p:pRg st="205" end="205"/>
                                            </p:txEl>
                                          </p:spTgt>
                                        </p:tgtEl>
                                        <p:attrNameLst>
                                          <p:attrName>style.visibility</p:attrName>
                                        </p:attrNameLst>
                                      </p:cBhvr>
                                      <p:to>
                                        <p:strVal val="visible"/>
                                      </p:to>
                                    </p:set>
                                  </p:childTnLst>
                                </p:cTn>
                              </p:par>
                            </p:childTnLst>
                          </p:cTn>
                        </p:par>
                      </p:childTnLst>
                    </p:cTn>
                  </p:par>
                  <p:par>
                    <p:cTn id="2871" fill="hold">
                      <p:stCondLst>
                        <p:cond delay="indefinite"/>
                      </p:stCondLst>
                      <p:childTnLst>
                        <p:par>
                          <p:cTn id="2872" fill="hold">
                            <p:stCondLst>
                              <p:cond delay="0"/>
                            </p:stCondLst>
                            <p:childTnLst>
                              <p:par>
                                <p:cTn id="2873" nodeType="clickEffect" fill="hold" presetClass="entr" presetID="1">
                                  <p:stCondLst>
                                    <p:cond delay="0"/>
                                  </p:stCondLst>
                                  <p:childTnLst>
                                    <p:set>
                                      <p:cBhvr>
                                        <p:cTn id="2874" dur="1" fill="hold">
                                          <p:stCondLst>
                                            <p:cond delay="0"/>
                                          </p:stCondLst>
                                        </p:cTn>
                                        <p:tgtEl>
                                          <p:spTgt spid="552">
                                            <p:txEl>
                                              <p:pRg st="205" end="205"/>
                                            </p:txEl>
                                          </p:spTgt>
                                        </p:tgtEl>
                                        <p:attrNameLst>
                                          <p:attrName>style.visibility</p:attrName>
                                        </p:attrNameLst>
                                      </p:cBhvr>
                                      <p:to>
                                        <p:strVal val="visible"/>
                                      </p:to>
                                    </p:set>
                                  </p:childTnLst>
                                </p:cTn>
                              </p:par>
                            </p:childTnLst>
                          </p:cTn>
                        </p:par>
                      </p:childTnLst>
                    </p:cTn>
                  </p:par>
                  <p:par>
                    <p:cTn id="2875" fill="hold">
                      <p:stCondLst>
                        <p:cond delay="indefinite"/>
                      </p:stCondLst>
                      <p:childTnLst>
                        <p:par>
                          <p:cTn id="2876" fill="hold">
                            <p:stCondLst>
                              <p:cond delay="0"/>
                            </p:stCondLst>
                            <p:childTnLst>
                              <p:par>
                                <p:cTn id="2877" nodeType="clickEffect" fill="hold" presetClass="entr" presetID="1">
                                  <p:stCondLst>
                                    <p:cond delay="0"/>
                                  </p:stCondLst>
                                  <p:childTnLst>
                                    <p:set>
                                      <p:cBhvr>
                                        <p:cTn id="2878" dur="1" fill="hold">
                                          <p:stCondLst>
                                            <p:cond delay="0"/>
                                          </p:stCondLst>
                                        </p:cTn>
                                        <p:tgtEl>
                                          <p:spTgt spid="552">
                                            <p:txEl>
                                              <p:pRg st="205" end="20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20752413-67DC-45CC-8079-A98B7F85388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54"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Deques</a:t>
            </a:r>
            <a:endParaRPr b="0" lang="en-IN" sz="1800" spc="-1" strike="noStrike">
              <a:solidFill>
                <a:srgbClr val="000000"/>
              </a:solidFill>
              <a:uFill>
                <a:solidFill>
                  <a:srgbClr val="ffffff"/>
                </a:solidFill>
              </a:uFill>
              <a:latin typeface="Arial"/>
            </a:endParaRPr>
          </a:p>
        </p:txBody>
      </p:sp>
      <p:sp>
        <p:nvSpPr>
          <p:cNvPr id="555"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double-ended queue (or </a:t>
            </a:r>
            <a:r>
              <a:rPr b="0" lang="en-IN" sz="2000" spc="-1" strike="noStrike">
                <a:solidFill>
                  <a:srgbClr val="0000ff"/>
                </a:solidFill>
                <a:uFill>
                  <a:solidFill>
                    <a:srgbClr val="ffffff"/>
                  </a:solidFill>
                </a:uFill>
                <a:latin typeface="Trebuchet MS"/>
                <a:ea typeface="ＭＳ Ｐゴシック"/>
              </a:rPr>
              <a:t>deque</a:t>
            </a:r>
            <a:r>
              <a:rPr b="0" lang="en-IN" sz="2000" spc="-1" strike="noStrike">
                <a:solidFill>
                  <a:srgbClr val="000000"/>
                </a:solidFill>
                <a:uFill>
                  <a:solidFill>
                    <a:srgbClr val="ffffff"/>
                  </a:solidFill>
                </a:uFill>
                <a:latin typeface="Trebuchet MS"/>
                <a:ea typeface="ＭＳ Ｐゴシック"/>
              </a:rPr>
              <a:t>) is a queue that supports enqueue and dequeue operations at both the front and rear of the queue: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enqueue_f, enqueue_r</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dequeue_f, dequeue_r</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Linked list implementation of a deque:</a:t>
            </a:r>
            <a:endParaRPr b="0" lang="en-IN" sz="1800" spc="-1" strike="noStrike">
              <a:solidFill>
                <a:srgbClr val="000000"/>
              </a:solidFill>
              <a:uFill>
                <a:solidFill>
                  <a:srgbClr val="ffffff"/>
                </a:solidFill>
              </a:uFill>
              <a:latin typeface="Arial"/>
            </a:endParaRPr>
          </a:p>
        </p:txBody>
      </p:sp>
      <p:graphicFrame>
        <p:nvGraphicFramePr>
          <p:cNvPr id="556" name="Table 4"/>
          <p:cNvGraphicFramePr/>
          <p:nvPr/>
        </p:nvGraphicFramePr>
        <p:xfrm>
          <a:off x="2853720" y="5159880"/>
          <a:ext cx="1068120" cy="857160"/>
        </p:xfrm>
        <a:graphic>
          <a:graphicData uri="http://schemas.openxmlformats.org/drawingml/2006/table">
            <a:tbl>
              <a:tblPr/>
              <a:tblGrid>
                <a:gridCol w="1068480"/>
              </a:tblGrid>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557" name="Table 5"/>
          <p:cNvGraphicFramePr/>
          <p:nvPr/>
        </p:nvGraphicFramePr>
        <p:xfrm>
          <a:off x="4581720" y="5159880"/>
          <a:ext cx="1068120" cy="857160"/>
        </p:xfrm>
        <a:graphic>
          <a:graphicData uri="http://schemas.openxmlformats.org/drawingml/2006/table">
            <a:tbl>
              <a:tblPr/>
              <a:tblGrid>
                <a:gridCol w="1068480"/>
              </a:tblGrid>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558" name="Table 6"/>
          <p:cNvGraphicFramePr/>
          <p:nvPr/>
        </p:nvGraphicFramePr>
        <p:xfrm>
          <a:off x="6285600" y="5159880"/>
          <a:ext cx="1068120" cy="857160"/>
        </p:xfrm>
        <a:graphic>
          <a:graphicData uri="http://schemas.openxmlformats.org/drawingml/2006/table">
            <a:tbl>
              <a:tblPr/>
              <a:tblGrid>
                <a:gridCol w="1068480"/>
              </a:tblGrid>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559" name="CustomShape 7"/>
          <p:cNvSpPr/>
          <p:nvPr/>
        </p:nvSpPr>
        <p:spPr>
          <a:xfrm>
            <a:off x="2791800" y="4687920"/>
            <a:ext cx="97560" cy="4712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0"/>
          <a:fillRef idx="0"/>
          <a:effectRef idx="0"/>
          <a:fontRef idx="minor"/>
        </p:style>
      </p:sp>
      <p:sp>
        <p:nvSpPr>
          <p:cNvPr id="560" name="CustomShape 8"/>
          <p:cNvSpPr/>
          <p:nvPr/>
        </p:nvSpPr>
        <p:spPr>
          <a:xfrm>
            <a:off x="2424240" y="4298760"/>
            <a:ext cx="73404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head</a:t>
            </a:r>
            <a:endParaRPr b="0" lang="en-IN" sz="1800" spc="-1" strike="noStrike">
              <a:solidFill>
                <a:srgbClr val="000000"/>
              </a:solidFill>
              <a:uFill>
                <a:solidFill>
                  <a:srgbClr val="ffffff"/>
                </a:solidFill>
              </a:uFill>
              <a:latin typeface="Arial"/>
            </a:endParaRPr>
          </a:p>
        </p:txBody>
      </p:sp>
      <p:sp>
        <p:nvSpPr>
          <p:cNvPr id="561" name="CustomShape 9"/>
          <p:cNvSpPr/>
          <p:nvPr/>
        </p:nvSpPr>
        <p:spPr>
          <a:xfrm>
            <a:off x="6223320" y="4687920"/>
            <a:ext cx="84960" cy="4712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0"/>
          <a:fillRef idx="0"/>
          <a:effectRef idx="0"/>
          <a:fontRef idx="minor"/>
        </p:style>
      </p:sp>
      <p:sp>
        <p:nvSpPr>
          <p:cNvPr id="562" name="CustomShape 10"/>
          <p:cNvSpPr/>
          <p:nvPr/>
        </p:nvSpPr>
        <p:spPr>
          <a:xfrm>
            <a:off x="5941080" y="4298760"/>
            <a:ext cx="56340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tail</a:t>
            </a:r>
            <a:endParaRPr b="0" lang="en-IN" sz="1800" spc="-1" strike="noStrike">
              <a:solidFill>
                <a:srgbClr val="000000"/>
              </a:solidFill>
              <a:uFill>
                <a:solidFill>
                  <a:srgbClr val="ffffff"/>
                </a:solidFill>
              </a:uFill>
              <a:latin typeface="Arial"/>
            </a:endParaRPr>
          </a:p>
        </p:txBody>
      </p:sp>
      <p:sp>
        <p:nvSpPr>
          <p:cNvPr id="563" name="CustomShape 11"/>
          <p:cNvSpPr/>
          <p:nvPr/>
        </p:nvSpPr>
        <p:spPr>
          <a:xfrm>
            <a:off x="3436200" y="5345640"/>
            <a:ext cx="1141200" cy="417600"/>
          </a:xfrm>
          <a:custGeom>
            <a:avLst/>
            <a:gdLst/>
            <a:ahLst/>
            <a:rect l="l" t="t" r="r" b="b"/>
            <a:pathLst>
              <a:path w="1139253" h="429820">
                <a:moveTo>
                  <a:pt x="0" y="419724"/>
                </a:moveTo>
                <a:cubicBezTo>
                  <a:pt x="292308" y="428468"/>
                  <a:pt x="584617" y="437212"/>
                  <a:pt x="734519" y="419724"/>
                </a:cubicBezTo>
                <a:cubicBezTo>
                  <a:pt x="884421" y="402236"/>
                  <a:pt x="904407" y="359763"/>
                  <a:pt x="899410" y="314793"/>
                </a:cubicBezTo>
                <a:cubicBezTo>
                  <a:pt x="894413" y="269823"/>
                  <a:pt x="664564" y="202366"/>
                  <a:pt x="704538" y="149901"/>
                </a:cubicBezTo>
                <a:cubicBezTo>
                  <a:pt x="744512" y="97436"/>
                  <a:pt x="941882" y="48718"/>
                  <a:pt x="1139253" y="0"/>
                </a:cubicBezTo>
              </a:path>
            </a:pathLst>
          </a:custGeom>
          <a:noFill/>
          <a:ln w="28440">
            <a:solidFill>
              <a:srgbClr val="7030a0"/>
            </a:solidFill>
            <a:round/>
            <a:headEnd len="med" type="oval" w="med"/>
            <a:tailEnd len="med" type="arrow" w="med"/>
          </a:ln>
        </p:spPr>
        <p:style>
          <a:lnRef idx="0"/>
          <a:fillRef idx="0"/>
          <a:effectRef idx="0"/>
          <a:fontRef idx="minor"/>
        </p:style>
      </p:sp>
      <p:sp>
        <p:nvSpPr>
          <p:cNvPr id="564" name="CustomShape 12"/>
          <p:cNvSpPr/>
          <p:nvPr/>
        </p:nvSpPr>
        <p:spPr>
          <a:xfrm>
            <a:off x="5167440" y="5317560"/>
            <a:ext cx="1141200" cy="417600"/>
          </a:xfrm>
          <a:custGeom>
            <a:avLst/>
            <a:gdLst/>
            <a:ahLst/>
            <a:rect l="l" t="t" r="r" b="b"/>
            <a:pathLst>
              <a:path w="1139253" h="429820">
                <a:moveTo>
                  <a:pt x="0" y="419724"/>
                </a:moveTo>
                <a:cubicBezTo>
                  <a:pt x="292308" y="428468"/>
                  <a:pt x="584617" y="437212"/>
                  <a:pt x="734519" y="419724"/>
                </a:cubicBezTo>
                <a:cubicBezTo>
                  <a:pt x="884421" y="402236"/>
                  <a:pt x="904407" y="359763"/>
                  <a:pt x="899410" y="314793"/>
                </a:cubicBezTo>
                <a:cubicBezTo>
                  <a:pt x="894413" y="269823"/>
                  <a:pt x="664564" y="202366"/>
                  <a:pt x="704538" y="149901"/>
                </a:cubicBezTo>
                <a:cubicBezTo>
                  <a:pt x="744512" y="97436"/>
                  <a:pt x="941882" y="48718"/>
                  <a:pt x="1139253" y="0"/>
                </a:cubicBezTo>
              </a:path>
            </a:pathLst>
          </a:custGeom>
          <a:noFill/>
          <a:ln w="28440">
            <a:solidFill>
              <a:srgbClr val="7030a0"/>
            </a:solidFill>
            <a:round/>
            <a:headEnd len="med" type="oval" w="med"/>
            <a:tailEnd len="med" type="arrow" w="med"/>
          </a:ln>
        </p:spPr>
        <p:style>
          <a:lnRef idx="0"/>
          <a:fillRef idx="0"/>
          <a:effectRef idx="0"/>
          <a:fontRef idx="minor"/>
        </p:style>
      </p:sp>
      <p:sp>
        <p:nvSpPr>
          <p:cNvPr id="565" name="CustomShape 13"/>
          <p:cNvSpPr/>
          <p:nvPr/>
        </p:nvSpPr>
        <p:spPr>
          <a:xfrm>
            <a:off x="7648560" y="5086440"/>
            <a:ext cx="1643760" cy="8809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IN" sz="2000" spc="-1" strike="noStrike">
                <a:solidFill>
                  <a:srgbClr val="000000"/>
                </a:solidFill>
                <a:uFill>
                  <a:solidFill>
                    <a:srgbClr val="ffffff"/>
                  </a:solidFill>
                </a:uFill>
                <a:latin typeface="Trebuchet MS"/>
                <a:ea typeface="ＭＳ Ｐゴシック"/>
              </a:rPr>
              <a:t>enqueue_r</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tail-&gt;next =</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  </a:t>
            </a:r>
            <a:r>
              <a:rPr b="1" lang="en-IN" sz="1600" spc="-1" strike="noStrike">
                <a:solidFill>
                  <a:srgbClr val="000000"/>
                </a:solidFill>
                <a:uFill>
                  <a:solidFill>
                    <a:srgbClr val="ffffff"/>
                  </a:solidFill>
                </a:uFill>
                <a:latin typeface="Courier New"/>
                <a:ea typeface="ＭＳ Ｐゴシック"/>
              </a:rPr>
              <a:t>new node</a:t>
            </a:r>
            <a:endParaRPr b="0" lang="en-IN" sz="1800" spc="-1" strike="noStrike">
              <a:solidFill>
                <a:srgbClr val="000000"/>
              </a:solidFill>
              <a:uFill>
                <a:solidFill>
                  <a:srgbClr val="ffffff"/>
                </a:solidFill>
              </a:uFill>
              <a:latin typeface="Arial"/>
            </a:endParaRPr>
          </a:p>
        </p:txBody>
      </p:sp>
      <p:sp>
        <p:nvSpPr>
          <p:cNvPr id="566" name="CustomShape 14"/>
          <p:cNvSpPr/>
          <p:nvPr/>
        </p:nvSpPr>
        <p:spPr>
          <a:xfrm>
            <a:off x="439920" y="5205960"/>
            <a:ext cx="2253240" cy="63756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IN" sz="2000" spc="-1" strike="noStrike">
                <a:solidFill>
                  <a:srgbClr val="000000"/>
                </a:solidFill>
                <a:uFill>
                  <a:solidFill>
                    <a:srgbClr val="ffffff"/>
                  </a:solidFill>
                </a:uFill>
                <a:latin typeface="Trebuchet MS"/>
                <a:ea typeface="ＭＳ Ｐゴシック"/>
              </a:rPr>
              <a:t>dequeue_f</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head = head-&gt;next</a:t>
            </a:r>
            <a:endParaRPr b="0" lang="en-IN" sz="1800" spc="-1" strike="noStrike">
              <a:solidFill>
                <a:srgbClr val="000000"/>
              </a:solidFill>
              <a:uFill>
                <a:solidFill>
                  <a:srgbClr val="ffffff"/>
                </a:solidFill>
              </a:uFill>
              <a:latin typeface="Arial"/>
            </a:endParaRPr>
          </a:p>
        </p:txBody>
      </p:sp>
      <p:sp>
        <p:nvSpPr>
          <p:cNvPr id="567" name="CustomShape 15"/>
          <p:cNvSpPr/>
          <p:nvPr/>
        </p:nvSpPr>
        <p:spPr>
          <a:xfrm>
            <a:off x="623160" y="5996880"/>
            <a:ext cx="1887480" cy="11242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IN" sz="2000" spc="-1" strike="noStrike">
                <a:solidFill>
                  <a:srgbClr val="000000"/>
                </a:solidFill>
                <a:uFill>
                  <a:solidFill>
                    <a:srgbClr val="ffffff"/>
                  </a:solidFill>
                </a:uFill>
                <a:latin typeface="Trebuchet MS"/>
                <a:ea typeface="ＭＳ Ｐゴシック"/>
              </a:rPr>
              <a:t>enqueue_f</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p = new node</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p-&gt;next = head</a:t>
            </a: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000000"/>
                </a:solidFill>
                <a:uFill>
                  <a:solidFill>
                    <a:srgbClr val="ffffff"/>
                  </a:solidFill>
                </a:uFill>
                <a:latin typeface="Courier New"/>
                <a:ea typeface="ＭＳ Ｐゴシック"/>
              </a:rPr>
              <a:t>head = p</a:t>
            </a:r>
            <a:endParaRPr b="0" lang="en-IN" sz="1800" spc="-1" strike="noStrike">
              <a:solidFill>
                <a:srgbClr val="000000"/>
              </a:solidFill>
              <a:uFill>
                <a:solidFill>
                  <a:srgbClr val="ffffff"/>
                </a:solidFill>
              </a:uFill>
              <a:latin typeface="Arial"/>
            </a:endParaRPr>
          </a:p>
        </p:txBody>
      </p:sp>
      <p:sp>
        <p:nvSpPr>
          <p:cNvPr id="568" name="CustomShape 16"/>
          <p:cNvSpPr/>
          <p:nvPr/>
        </p:nvSpPr>
        <p:spPr>
          <a:xfrm>
            <a:off x="5664960" y="2670840"/>
            <a:ext cx="4021200" cy="14608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uFill>
                  <a:solidFill>
                    <a:srgbClr val="ffffff"/>
                  </a:solidFill>
                </a:uFill>
                <a:latin typeface="Courier New"/>
                <a:ea typeface="ＭＳ Ｐゴシック"/>
              </a:rPr>
              <a:t>typedef struct linkedlist2 {</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Node *head;</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Node *tail;</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int listSize;</a:t>
            </a: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000000"/>
                </a:solidFill>
                <a:uFill>
                  <a:solidFill>
                    <a:srgbClr val="ffffff"/>
                  </a:solidFill>
                </a:uFill>
                <a:latin typeface="Courier New"/>
                <a:ea typeface="ＭＳ Ｐゴシック"/>
              </a:rPr>
              <a:t>} LinkedList2;</a:t>
            </a:r>
            <a:endParaRPr b="0" lang="en-IN" sz="1800" spc="-1" strike="noStrike">
              <a:solidFill>
                <a:srgbClr val="000000"/>
              </a:solidFill>
              <a:uFill>
                <a:solidFill>
                  <a:srgbClr val="ffffff"/>
                </a:solidFill>
              </a:uFill>
              <a:latin typeface="Arial"/>
            </a:endParaRPr>
          </a:p>
        </p:txBody>
      </p:sp>
    </p:spTree>
  </p:cSld>
  <p:timing>
    <p:tnLst>
      <p:par>
        <p:cTn id="2879" dur="indefinite" restart="never" nodeType="tmRoot">
          <p:childTnLst>
            <p:seq>
              <p:cTn id="2880" dur="indefinite" nodeType="mainSeq">
                <p:childTnLst>
                  <p:par>
                    <p:cTn id="2881" nodeType="clickEffect" fill="hold">
                      <p:stCondLst>
                        <p:cond delay="indefinite"/>
                      </p:stCondLst>
                      <p:childTnLst>
                        <p:par>
                          <p:cTn id="2882" nodeType="withEffect" fill="hold">
                            <p:stCondLst>
                              <p:cond delay="0"/>
                            </p:stCondLst>
                            <p:childTnLst>
                              <p:par>
                                <p:cTn id="2883" nodeType="clickEffect" fill="hold" presetClass="entr" presetID="1">
                                  <p:stCondLst>
                                    <p:cond delay="0"/>
                                  </p:stCondLst>
                                  <p:childTnLst>
                                    <p:set>
                                      <p:cBhvr>
                                        <p:cTn id="2884" dur="1" fill="hold">
                                          <p:stCondLst>
                                            <p:cond delay="499"/>
                                          </p:stCondLst>
                                        </p:cTn>
                                        <p:tgtEl>
                                          <p:spTgt spid="555">
                                            <p:txEl>
                                              <p:pRg st="1" end="130"/>
                                            </p:txEl>
                                          </p:spTgt>
                                        </p:tgtEl>
                                        <p:attrNameLst>
                                          <p:attrName>style.visibility</p:attrName>
                                        </p:attrNameLst>
                                      </p:cBhvr>
                                      <p:to>
                                        <p:strVal val="visible"/>
                                      </p:to>
                                    </p:set>
                                  </p:childTnLst>
                                </p:cTn>
                              </p:par>
                            </p:childTnLst>
                          </p:cTn>
                        </p:par>
                      </p:childTnLst>
                    </p:cTn>
                  </p:par>
                  <p:par>
                    <p:cTn id="2885" fill="hold">
                      <p:stCondLst>
                        <p:cond delay="indefinite"/>
                      </p:stCondLst>
                      <p:childTnLst>
                        <p:par>
                          <p:cTn id="2886" fill="hold">
                            <p:stCondLst>
                              <p:cond delay="0"/>
                            </p:stCondLst>
                            <p:childTnLst>
                              <p:par>
                                <p:cTn id="2887" nodeType="clickEffect" fill="hold" presetClass="entr" presetID="1">
                                  <p:stCondLst>
                                    <p:cond delay="0"/>
                                  </p:stCondLst>
                                  <p:childTnLst>
                                    <p:set>
                                      <p:cBhvr>
                                        <p:cTn id="2888" dur="1" fill="hold">
                                          <p:stCondLst>
                                            <p:cond delay="499"/>
                                          </p:stCondLst>
                                        </p:cTn>
                                        <p:tgtEl>
                                          <p:spTgt spid="555">
                                            <p:txEl>
                                              <p:pRg st="212" end="212"/>
                                            </p:txEl>
                                          </p:spTgt>
                                        </p:tgtEl>
                                        <p:attrNameLst>
                                          <p:attrName>style.visibility</p:attrName>
                                        </p:attrNameLst>
                                      </p:cBhvr>
                                      <p:to>
                                        <p:strVal val="visible"/>
                                      </p:to>
                                    </p:set>
                                  </p:childTnLst>
                                </p:cTn>
                              </p:par>
                            </p:childTnLst>
                          </p:cTn>
                        </p:par>
                      </p:childTnLst>
                    </p:cTn>
                  </p:par>
                  <p:par>
                    <p:cTn id="2889" fill="hold">
                      <p:stCondLst>
                        <p:cond delay="indefinite"/>
                      </p:stCondLst>
                      <p:childTnLst>
                        <p:par>
                          <p:cTn id="2890" fill="hold">
                            <p:stCondLst>
                              <p:cond delay="0"/>
                            </p:stCondLst>
                            <p:childTnLst>
                              <p:par>
                                <p:cTn id="2891" nodeType="clickEffect" fill="hold" presetClass="entr" presetID="1">
                                  <p:stCondLst>
                                    <p:cond delay="0"/>
                                  </p:stCondLst>
                                  <p:childTnLst>
                                    <p:set>
                                      <p:cBhvr>
                                        <p:cTn id="2892" dur="1" fill="hold">
                                          <p:stCondLst>
                                            <p:cond delay="499"/>
                                          </p:stCondLst>
                                        </p:cTn>
                                        <p:tgtEl>
                                          <p:spTgt spid="555">
                                            <p:txEl>
                                              <p:pRg st="212" end="212"/>
                                            </p:txEl>
                                          </p:spTgt>
                                        </p:tgtEl>
                                        <p:attrNameLst>
                                          <p:attrName>style.visibility</p:attrName>
                                        </p:attrNameLst>
                                      </p:cBhvr>
                                      <p:to>
                                        <p:strVal val="visible"/>
                                      </p:to>
                                    </p:set>
                                  </p:childTnLst>
                                </p:cTn>
                              </p:par>
                            </p:childTnLst>
                          </p:cTn>
                        </p:par>
                      </p:childTnLst>
                    </p:cTn>
                  </p:par>
                  <p:par>
                    <p:cTn id="2893" fill="hold">
                      <p:stCondLst>
                        <p:cond delay="indefinite"/>
                      </p:stCondLst>
                      <p:childTnLst>
                        <p:par>
                          <p:cTn id="2894" fill="hold">
                            <p:stCondLst>
                              <p:cond delay="0"/>
                            </p:stCondLst>
                            <p:childTnLst>
                              <p:par>
                                <p:cTn id="2895" nodeType="clickEffect" fill="hold" presetClass="entr" presetID="1">
                                  <p:stCondLst>
                                    <p:cond delay="0"/>
                                  </p:stCondLst>
                                  <p:childTnLst>
                                    <p:set>
                                      <p:cBhvr>
                                        <p:cTn id="2896" dur="1" fill="hold">
                                          <p:stCondLst>
                                            <p:cond delay="499"/>
                                          </p:stCondLst>
                                        </p:cTn>
                                        <p:tgtEl>
                                          <p:spTgt spid="555">
                                            <p:txEl>
                                              <p:pRg st="212" end="212"/>
                                            </p:txEl>
                                          </p:spTgt>
                                        </p:tgtEl>
                                        <p:attrNameLst>
                                          <p:attrName>style.visibility</p:attrName>
                                        </p:attrNameLst>
                                      </p:cBhvr>
                                      <p:to>
                                        <p:strVal val="visible"/>
                                      </p:to>
                                    </p:set>
                                  </p:childTnLst>
                                </p:cTn>
                              </p:par>
                            </p:childTnLst>
                          </p:cTn>
                        </p:par>
                      </p:childTnLst>
                    </p:cTn>
                  </p:par>
                  <p:par>
                    <p:cTn id="2897" fill="hold">
                      <p:stCondLst>
                        <p:cond delay="indefinite"/>
                      </p:stCondLst>
                      <p:childTnLst>
                        <p:par>
                          <p:cTn id="2898" fill="hold">
                            <p:stCondLst>
                              <p:cond delay="0"/>
                            </p:stCondLst>
                            <p:childTnLst>
                              <p:par>
                                <p:cTn id="2899" nodeType="clickEffect" fill="hold" presetClass="entr" presetID="1">
                                  <p:stCondLst>
                                    <p:cond delay="0"/>
                                  </p:stCondLst>
                                  <p:childTnLst>
                                    <p:set>
                                      <p:cBhvr>
                                        <p:cTn id="2900" dur="1" fill="hold">
                                          <p:stCondLst>
                                            <p:cond delay="0"/>
                                          </p:stCondLst>
                                        </p:cTn>
                                        <p:tgtEl>
                                          <p:spTgt spid="568"/>
                                        </p:tgtEl>
                                        <p:attrNameLst>
                                          <p:attrName>style.visibility</p:attrName>
                                        </p:attrNameLst>
                                      </p:cBhvr>
                                      <p:to>
                                        <p:strVal val="visible"/>
                                      </p:to>
                                    </p:set>
                                  </p:childTnLst>
                                </p:cTn>
                              </p:par>
                            </p:childTnLst>
                          </p:cTn>
                        </p:par>
                      </p:childTnLst>
                    </p:cTn>
                  </p:par>
                  <p:par>
                    <p:cTn id="2901" fill="hold">
                      <p:stCondLst>
                        <p:cond delay="indefinite"/>
                      </p:stCondLst>
                      <p:childTnLst>
                        <p:par>
                          <p:cTn id="2902" fill="hold">
                            <p:stCondLst>
                              <p:cond delay="0"/>
                            </p:stCondLst>
                            <p:childTnLst>
                              <p:par>
                                <p:cTn id="2903" nodeType="clickEffect" fill="hold" presetClass="entr" presetID="1">
                                  <p:stCondLst>
                                    <p:cond delay="0"/>
                                  </p:stCondLst>
                                  <p:childTnLst>
                                    <p:set>
                                      <p:cBhvr>
                                        <p:cTn id="2904" dur="1" fill="hold">
                                          <p:stCondLst>
                                            <p:cond delay="0"/>
                                          </p:stCondLst>
                                        </p:cTn>
                                        <p:tgtEl>
                                          <p:spTgt spid="556"/>
                                        </p:tgtEl>
                                        <p:attrNameLst>
                                          <p:attrName>style.visibility</p:attrName>
                                        </p:attrNameLst>
                                      </p:cBhvr>
                                      <p:to>
                                        <p:strVal val="visible"/>
                                      </p:to>
                                    </p:set>
                                  </p:childTnLst>
                                </p:cTn>
                              </p:par>
                              <p:par>
                                <p:cTn id="2905" nodeType="withEffect" fill="hold" presetClass="entr" presetID="1">
                                  <p:stCondLst>
                                    <p:cond delay="0"/>
                                  </p:stCondLst>
                                  <p:childTnLst>
                                    <p:set>
                                      <p:cBhvr>
                                        <p:cTn id="2906" dur="1" fill="hold">
                                          <p:stCondLst>
                                            <p:cond delay="0"/>
                                          </p:stCondLst>
                                        </p:cTn>
                                        <p:tgtEl>
                                          <p:spTgt spid="557"/>
                                        </p:tgtEl>
                                        <p:attrNameLst>
                                          <p:attrName>style.visibility</p:attrName>
                                        </p:attrNameLst>
                                      </p:cBhvr>
                                      <p:to>
                                        <p:strVal val="visible"/>
                                      </p:to>
                                    </p:set>
                                  </p:childTnLst>
                                </p:cTn>
                              </p:par>
                              <p:par>
                                <p:cTn id="2907" nodeType="withEffect" fill="hold" presetClass="entr" presetID="1">
                                  <p:stCondLst>
                                    <p:cond delay="0"/>
                                  </p:stCondLst>
                                  <p:childTnLst>
                                    <p:set>
                                      <p:cBhvr>
                                        <p:cTn id="2908" dur="1" fill="hold">
                                          <p:stCondLst>
                                            <p:cond delay="0"/>
                                          </p:stCondLst>
                                        </p:cTn>
                                        <p:tgtEl>
                                          <p:spTgt spid="558"/>
                                        </p:tgtEl>
                                        <p:attrNameLst>
                                          <p:attrName>style.visibility</p:attrName>
                                        </p:attrNameLst>
                                      </p:cBhvr>
                                      <p:to>
                                        <p:strVal val="visible"/>
                                      </p:to>
                                    </p:set>
                                  </p:childTnLst>
                                </p:cTn>
                              </p:par>
                              <p:par>
                                <p:cTn id="2909" nodeType="withEffect" fill="hold" presetClass="entr" presetID="1">
                                  <p:stCondLst>
                                    <p:cond delay="0"/>
                                  </p:stCondLst>
                                  <p:childTnLst>
                                    <p:set>
                                      <p:cBhvr>
                                        <p:cTn id="2910" dur="1" fill="hold">
                                          <p:stCondLst>
                                            <p:cond delay="0"/>
                                          </p:stCondLst>
                                        </p:cTn>
                                        <p:attrNameLst>
                                          <p:attrName>style.visibility</p:attrName>
                                        </p:attrNameLst>
                                      </p:cBhvr>
                                      <p:to>
                                        <p:strVal val="visible"/>
                                      </p:to>
                                    </p:set>
                                  </p:childTnLst>
                                </p:cTn>
                              </p:par>
                              <p:par>
                                <p:cTn id="2911" nodeType="withEffect" fill="hold" presetClass="entr" presetID="1">
                                  <p:stCondLst>
                                    <p:cond delay="0"/>
                                  </p:stCondLst>
                                  <p:childTnLst>
                                    <p:set>
                                      <p:cBhvr>
                                        <p:cTn id="2912" dur="1" fill="hold">
                                          <p:stCondLst>
                                            <p:cond delay="0"/>
                                          </p:stCondLst>
                                        </p:cTn>
                                        <p:attrNameLst>
                                          <p:attrName>style.visibility</p:attrName>
                                        </p:attrNameLst>
                                      </p:cBhvr>
                                      <p:to>
                                        <p:strVal val="visible"/>
                                      </p:to>
                                    </p:set>
                                  </p:childTnLst>
                                </p:cTn>
                              </p:par>
                              <p:par>
                                <p:cTn id="2913" nodeType="withEffect" fill="hold" presetClass="entr" presetID="1">
                                  <p:stCondLst>
                                    <p:cond delay="0"/>
                                  </p:stCondLst>
                                  <p:childTnLst>
                                    <p:set>
                                      <p:cBhvr>
                                        <p:cTn id="2914" dur="1" fill="hold">
                                          <p:stCondLst>
                                            <p:cond delay="0"/>
                                          </p:stCondLst>
                                        </p:cTn>
                                        <p:tgtEl>
                                          <p:spTgt spid="563"/>
                                        </p:tgtEl>
                                        <p:attrNameLst>
                                          <p:attrName>style.visibility</p:attrName>
                                        </p:attrNameLst>
                                      </p:cBhvr>
                                      <p:to>
                                        <p:strVal val="visible"/>
                                      </p:to>
                                    </p:set>
                                  </p:childTnLst>
                                </p:cTn>
                              </p:par>
                              <p:par>
                                <p:cTn id="2915" nodeType="withEffect" fill="hold" presetClass="entr" presetID="1">
                                  <p:stCondLst>
                                    <p:cond delay="0"/>
                                  </p:stCondLst>
                                  <p:childTnLst>
                                    <p:set>
                                      <p:cBhvr>
                                        <p:cTn id="2916" dur="1" fill="hold">
                                          <p:stCondLst>
                                            <p:cond delay="0"/>
                                          </p:stCondLst>
                                        </p:cTn>
                                        <p:tgtEl>
                                          <p:spTgt spid="564"/>
                                        </p:tgtEl>
                                        <p:attrNameLst>
                                          <p:attrName>style.visibility</p:attrName>
                                        </p:attrNameLst>
                                      </p:cBhvr>
                                      <p:to>
                                        <p:strVal val="visible"/>
                                      </p:to>
                                    </p:set>
                                  </p:childTnLst>
                                </p:cTn>
                              </p:par>
                            </p:childTnLst>
                          </p:cTn>
                        </p:par>
                      </p:childTnLst>
                    </p:cTn>
                  </p:par>
                  <p:par>
                    <p:cTn id="2917" fill="hold">
                      <p:stCondLst>
                        <p:cond delay="indefinite"/>
                      </p:stCondLst>
                      <p:childTnLst>
                        <p:par>
                          <p:cTn id="2918" fill="hold">
                            <p:stCondLst>
                              <p:cond delay="0"/>
                            </p:stCondLst>
                            <p:childTnLst>
                              <p:par>
                                <p:cTn id="2919" nodeType="clickEffect" fill="hold" presetClass="entr" presetID="1">
                                  <p:stCondLst>
                                    <p:cond delay="0"/>
                                  </p:stCondLst>
                                  <p:childTnLst>
                                    <p:set>
                                      <p:cBhvr>
                                        <p:cTn id="2920" dur="1" fill="hold">
                                          <p:stCondLst>
                                            <p:cond delay="0"/>
                                          </p:stCondLst>
                                        </p:cTn>
                                        <p:tgtEl>
                                          <p:spTgt spid="565"/>
                                        </p:tgtEl>
                                        <p:attrNameLst>
                                          <p:attrName>style.visibility</p:attrName>
                                        </p:attrNameLst>
                                      </p:cBhvr>
                                      <p:to>
                                        <p:strVal val="visible"/>
                                      </p:to>
                                    </p:set>
                                  </p:childTnLst>
                                </p:cTn>
                              </p:par>
                            </p:childTnLst>
                          </p:cTn>
                        </p:par>
                      </p:childTnLst>
                    </p:cTn>
                  </p:par>
                  <p:par>
                    <p:cTn id="2921" fill="hold">
                      <p:stCondLst>
                        <p:cond delay="indefinite"/>
                      </p:stCondLst>
                      <p:childTnLst>
                        <p:par>
                          <p:cTn id="2922" fill="hold">
                            <p:stCondLst>
                              <p:cond delay="0"/>
                            </p:stCondLst>
                            <p:childTnLst>
                              <p:par>
                                <p:cTn id="2923" nodeType="clickEffect" fill="hold" presetClass="entr" presetID="1">
                                  <p:stCondLst>
                                    <p:cond delay="0"/>
                                  </p:stCondLst>
                                  <p:childTnLst>
                                    <p:set>
                                      <p:cBhvr>
                                        <p:cTn id="2924" dur="1" fill="hold">
                                          <p:stCondLst>
                                            <p:cond delay="0"/>
                                          </p:stCondLst>
                                        </p:cTn>
                                        <p:tgtEl>
                                          <p:spTgt spid="566"/>
                                        </p:tgtEl>
                                        <p:attrNameLst>
                                          <p:attrName>style.visibility</p:attrName>
                                        </p:attrNameLst>
                                      </p:cBhvr>
                                      <p:to>
                                        <p:strVal val="visible"/>
                                      </p:to>
                                    </p:set>
                                  </p:childTnLst>
                                </p:cTn>
                              </p:par>
                            </p:childTnLst>
                          </p:cTn>
                        </p:par>
                      </p:childTnLst>
                    </p:cTn>
                  </p:par>
                  <p:par>
                    <p:cTn id="2925" fill="hold">
                      <p:stCondLst>
                        <p:cond delay="indefinite"/>
                      </p:stCondLst>
                      <p:childTnLst>
                        <p:par>
                          <p:cTn id="2926" fill="hold">
                            <p:stCondLst>
                              <p:cond delay="0"/>
                            </p:stCondLst>
                            <p:childTnLst>
                              <p:par>
                                <p:cTn id="2927" nodeType="clickEffect" fill="hold" presetClass="entr" presetID="1">
                                  <p:stCondLst>
                                    <p:cond delay="0"/>
                                  </p:stCondLst>
                                  <p:childTnLst>
                                    <p:set>
                                      <p:cBhvr>
                                        <p:cTn id="2928"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B22AE404-F8B0-4C26-A246-28652B4ABB6C}"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7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Linked list implementation: dequeue_r</a:t>
            </a:r>
            <a:endParaRPr b="0" lang="en-IN" sz="1800" spc="-1" strike="noStrike">
              <a:solidFill>
                <a:srgbClr val="000000"/>
              </a:solidFill>
              <a:uFill>
                <a:solidFill>
                  <a:srgbClr val="ffffff"/>
                </a:solidFill>
              </a:uFill>
              <a:latin typeface="Arial"/>
            </a:endParaRPr>
          </a:p>
        </p:txBody>
      </p:sp>
      <p:sp>
        <p:nvSpPr>
          <p:cNvPr id="57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void dequeue_r(LinkedList2 *dq, int *ans)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if(dq == NULL || dq-&gt;head == NULL) { return;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*p = dq-&gt;head; Node *q = dq-&gt;tail;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if(p == q)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dq-&gt;head = dq-&gt;tail =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while(p-&gt;next != q) { p = p-&gt;next;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p-&gt;next =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dq-&gt;tail = p;</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dq-&gt;listSize--;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if(ans != NULL) { *ans = q-&gt;data;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free(q);</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572" name="CustomShape 4"/>
          <p:cNvSpPr/>
          <p:nvPr/>
        </p:nvSpPr>
        <p:spPr>
          <a:xfrm>
            <a:off x="7717320" y="3613320"/>
            <a:ext cx="677160" cy="39420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2929" dur="indefinite" restart="never" nodeType="tmRoot">
          <p:childTnLst>
            <p:seq>
              <p:cTn id="2930" dur="indefinite" nodeType="mainSeq">
                <p:childTnLst>
                  <p:par>
                    <p:cTn id="2931" fill="hold">
                      <p:stCondLst>
                        <p:cond delay="indefinite"/>
                      </p:stCondLst>
                      <p:childTnLst>
                        <p:par>
                          <p:cTn id="2932" fill="hold">
                            <p:stCondLst>
                              <p:cond delay="0"/>
                            </p:stCondLst>
                            <p:childTnLst>
                              <p:par>
                                <p:cTn id="2933" nodeType="clickEffect" fill="hold" presetClass="entr" presetID="1">
                                  <p:stCondLst>
                                    <p:cond delay="0"/>
                                  </p:stCondLst>
                                  <p:childTnLst>
                                    <p:set>
                                      <p:cBhvr>
                                        <p:cTn id="2934" dur="1" fill="hold">
                                          <p:stCondLst>
                                            <p:cond delay="0"/>
                                          </p:stCondLst>
                                        </p:cTn>
                                        <p:tgtEl>
                                          <p:spTgt spid="571">
                                            <p:txEl>
                                              <p:pRg st="1" end="45"/>
                                            </p:txEl>
                                          </p:spTgt>
                                        </p:tgtEl>
                                        <p:attrNameLst>
                                          <p:attrName>style.visibility</p:attrName>
                                        </p:attrNameLst>
                                      </p:cBhvr>
                                      <p:to>
                                        <p:strVal val="visible"/>
                                      </p:to>
                                    </p:set>
                                  </p:childTnLst>
                                </p:cTn>
                              </p:par>
                              <p:par>
                                <p:cTn id="2935" nodeType="withEffect" fill="hold" presetClass="entr" presetID="1">
                                  <p:stCondLst>
                                    <p:cond delay="0"/>
                                  </p:stCondLst>
                                  <p:childTnLst>
                                    <p:set>
                                      <p:cBhvr>
                                        <p:cTn id="2936" dur="1" fill="hold">
                                          <p:stCondLst>
                                            <p:cond delay="0"/>
                                          </p:stCondLst>
                                        </p:cTn>
                                        <p:tgtEl>
                                          <p:spTgt spid="571">
                                            <p:txEl>
                                              <p:pRg st="346" end="346"/>
                                            </p:txEl>
                                          </p:spTgt>
                                        </p:tgtEl>
                                        <p:attrNameLst>
                                          <p:attrName>style.visibility</p:attrName>
                                        </p:attrNameLst>
                                      </p:cBhvr>
                                      <p:to>
                                        <p:strVal val="visible"/>
                                      </p:to>
                                    </p:set>
                                  </p:childTnLst>
                                </p:cTn>
                              </p:par>
                            </p:childTnLst>
                          </p:cTn>
                        </p:par>
                      </p:childTnLst>
                    </p:cTn>
                  </p:par>
                  <p:par>
                    <p:cTn id="2937" fill="hold">
                      <p:stCondLst>
                        <p:cond delay="indefinite"/>
                      </p:stCondLst>
                      <p:childTnLst>
                        <p:par>
                          <p:cTn id="2938" fill="hold">
                            <p:stCondLst>
                              <p:cond delay="0"/>
                            </p:stCondLst>
                            <p:childTnLst>
                              <p:par>
                                <p:cTn id="2939" nodeType="clickEffect" fill="hold" presetClass="entr" presetID="1">
                                  <p:stCondLst>
                                    <p:cond delay="0"/>
                                  </p:stCondLst>
                                  <p:childTnLst>
                                    <p:set>
                                      <p:cBhvr>
                                        <p:cTn id="2940" dur="1" fill="hold">
                                          <p:stCondLst>
                                            <p:cond delay="0"/>
                                          </p:stCondLst>
                                        </p:cTn>
                                        <p:tgtEl>
                                          <p:spTgt spid="571">
                                            <p:txEl>
                                              <p:pRg st="346" end="346"/>
                                            </p:txEl>
                                          </p:spTgt>
                                        </p:tgtEl>
                                        <p:attrNameLst>
                                          <p:attrName>style.visibility</p:attrName>
                                        </p:attrNameLst>
                                      </p:cBhvr>
                                      <p:to>
                                        <p:strVal val="visible"/>
                                      </p:to>
                                    </p:set>
                                  </p:childTnLst>
                                </p:cTn>
                              </p:par>
                            </p:childTnLst>
                          </p:cTn>
                        </p:par>
                      </p:childTnLst>
                    </p:cTn>
                  </p:par>
                  <p:par>
                    <p:cTn id="2941" fill="hold">
                      <p:stCondLst>
                        <p:cond delay="indefinite"/>
                      </p:stCondLst>
                      <p:childTnLst>
                        <p:par>
                          <p:cTn id="2942" fill="hold">
                            <p:stCondLst>
                              <p:cond delay="0"/>
                            </p:stCondLst>
                            <p:childTnLst>
                              <p:par>
                                <p:cTn id="2943" nodeType="clickEffect" fill="hold" presetClass="entr" presetID="1">
                                  <p:stCondLst>
                                    <p:cond delay="0"/>
                                  </p:stCondLst>
                                  <p:childTnLst>
                                    <p:set>
                                      <p:cBhvr>
                                        <p:cTn id="2944" dur="1" fill="hold">
                                          <p:stCondLst>
                                            <p:cond delay="0"/>
                                          </p:stCondLst>
                                        </p:cTn>
                                        <p:tgtEl>
                                          <p:spTgt spid="571">
                                            <p:txEl>
                                              <p:pRg st="346" end="346"/>
                                            </p:txEl>
                                          </p:spTgt>
                                        </p:tgtEl>
                                        <p:attrNameLst>
                                          <p:attrName>style.visibility</p:attrName>
                                        </p:attrNameLst>
                                      </p:cBhvr>
                                      <p:to>
                                        <p:strVal val="visible"/>
                                      </p:to>
                                    </p:set>
                                  </p:childTnLst>
                                </p:cTn>
                              </p:par>
                            </p:childTnLst>
                          </p:cTn>
                        </p:par>
                      </p:childTnLst>
                    </p:cTn>
                  </p:par>
                  <p:par>
                    <p:cTn id="2945" fill="hold">
                      <p:stCondLst>
                        <p:cond delay="indefinite"/>
                      </p:stCondLst>
                      <p:childTnLst>
                        <p:par>
                          <p:cTn id="2946" fill="hold">
                            <p:stCondLst>
                              <p:cond delay="0"/>
                            </p:stCondLst>
                            <p:childTnLst>
                              <p:par>
                                <p:cTn id="2947" nodeType="clickEffect" fill="hold" presetClass="entr" presetID="1">
                                  <p:stCondLst>
                                    <p:cond delay="0"/>
                                  </p:stCondLst>
                                  <p:childTnLst>
                                    <p:set>
                                      <p:cBhvr>
                                        <p:cTn id="2948" dur="1" fill="hold">
                                          <p:stCondLst>
                                            <p:cond delay="0"/>
                                          </p:stCondLst>
                                        </p:cTn>
                                        <p:tgtEl>
                                          <p:spTgt spid="571">
                                            <p:txEl>
                                              <p:pRg st="346" end="346"/>
                                            </p:txEl>
                                          </p:spTgt>
                                        </p:tgtEl>
                                        <p:attrNameLst>
                                          <p:attrName>style.visibility</p:attrName>
                                        </p:attrNameLst>
                                      </p:cBhvr>
                                      <p:to>
                                        <p:strVal val="visible"/>
                                      </p:to>
                                    </p:set>
                                  </p:childTnLst>
                                </p:cTn>
                              </p:par>
                              <p:par>
                                <p:cTn id="2949" nodeType="withEffect" fill="hold" presetClass="entr" presetID="1">
                                  <p:stCondLst>
                                    <p:cond delay="0"/>
                                  </p:stCondLst>
                                  <p:childTnLst>
                                    <p:set>
                                      <p:cBhvr>
                                        <p:cTn id="2950" dur="1" fill="hold">
                                          <p:stCondLst>
                                            <p:cond delay="0"/>
                                          </p:stCondLst>
                                        </p:cTn>
                                        <p:tgtEl>
                                          <p:spTgt spid="571">
                                            <p:txEl>
                                              <p:pRg st="346" end="346"/>
                                            </p:txEl>
                                          </p:spTgt>
                                        </p:tgtEl>
                                        <p:attrNameLst>
                                          <p:attrName>style.visibility</p:attrName>
                                        </p:attrNameLst>
                                      </p:cBhvr>
                                      <p:to>
                                        <p:strVal val="visible"/>
                                      </p:to>
                                    </p:set>
                                  </p:childTnLst>
                                </p:cTn>
                              </p:par>
                              <p:par>
                                <p:cTn id="2951" nodeType="withEffect" fill="hold" presetClass="entr" presetID="1">
                                  <p:stCondLst>
                                    <p:cond delay="0"/>
                                  </p:stCondLst>
                                  <p:childTnLst>
                                    <p:set>
                                      <p:cBhvr>
                                        <p:cTn id="2952" dur="1" fill="hold">
                                          <p:stCondLst>
                                            <p:cond delay="0"/>
                                          </p:stCondLst>
                                        </p:cTn>
                                        <p:tgtEl>
                                          <p:spTgt spid="571">
                                            <p:txEl>
                                              <p:pRg st="346" end="346"/>
                                            </p:txEl>
                                          </p:spTgt>
                                        </p:tgtEl>
                                        <p:attrNameLst>
                                          <p:attrName>style.visibility</p:attrName>
                                        </p:attrNameLst>
                                      </p:cBhvr>
                                      <p:to>
                                        <p:strVal val="visible"/>
                                      </p:to>
                                    </p:set>
                                  </p:childTnLst>
                                </p:cTn>
                              </p:par>
                            </p:childTnLst>
                          </p:cTn>
                        </p:par>
                      </p:childTnLst>
                    </p:cTn>
                  </p:par>
                  <p:par>
                    <p:cTn id="2953" fill="hold">
                      <p:stCondLst>
                        <p:cond delay="indefinite"/>
                      </p:stCondLst>
                      <p:childTnLst>
                        <p:par>
                          <p:cTn id="2954" fill="hold">
                            <p:stCondLst>
                              <p:cond delay="0"/>
                            </p:stCondLst>
                            <p:childTnLst>
                              <p:par>
                                <p:cTn id="2955" nodeType="clickEffect" fill="hold" presetClass="entr" presetID="1">
                                  <p:stCondLst>
                                    <p:cond delay="0"/>
                                  </p:stCondLst>
                                  <p:childTnLst>
                                    <p:set>
                                      <p:cBhvr>
                                        <p:cTn id="2956" dur="1" fill="hold">
                                          <p:stCondLst>
                                            <p:cond delay="0"/>
                                          </p:stCondLst>
                                        </p:cTn>
                                        <p:tgtEl>
                                          <p:spTgt spid="571">
                                            <p:txEl>
                                              <p:pRg st="346" end="346"/>
                                            </p:txEl>
                                          </p:spTgt>
                                        </p:tgtEl>
                                        <p:attrNameLst>
                                          <p:attrName>style.visibility</p:attrName>
                                        </p:attrNameLst>
                                      </p:cBhvr>
                                      <p:to>
                                        <p:strVal val="visible"/>
                                      </p:to>
                                    </p:set>
                                  </p:childTnLst>
                                </p:cTn>
                              </p:par>
                            </p:childTnLst>
                          </p:cTn>
                        </p:par>
                      </p:childTnLst>
                    </p:cTn>
                  </p:par>
                  <p:par>
                    <p:cTn id="2957" fill="hold">
                      <p:stCondLst>
                        <p:cond delay="indefinite"/>
                      </p:stCondLst>
                      <p:childTnLst>
                        <p:par>
                          <p:cTn id="2958" fill="hold">
                            <p:stCondLst>
                              <p:cond delay="0"/>
                            </p:stCondLst>
                            <p:childTnLst>
                              <p:par>
                                <p:cTn id="2959" nodeType="clickEffect" fill="hold" presetClass="entr" presetID="1">
                                  <p:stCondLst>
                                    <p:cond delay="0"/>
                                  </p:stCondLst>
                                  <p:childTnLst>
                                    <p:set>
                                      <p:cBhvr>
                                        <p:cTn id="2960" dur="1" fill="hold">
                                          <p:stCondLst>
                                            <p:cond delay="0"/>
                                          </p:stCondLst>
                                        </p:cTn>
                                        <p:tgtEl>
                                          <p:spTgt spid="571">
                                            <p:txEl>
                                              <p:pRg st="346" end="346"/>
                                            </p:txEl>
                                          </p:spTgt>
                                        </p:tgtEl>
                                        <p:attrNameLst>
                                          <p:attrName>style.visibility</p:attrName>
                                        </p:attrNameLst>
                                      </p:cBhvr>
                                      <p:to>
                                        <p:strVal val="visible"/>
                                      </p:to>
                                    </p:set>
                                  </p:childTnLst>
                                </p:cTn>
                              </p:par>
                            </p:childTnLst>
                          </p:cTn>
                        </p:par>
                      </p:childTnLst>
                    </p:cTn>
                  </p:par>
                  <p:par>
                    <p:cTn id="2961" fill="hold">
                      <p:stCondLst>
                        <p:cond delay="indefinite"/>
                      </p:stCondLst>
                      <p:childTnLst>
                        <p:par>
                          <p:cTn id="2962" fill="hold">
                            <p:stCondLst>
                              <p:cond delay="0"/>
                            </p:stCondLst>
                            <p:childTnLst>
                              <p:par>
                                <p:cTn id="2963" nodeType="clickEffect" fill="hold" presetClass="entr" presetID="1">
                                  <p:stCondLst>
                                    <p:cond delay="0"/>
                                  </p:stCondLst>
                                  <p:childTnLst>
                                    <p:set>
                                      <p:cBhvr>
                                        <p:cTn id="2964" dur="1" fill="hold">
                                          <p:stCondLst>
                                            <p:cond delay="0"/>
                                          </p:stCondLst>
                                        </p:cTn>
                                        <p:tgtEl>
                                          <p:spTgt spid="571">
                                            <p:txEl>
                                              <p:pRg st="346" end="346"/>
                                            </p:txEl>
                                          </p:spTgt>
                                        </p:tgtEl>
                                        <p:attrNameLst>
                                          <p:attrName>style.visibility</p:attrName>
                                        </p:attrNameLst>
                                      </p:cBhvr>
                                      <p:to>
                                        <p:strVal val="visible"/>
                                      </p:to>
                                    </p:set>
                                  </p:childTnLst>
                                </p:cTn>
                              </p:par>
                              <p:par>
                                <p:cTn id="2965" nodeType="withEffect" fill="hold" presetClass="entr" presetID="1">
                                  <p:stCondLst>
                                    <p:cond delay="0"/>
                                  </p:stCondLst>
                                  <p:childTnLst>
                                    <p:set>
                                      <p:cBhvr>
                                        <p:cTn id="2966" dur="1" fill="hold">
                                          <p:stCondLst>
                                            <p:cond delay="0"/>
                                          </p:stCondLst>
                                        </p:cTn>
                                        <p:tgtEl>
                                          <p:spTgt spid="571">
                                            <p:txEl>
                                              <p:pRg st="346" end="346"/>
                                            </p:txEl>
                                          </p:spTgt>
                                        </p:tgtEl>
                                        <p:attrNameLst>
                                          <p:attrName>style.visibility</p:attrName>
                                        </p:attrNameLst>
                                      </p:cBhvr>
                                      <p:to>
                                        <p:strVal val="visible"/>
                                      </p:to>
                                    </p:set>
                                  </p:childTnLst>
                                </p:cTn>
                              </p:par>
                            </p:childTnLst>
                          </p:cTn>
                        </p:par>
                      </p:childTnLst>
                    </p:cTn>
                  </p:par>
                  <p:par>
                    <p:cTn id="2967" fill="hold">
                      <p:stCondLst>
                        <p:cond delay="indefinite"/>
                      </p:stCondLst>
                      <p:childTnLst>
                        <p:par>
                          <p:cTn id="2968" fill="hold">
                            <p:stCondLst>
                              <p:cond delay="0"/>
                            </p:stCondLst>
                            <p:childTnLst>
                              <p:par>
                                <p:cTn id="2969" nodeType="clickEffect" fill="hold" presetClass="entr" presetID="1">
                                  <p:stCondLst>
                                    <p:cond delay="0"/>
                                  </p:stCondLst>
                                  <p:childTnLst>
                                    <p:set>
                                      <p:cBhvr>
                                        <p:cTn id="2970" dur="1" fill="hold">
                                          <p:stCondLst>
                                            <p:cond delay="0"/>
                                          </p:stCondLst>
                                        </p:cTn>
                                        <p:tgtEl>
                                          <p:spTgt spid="571">
                                            <p:txEl>
                                              <p:pRg st="346" end="346"/>
                                            </p:txEl>
                                          </p:spTgt>
                                        </p:tgtEl>
                                        <p:attrNameLst>
                                          <p:attrName>style.visibility</p:attrName>
                                        </p:attrNameLst>
                                      </p:cBhvr>
                                      <p:to>
                                        <p:strVal val="visible"/>
                                      </p:to>
                                    </p:set>
                                  </p:childTnLst>
                                </p:cTn>
                              </p:par>
                            </p:childTnLst>
                          </p:cTn>
                        </p:par>
                      </p:childTnLst>
                    </p:cTn>
                  </p:par>
                  <p:par>
                    <p:cTn id="2971" fill="hold">
                      <p:stCondLst>
                        <p:cond delay="indefinite"/>
                      </p:stCondLst>
                      <p:childTnLst>
                        <p:par>
                          <p:cTn id="2972" fill="hold">
                            <p:stCondLst>
                              <p:cond delay="0"/>
                            </p:stCondLst>
                            <p:childTnLst>
                              <p:par>
                                <p:cTn id="2973" nodeType="clickEffect" fill="hold" presetClass="entr" presetID="1">
                                  <p:stCondLst>
                                    <p:cond delay="0"/>
                                  </p:stCondLst>
                                  <p:childTnLst>
                                    <p:set>
                                      <p:cBhvr>
                                        <p:cTn id="2974" dur="1" fill="hold">
                                          <p:stCondLst>
                                            <p:cond delay="0"/>
                                          </p:stCondLst>
                                        </p:cTn>
                                        <p:tgtEl>
                                          <p:spTgt spid="571">
                                            <p:txEl>
                                              <p:pRg st="346" end="346"/>
                                            </p:txEl>
                                          </p:spTgt>
                                        </p:tgtEl>
                                        <p:attrNameLst>
                                          <p:attrName>style.visibility</p:attrName>
                                        </p:attrNameLst>
                                      </p:cBhvr>
                                      <p:to>
                                        <p:strVal val="visible"/>
                                      </p:to>
                                    </p:set>
                                  </p:childTnLst>
                                </p:cTn>
                              </p:par>
                            </p:childTnLst>
                          </p:cTn>
                        </p:par>
                      </p:childTnLst>
                    </p:cTn>
                  </p:par>
                  <p:par>
                    <p:cTn id="2975" fill="hold">
                      <p:stCondLst>
                        <p:cond delay="indefinite"/>
                      </p:stCondLst>
                      <p:childTnLst>
                        <p:par>
                          <p:cTn id="2976" fill="hold">
                            <p:stCondLst>
                              <p:cond delay="0"/>
                            </p:stCondLst>
                            <p:childTnLst>
                              <p:par>
                                <p:cTn id="2977" nodeType="clickEffect" fill="hold" presetClass="entr" presetID="1">
                                  <p:stCondLst>
                                    <p:cond delay="0"/>
                                  </p:stCondLst>
                                  <p:childTnLst>
                                    <p:set>
                                      <p:cBhvr>
                                        <p:cTn id="2978" dur="1" fill="hold">
                                          <p:stCondLst>
                                            <p:cond delay="0"/>
                                          </p:stCondLst>
                                        </p:cTn>
                                        <p:tgtEl>
                                          <p:spTgt spid="571">
                                            <p:txEl>
                                              <p:pRg st="346" end="346"/>
                                            </p:txEl>
                                          </p:spTgt>
                                        </p:tgtEl>
                                        <p:attrNameLst>
                                          <p:attrName>style.visibility</p:attrName>
                                        </p:attrNameLst>
                                      </p:cBhvr>
                                      <p:to>
                                        <p:strVal val="visible"/>
                                      </p:to>
                                    </p:set>
                                  </p:childTnLst>
                                </p:cTn>
                              </p:par>
                            </p:childTnLst>
                          </p:cTn>
                        </p:par>
                      </p:childTnLst>
                    </p:cTn>
                  </p:par>
                  <p:par>
                    <p:cTn id="2979" fill="hold">
                      <p:stCondLst>
                        <p:cond delay="indefinite"/>
                      </p:stCondLst>
                      <p:childTnLst>
                        <p:par>
                          <p:cTn id="2980" fill="hold">
                            <p:stCondLst>
                              <p:cond delay="0"/>
                            </p:stCondLst>
                            <p:childTnLst>
                              <p:par>
                                <p:cTn id="2981" nodeType="clickEffect" fill="hold" presetClass="entr" presetID="1">
                                  <p:stCondLst>
                                    <p:cond delay="0"/>
                                  </p:stCondLst>
                                  <p:childTnLst>
                                    <p:set>
                                      <p:cBhvr>
                                        <p:cTn id="2982"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F615786B-5DF9-44AE-B879-12C25A15398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74"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Faster implementation: doubly linked lists</a:t>
            </a:r>
            <a:endParaRPr b="0" lang="en-IN" sz="1800" spc="-1" strike="noStrike">
              <a:solidFill>
                <a:srgbClr val="000000"/>
              </a:solidFill>
              <a:uFill>
                <a:solidFill>
                  <a:srgbClr val="ffffff"/>
                </a:solidFill>
              </a:uFill>
              <a:latin typeface="Arial"/>
            </a:endParaRPr>
          </a:p>
        </p:txBody>
      </p:sp>
      <p:sp>
        <p:nvSpPr>
          <p:cNvPr id="575"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dllnode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struct dllnode *prev;</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struct dllnode *next;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DLL_node;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We can now implement a deque as follows: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deque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DLL_node *head;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DLL_node *tail;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size;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Deque;</a:t>
            </a:r>
            <a:endParaRPr b="0" lang="en-IN" sz="1800" spc="-1" strike="noStrike">
              <a:solidFill>
                <a:srgbClr val="000000"/>
              </a:solidFill>
              <a:uFill>
                <a:solidFill>
                  <a:srgbClr val="ffffff"/>
                </a:solidFill>
              </a:uFill>
              <a:latin typeface="Arial"/>
            </a:endParaRPr>
          </a:p>
        </p:txBody>
      </p:sp>
    </p:spTree>
  </p:cSld>
  <p:timing>
    <p:tnLst>
      <p:par>
        <p:cTn id="2983" dur="indefinite" restart="never" nodeType="tmRoot">
          <p:childTnLst>
            <p:seq>
              <p:cTn id="2984" dur="indefinite" nodeType="mainSeq">
                <p:childTnLst>
                  <p:par>
                    <p:cTn id="2985" fill="hold">
                      <p:stCondLst>
                        <p:cond delay="indefinite"/>
                      </p:stCondLst>
                      <p:childTnLst>
                        <p:par>
                          <p:cTn id="2986" fill="hold">
                            <p:stCondLst>
                              <p:cond delay="0"/>
                            </p:stCondLst>
                            <p:childTnLst>
                              <p:par>
                                <p:cTn id="2987" nodeType="clickEffect" fill="hold" presetClass="entr" presetID="1">
                                  <p:stCondLst>
                                    <p:cond delay="0"/>
                                  </p:stCondLst>
                                  <p:childTnLst>
                                    <p:set>
                                      <p:cBhvr>
                                        <p:cTn id="2988" dur="1" fill="hold">
                                          <p:stCondLst>
                                            <p:cond delay="499"/>
                                          </p:stCondLst>
                                        </p:cTn>
                                        <p:tgtEl>
                                          <p:spTgt spid="575">
                                            <p:txEl>
                                              <p:pRg st="1" end="26"/>
                                            </p:txEl>
                                          </p:spTgt>
                                        </p:tgtEl>
                                        <p:attrNameLst>
                                          <p:attrName>style.visibility</p:attrName>
                                        </p:attrNameLst>
                                      </p:cBhvr>
                                      <p:to>
                                        <p:strVal val="visible"/>
                                      </p:to>
                                    </p:set>
                                  </p:childTnLst>
                                </p:cTn>
                              </p:par>
                              <p:par>
                                <p:cTn id="2989" nodeType="withEffect" fill="hold" presetClass="entr" presetID="1">
                                  <p:stCondLst>
                                    <p:cond delay="0"/>
                                  </p:stCondLst>
                                  <p:childTnLst>
                                    <p:set>
                                      <p:cBhvr>
                                        <p:cTn id="2990" dur="1" fill="hold">
                                          <p:stCondLst>
                                            <p:cond delay="499"/>
                                          </p:stCondLst>
                                        </p:cTn>
                                        <p:tgtEl>
                                          <p:spTgt spid="575">
                                            <p:txEl>
                                              <p:pRg st="221" end="221"/>
                                            </p:txEl>
                                          </p:spTgt>
                                        </p:tgtEl>
                                        <p:attrNameLst>
                                          <p:attrName>style.visibility</p:attrName>
                                        </p:attrNameLst>
                                      </p:cBhvr>
                                      <p:to>
                                        <p:strVal val="visible"/>
                                      </p:to>
                                    </p:set>
                                  </p:childTnLst>
                                </p:cTn>
                              </p:par>
                            </p:childTnLst>
                          </p:cTn>
                        </p:par>
                      </p:childTnLst>
                    </p:cTn>
                  </p:par>
                  <p:par>
                    <p:cTn id="2991" fill="hold">
                      <p:stCondLst>
                        <p:cond delay="indefinite"/>
                      </p:stCondLst>
                      <p:childTnLst>
                        <p:par>
                          <p:cTn id="2992" fill="hold">
                            <p:stCondLst>
                              <p:cond delay="0"/>
                            </p:stCondLst>
                            <p:childTnLst>
                              <p:par>
                                <p:cTn id="2993" nodeType="clickEffect" fill="hold" presetClass="entr" presetID="1">
                                  <p:stCondLst>
                                    <p:cond delay="0"/>
                                  </p:stCondLst>
                                  <p:childTnLst>
                                    <p:set>
                                      <p:cBhvr>
                                        <p:cTn id="2994" dur="1" fill="hold">
                                          <p:stCondLst>
                                            <p:cond delay="499"/>
                                          </p:stCondLst>
                                        </p:cTn>
                                        <p:tgtEl>
                                          <p:spTgt spid="575">
                                            <p:txEl>
                                              <p:pRg st="221" end="221"/>
                                            </p:txEl>
                                          </p:spTgt>
                                        </p:tgtEl>
                                        <p:attrNameLst>
                                          <p:attrName>style.visibility</p:attrName>
                                        </p:attrNameLst>
                                      </p:cBhvr>
                                      <p:to>
                                        <p:strVal val="visible"/>
                                      </p:to>
                                    </p:set>
                                  </p:childTnLst>
                                </p:cTn>
                              </p:par>
                            </p:childTnLst>
                          </p:cTn>
                        </p:par>
                      </p:childTnLst>
                    </p:cTn>
                  </p:par>
                  <p:par>
                    <p:cTn id="2995" fill="hold">
                      <p:stCondLst>
                        <p:cond delay="indefinite"/>
                      </p:stCondLst>
                      <p:childTnLst>
                        <p:par>
                          <p:cTn id="2996" fill="hold">
                            <p:stCondLst>
                              <p:cond delay="0"/>
                            </p:stCondLst>
                            <p:childTnLst>
                              <p:par>
                                <p:cTn id="2997" nodeType="clickEffect" fill="hold" presetClass="entr" presetID="1">
                                  <p:stCondLst>
                                    <p:cond delay="0"/>
                                  </p:stCondLst>
                                  <p:childTnLst>
                                    <p:set>
                                      <p:cBhvr>
                                        <p:cTn id="2998" dur="1" fill="hold">
                                          <p:stCondLst>
                                            <p:cond delay="499"/>
                                          </p:stCondLst>
                                        </p:cTn>
                                        <p:tgtEl>
                                          <p:spTgt spid="575">
                                            <p:txEl>
                                              <p:pRg st="221" end="221"/>
                                            </p:txEl>
                                          </p:spTgt>
                                        </p:tgtEl>
                                        <p:attrNameLst>
                                          <p:attrName>style.visibility</p:attrName>
                                        </p:attrNameLst>
                                      </p:cBhvr>
                                      <p:to>
                                        <p:strVal val="visible"/>
                                      </p:to>
                                    </p:set>
                                  </p:childTnLst>
                                </p:cTn>
                              </p:par>
                            </p:childTnLst>
                          </p:cTn>
                        </p:par>
                      </p:childTnLst>
                    </p:cTn>
                  </p:par>
                  <p:par>
                    <p:cTn id="2999" fill="hold">
                      <p:stCondLst>
                        <p:cond delay="indefinite"/>
                      </p:stCondLst>
                      <p:childTnLst>
                        <p:par>
                          <p:cTn id="3000" fill="hold">
                            <p:stCondLst>
                              <p:cond delay="0"/>
                            </p:stCondLst>
                            <p:childTnLst>
                              <p:par>
                                <p:cTn id="3001" nodeType="clickEffect" fill="hold" presetClass="entr" presetID="1">
                                  <p:stCondLst>
                                    <p:cond delay="0"/>
                                  </p:stCondLst>
                                  <p:childTnLst>
                                    <p:set>
                                      <p:cBhvr>
                                        <p:cTn id="3002" dur="1" fill="hold">
                                          <p:stCondLst>
                                            <p:cond delay="499"/>
                                          </p:stCondLst>
                                        </p:cTn>
                                        <p:tgtEl>
                                          <p:spTgt spid="575">
                                            <p:txEl>
                                              <p:pRg st="221" end="221"/>
                                            </p:txEl>
                                          </p:spTgt>
                                        </p:tgtEl>
                                        <p:attrNameLst>
                                          <p:attrName>style.visibility</p:attrName>
                                        </p:attrNameLst>
                                      </p:cBhvr>
                                      <p:to>
                                        <p:strVal val="visible"/>
                                      </p:to>
                                    </p:set>
                                  </p:childTnLst>
                                </p:cTn>
                              </p:par>
                            </p:childTnLst>
                          </p:cTn>
                        </p:par>
                      </p:childTnLst>
                    </p:cTn>
                  </p:par>
                  <p:par>
                    <p:cTn id="3003" fill="hold">
                      <p:stCondLst>
                        <p:cond delay="indefinite"/>
                      </p:stCondLst>
                      <p:childTnLst>
                        <p:par>
                          <p:cTn id="3004" fill="hold">
                            <p:stCondLst>
                              <p:cond delay="0"/>
                            </p:stCondLst>
                            <p:childTnLst>
                              <p:par>
                                <p:cTn id="3005" nodeType="clickEffect" fill="hold" presetClass="entr" presetID="1">
                                  <p:stCondLst>
                                    <p:cond delay="0"/>
                                  </p:stCondLst>
                                  <p:childTnLst>
                                    <p:set>
                                      <p:cBhvr>
                                        <p:cTn id="3006" dur="1" fill="hold">
                                          <p:stCondLst>
                                            <p:cond delay="499"/>
                                          </p:stCondLst>
                                        </p:cTn>
                                        <p:tgtEl>
                                          <p:spTgt spid="575">
                                            <p:txEl>
                                              <p:pRg st="221" end="221"/>
                                            </p:txEl>
                                          </p:spTgt>
                                        </p:tgtEl>
                                        <p:attrNameLst>
                                          <p:attrName>style.visibility</p:attrName>
                                        </p:attrNameLst>
                                      </p:cBhvr>
                                      <p:to>
                                        <p:strVal val="visible"/>
                                      </p:to>
                                    </p:set>
                                  </p:childTnLst>
                                </p:cTn>
                              </p:par>
                              <p:par>
                                <p:cTn id="3007" nodeType="withEffect" fill="hold" presetClass="entr" presetID="1">
                                  <p:stCondLst>
                                    <p:cond delay="0"/>
                                  </p:stCondLst>
                                  <p:childTnLst>
                                    <p:set>
                                      <p:cBhvr>
                                        <p:cTn id="3008" dur="1" fill="hold">
                                          <p:stCondLst>
                                            <p:cond delay="499"/>
                                          </p:stCondLst>
                                        </p:cTn>
                                        <p:tgtEl>
                                          <p:spTgt spid="575">
                                            <p:txEl>
                                              <p:pRg st="221" end="221"/>
                                            </p:txEl>
                                          </p:spTgt>
                                        </p:tgtEl>
                                        <p:attrNameLst>
                                          <p:attrName>style.visibility</p:attrName>
                                        </p:attrNameLst>
                                      </p:cBhvr>
                                      <p:to>
                                        <p:strVal val="visible"/>
                                      </p:to>
                                    </p:set>
                                  </p:childTnLst>
                                </p:cTn>
                              </p:par>
                              <p:par>
                                <p:cTn id="3009" nodeType="withEffect" fill="hold" presetClass="entr" presetID="1">
                                  <p:stCondLst>
                                    <p:cond delay="0"/>
                                  </p:stCondLst>
                                  <p:childTnLst>
                                    <p:set>
                                      <p:cBhvr>
                                        <p:cTn id="3010" dur="1" fill="hold">
                                          <p:stCondLst>
                                            <p:cond delay="499"/>
                                          </p:stCondLst>
                                        </p:cTn>
                                        <p:tgtEl>
                                          <p:spTgt spid="575">
                                            <p:txEl>
                                              <p:pRg st="221" end="221"/>
                                            </p:txEl>
                                          </p:spTgt>
                                        </p:tgtEl>
                                        <p:attrNameLst>
                                          <p:attrName>style.visibility</p:attrName>
                                        </p:attrNameLst>
                                      </p:cBhvr>
                                      <p:to>
                                        <p:strVal val="visible"/>
                                      </p:to>
                                    </p:set>
                                  </p:childTnLst>
                                </p:cTn>
                              </p:par>
                            </p:childTnLst>
                          </p:cTn>
                        </p:par>
                      </p:childTnLst>
                    </p:cTn>
                  </p:par>
                  <p:par>
                    <p:cTn id="3011" fill="hold">
                      <p:stCondLst>
                        <p:cond delay="indefinite"/>
                      </p:stCondLst>
                      <p:childTnLst>
                        <p:par>
                          <p:cTn id="3012" fill="hold">
                            <p:stCondLst>
                              <p:cond delay="0"/>
                            </p:stCondLst>
                            <p:childTnLst>
                              <p:par>
                                <p:cTn id="3013" nodeType="clickEffect" fill="hold" presetClass="entr" presetID="1">
                                  <p:stCondLst>
                                    <p:cond delay="0"/>
                                  </p:stCondLst>
                                  <p:childTnLst>
                                    <p:set>
                                      <p:cBhvr>
                                        <p:cTn id="3014" dur="1" fill="hold">
                                          <p:stCondLst>
                                            <p:cond delay="499"/>
                                          </p:stCondLst>
                                        </p:cTn>
                                        <p:tgtEl>
                                          <p:spTgt spid="575">
                                            <p:txEl>
                                              <p:pRg st="221" end="221"/>
                                            </p:txEl>
                                          </p:spTgt>
                                        </p:tgtEl>
                                        <p:attrNameLst>
                                          <p:attrName>style.visibility</p:attrName>
                                        </p:attrNameLst>
                                      </p:cBhvr>
                                      <p:to>
                                        <p:strVal val="visible"/>
                                      </p:to>
                                    </p:set>
                                  </p:childTnLst>
                                </p:cTn>
                              </p:par>
                            </p:childTnLst>
                          </p:cTn>
                        </p:par>
                      </p:childTnLst>
                    </p:cTn>
                  </p:par>
                  <p:par>
                    <p:cTn id="3015" fill="hold">
                      <p:stCondLst>
                        <p:cond delay="indefinite"/>
                      </p:stCondLst>
                      <p:childTnLst>
                        <p:par>
                          <p:cTn id="3016" fill="hold">
                            <p:stCondLst>
                              <p:cond delay="0"/>
                            </p:stCondLst>
                            <p:childTnLst>
                              <p:par>
                                <p:cTn id="3017" nodeType="clickEffect" fill="hold" presetClass="entr" presetID="1">
                                  <p:stCondLst>
                                    <p:cond delay="0"/>
                                  </p:stCondLst>
                                  <p:childTnLst>
                                    <p:set>
                                      <p:cBhvr>
                                        <p:cTn id="3018" dur="1" fill="hold">
                                          <p:stCondLst>
                                            <p:cond delay="499"/>
                                          </p:stCondLst>
                                        </p:cTn>
                                        <p:tgtEl>
                                          <p:spTgt spid="575">
                                            <p:txEl>
                                              <p:pRg st="221" end="221"/>
                                            </p:txEl>
                                          </p:spTgt>
                                        </p:tgtEl>
                                        <p:attrNameLst>
                                          <p:attrName>style.visibility</p:attrName>
                                        </p:attrNameLst>
                                      </p:cBhvr>
                                      <p:to>
                                        <p:strVal val="visible"/>
                                      </p:to>
                                    </p:set>
                                  </p:childTnLst>
                                </p:cTn>
                              </p:par>
                            </p:childTnLst>
                          </p:cTn>
                        </p:par>
                      </p:childTnLst>
                    </p:cTn>
                  </p:par>
                  <p:par>
                    <p:cTn id="3019" fill="hold">
                      <p:stCondLst>
                        <p:cond delay="indefinite"/>
                      </p:stCondLst>
                      <p:childTnLst>
                        <p:par>
                          <p:cTn id="3020" fill="hold">
                            <p:stCondLst>
                              <p:cond delay="0"/>
                            </p:stCondLst>
                            <p:childTnLst>
                              <p:par>
                                <p:cTn id="3021" nodeType="clickEffect" fill="hold" presetClass="entr" presetID="1">
                                  <p:stCondLst>
                                    <p:cond delay="0"/>
                                  </p:stCondLst>
                                  <p:childTnLst>
                                    <p:set>
                                      <p:cBhvr>
                                        <p:cTn id="3022" dur="1" fill="hold">
                                          <p:stCondLst>
                                            <p:cond delay="499"/>
                                          </p:stCondLst>
                                        </p:cTn>
                                        <p:tgtEl>
                                          <p:spTgt spid="575">
                                            <p:txEl>
                                              <p:pRg st="221" end="22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7B4D2C28-4FAF-42D7-9540-C5AE971DF9B2}"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77"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Fill in the details!</a:t>
            </a:r>
            <a:endParaRPr b="0" lang="en-IN" sz="1800" spc="-1" strike="noStrike">
              <a:solidFill>
                <a:srgbClr val="000000"/>
              </a:solidFill>
              <a:uFill>
                <a:solidFill>
                  <a:srgbClr val="ffffff"/>
                </a:solidFill>
              </a:uFill>
              <a:latin typeface="Arial"/>
            </a:endParaRPr>
          </a:p>
        </p:txBody>
      </p:sp>
      <p:sp>
        <p:nvSpPr>
          <p:cNvPr id="578"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r>
              <a:rPr b="1" lang="en-IN" sz="1800" spc="-1" strike="noStrike">
                <a:solidFill>
                  <a:srgbClr val="000000"/>
                </a:solidFill>
                <a:uFill>
                  <a:solidFill>
                    <a:srgbClr val="ffffff"/>
                  </a:solidFill>
                </a:uFill>
                <a:latin typeface="Courier New"/>
                <a:ea typeface="ＭＳ Ｐゴシック"/>
              </a:rPr>
              <a:t>DLL_node *makeDLL_node(int, DLL_node *, DLL_node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Deque *enqueue_f(Deque *dq, int data)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DLL_node *p = makeDLL_node(data, NULL, NULL);</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if(p == NULL) { return NULL;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if(dq == NULL)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dq = (Deque *) malloc(sizeof(Deque));</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if(dq == NULL) { free(p); return NULL;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dq-&gt;head = dq-&gt;tail = p; dq-&gt;size = 1;</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 else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if(dq-&gt;head == NULL) { dq-&gt;head = dq-&gt;tail = p;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else {</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p-&gt;next = dq-&gt;head;</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dq-&gt;head-&gt;prev = p;</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dq-&gt;head = p;</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dq-&gt;size++;</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  </a:t>
            </a:r>
            <a:r>
              <a:rPr b="1" lang="en-IN" sz="1800" spc="-1" strike="noStrike">
                <a:solidFill>
                  <a:srgbClr val="000000"/>
                </a:solidFill>
                <a:uFill>
                  <a:solidFill>
                    <a:srgbClr val="ffffff"/>
                  </a:solidFill>
                </a:uFill>
                <a:latin typeface="Courier New"/>
                <a:ea typeface="ＭＳ Ｐゴシック"/>
              </a:rPr>
              <a:t>return dq;</a:t>
            </a:r>
            <a:endParaRPr b="0" lang="en-IN" sz="1800" spc="-1" strike="noStrike">
              <a:solidFill>
                <a:srgbClr val="000000"/>
              </a:solidFill>
              <a:uFill>
                <a:solidFill>
                  <a:srgbClr val="ffffff"/>
                </a:solidFill>
              </a:uFill>
              <a:latin typeface="Arial"/>
            </a:endParaRPr>
          </a:p>
          <a:p>
            <a:r>
              <a:rPr b="1" lang="en-IN" sz="18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3023" dur="indefinite" restart="never" nodeType="tmRoot">
          <p:childTnLst>
            <p:seq>
              <p:cTn id="3024" dur="indefinite" nodeType="mainSeq">
                <p:childTnLst>
                  <p:par>
                    <p:cTn id="3025" fill="hold">
                      <p:stCondLst>
                        <p:cond delay="indefinite"/>
                      </p:stCondLst>
                      <p:childTnLst>
                        <p:par>
                          <p:cTn id="3026" fill="hold">
                            <p:stCondLst>
                              <p:cond delay="0"/>
                            </p:stCondLst>
                            <p:childTnLst>
                              <p:par>
                                <p:cTn id="3027" nodeType="clickEffect" fill="hold" presetClass="entr" presetID="1">
                                  <p:stCondLst>
                                    <p:cond delay="0"/>
                                  </p:stCondLst>
                                  <p:childTnLst>
                                    <p:set>
                                      <p:cBhvr>
                                        <p:cTn id="3028" dur="1" fill="hold">
                                          <p:stCondLst>
                                            <p:cond delay="499"/>
                                          </p:stCondLst>
                                        </p:cTn>
                                        <p:tgtEl>
                                          <p:spTgt spid="578">
                                            <p:txEl>
                                              <p:pRg st="0" end="53"/>
                                            </p:txEl>
                                          </p:spTgt>
                                        </p:tgtEl>
                                        <p:attrNameLst>
                                          <p:attrName>style.visibility</p:attrName>
                                        </p:attrNameLst>
                                      </p:cBhvr>
                                      <p:to>
                                        <p:strVal val="visible"/>
                                      </p:to>
                                    </p:set>
                                  </p:childTnLst>
                                </p:cTn>
                              </p:par>
                            </p:childTnLst>
                          </p:cTn>
                        </p:par>
                      </p:childTnLst>
                    </p:cTn>
                  </p:par>
                  <p:par>
                    <p:cTn id="3029" fill="hold">
                      <p:stCondLst>
                        <p:cond delay="indefinite"/>
                      </p:stCondLst>
                      <p:childTnLst>
                        <p:par>
                          <p:cTn id="3030" fill="hold">
                            <p:stCondLst>
                              <p:cond delay="0"/>
                            </p:stCondLst>
                            <p:childTnLst>
                              <p:par>
                                <p:cTn id="3031" nodeType="clickEffect" fill="hold" presetClass="entr" presetID="1">
                                  <p:stCondLst>
                                    <p:cond delay="0"/>
                                  </p:stCondLst>
                                  <p:childTnLst>
                                    <p:set>
                                      <p:cBhvr>
                                        <p:cTn id="3032" dur="1" fill="hold">
                                          <p:stCondLst>
                                            <p:cond delay="499"/>
                                          </p:stCondLst>
                                        </p:cTn>
                                        <p:tgtEl>
                                          <p:spTgt spid="578">
                                            <p:txEl>
                                              <p:pRg st="512" end="512"/>
                                            </p:txEl>
                                          </p:spTgt>
                                        </p:tgtEl>
                                        <p:attrNameLst>
                                          <p:attrName>style.visibility</p:attrName>
                                        </p:attrNameLst>
                                      </p:cBhvr>
                                      <p:to>
                                        <p:strVal val="visible"/>
                                      </p:to>
                                    </p:set>
                                  </p:childTnLst>
                                </p:cTn>
                              </p:par>
                              <p:par>
                                <p:cTn id="3033" nodeType="withEffect" fill="hold" presetClass="entr" presetID="1">
                                  <p:stCondLst>
                                    <p:cond delay="0"/>
                                  </p:stCondLst>
                                  <p:childTnLst>
                                    <p:set>
                                      <p:cBhvr>
                                        <p:cTn id="3034"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35" fill="hold">
                      <p:stCondLst>
                        <p:cond delay="indefinite"/>
                      </p:stCondLst>
                      <p:childTnLst>
                        <p:par>
                          <p:cTn id="3036" fill="hold">
                            <p:stCondLst>
                              <p:cond delay="0"/>
                            </p:stCondLst>
                            <p:childTnLst>
                              <p:par>
                                <p:cTn id="3037" nodeType="clickEffect" fill="hold" presetClass="entr" presetID="1">
                                  <p:stCondLst>
                                    <p:cond delay="0"/>
                                  </p:stCondLst>
                                  <p:childTnLst>
                                    <p:set>
                                      <p:cBhvr>
                                        <p:cTn id="3038"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39" fill="hold">
                      <p:stCondLst>
                        <p:cond delay="indefinite"/>
                      </p:stCondLst>
                      <p:childTnLst>
                        <p:par>
                          <p:cTn id="3040" fill="hold">
                            <p:stCondLst>
                              <p:cond delay="0"/>
                            </p:stCondLst>
                            <p:childTnLst>
                              <p:par>
                                <p:cTn id="3041" nodeType="clickEffect" fill="hold" presetClass="entr" presetID="1">
                                  <p:stCondLst>
                                    <p:cond delay="0"/>
                                  </p:stCondLst>
                                  <p:childTnLst>
                                    <p:set>
                                      <p:cBhvr>
                                        <p:cTn id="3042"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43" fill="hold">
                      <p:stCondLst>
                        <p:cond delay="indefinite"/>
                      </p:stCondLst>
                      <p:childTnLst>
                        <p:par>
                          <p:cTn id="3044" fill="hold">
                            <p:stCondLst>
                              <p:cond delay="0"/>
                            </p:stCondLst>
                            <p:childTnLst>
                              <p:par>
                                <p:cTn id="3045" nodeType="clickEffect" fill="hold" presetClass="entr" presetID="1">
                                  <p:stCondLst>
                                    <p:cond delay="0"/>
                                  </p:stCondLst>
                                  <p:childTnLst>
                                    <p:set>
                                      <p:cBhvr>
                                        <p:cTn id="3046" dur="1" fill="hold">
                                          <p:stCondLst>
                                            <p:cond delay="499"/>
                                          </p:stCondLst>
                                        </p:cTn>
                                        <p:tgtEl>
                                          <p:spTgt spid="578">
                                            <p:txEl>
                                              <p:pRg st="512" end="512"/>
                                            </p:txEl>
                                          </p:spTgt>
                                        </p:tgtEl>
                                        <p:attrNameLst>
                                          <p:attrName>style.visibility</p:attrName>
                                        </p:attrNameLst>
                                      </p:cBhvr>
                                      <p:to>
                                        <p:strVal val="visible"/>
                                      </p:to>
                                    </p:set>
                                  </p:childTnLst>
                                </p:cTn>
                              </p:par>
                              <p:par>
                                <p:cTn id="3047" nodeType="withEffect" fill="hold" presetClass="entr" presetID="1">
                                  <p:stCondLst>
                                    <p:cond delay="0"/>
                                  </p:stCondLst>
                                  <p:childTnLst>
                                    <p:set>
                                      <p:cBhvr>
                                        <p:cTn id="3048" dur="1" fill="hold">
                                          <p:stCondLst>
                                            <p:cond delay="499"/>
                                          </p:stCondLst>
                                        </p:cTn>
                                        <p:tgtEl>
                                          <p:spTgt spid="578">
                                            <p:txEl>
                                              <p:pRg st="512" end="512"/>
                                            </p:txEl>
                                          </p:spTgt>
                                        </p:tgtEl>
                                        <p:attrNameLst>
                                          <p:attrName>style.visibility</p:attrName>
                                        </p:attrNameLst>
                                      </p:cBhvr>
                                      <p:to>
                                        <p:strVal val="visible"/>
                                      </p:to>
                                    </p:set>
                                  </p:childTnLst>
                                </p:cTn>
                              </p:par>
                              <p:par>
                                <p:cTn id="3049" nodeType="withEffect" fill="hold" presetClass="entr" presetID="1">
                                  <p:stCondLst>
                                    <p:cond delay="0"/>
                                  </p:stCondLst>
                                  <p:childTnLst>
                                    <p:set>
                                      <p:cBhvr>
                                        <p:cTn id="3050"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51" fill="hold">
                      <p:stCondLst>
                        <p:cond delay="indefinite"/>
                      </p:stCondLst>
                      <p:childTnLst>
                        <p:par>
                          <p:cTn id="3052" fill="hold">
                            <p:stCondLst>
                              <p:cond delay="0"/>
                            </p:stCondLst>
                            <p:childTnLst>
                              <p:par>
                                <p:cTn id="3053" nodeType="clickEffect" fill="hold" presetClass="entr" presetID="1">
                                  <p:stCondLst>
                                    <p:cond delay="0"/>
                                  </p:stCondLst>
                                  <p:childTnLst>
                                    <p:set>
                                      <p:cBhvr>
                                        <p:cTn id="3054"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55" fill="hold">
                      <p:stCondLst>
                        <p:cond delay="indefinite"/>
                      </p:stCondLst>
                      <p:childTnLst>
                        <p:par>
                          <p:cTn id="3056" fill="hold">
                            <p:stCondLst>
                              <p:cond delay="0"/>
                            </p:stCondLst>
                            <p:childTnLst>
                              <p:par>
                                <p:cTn id="3057" nodeType="clickEffect" fill="hold" presetClass="entr" presetID="1">
                                  <p:stCondLst>
                                    <p:cond delay="0"/>
                                  </p:stCondLst>
                                  <p:childTnLst>
                                    <p:set>
                                      <p:cBhvr>
                                        <p:cTn id="3058"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59" fill="hold">
                      <p:stCondLst>
                        <p:cond delay="indefinite"/>
                      </p:stCondLst>
                      <p:childTnLst>
                        <p:par>
                          <p:cTn id="3060" fill="hold">
                            <p:stCondLst>
                              <p:cond delay="0"/>
                            </p:stCondLst>
                            <p:childTnLst>
                              <p:par>
                                <p:cTn id="3061" nodeType="clickEffect" fill="hold" presetClass="entr" presetID="1">
                                  <p:stCondLst>
                                    <p:cond delay="0"/>
                                  </p:stCondLst>
                                  <p:childTnLst>
                                    <p:set>
                                      <p:cBhvr>
                                        <p:cTn id="3062"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63" fill="hold">
                      <p:stCondLst>
                        <p:cond delay="indefinite"/>
                      </p:stCondLst>
                      <p:childTnLst>
                        <p:par>
                          <p:cTn id="3064" fill="hold">
                            <p:stCondLst>
                              <p:cond delay="0"/>
                            </p:stCondLst>
                            <p:childTnLst>
                              <p:par>
                                <p:cTn id="3065" nodeType="clickEffect" fill="hold" presetClass="entr" presetID="1">
                                  <p:stCondLst>
                                    <p:cond delay="0"/>
                                  </p:stCondLst>
                                  <p:childTnLst>
                                    <p:set>
                                      <p:cBhvr>
                                        <p:cTn id="3066" dur="1" fill="hold">
                                          <p:stCondLst>
                                            <p:cond delay="499"/>
                                          </p:stCondLst>
                                        </p:cTn>
                                        <p:tgtEl>
                                          <p:spTgt spid="578">
                                            <p:txEl>
                                              <p:pRg st="512" end="512"/>
                                            </p:txEl>
                                          </p:spTgt>
                                        </p:tgtEl>
                                        <p:attrNameLst>
                                          <p:attrName>style.visibility</p:attrName>
                                        </p:attrNameLst>
                                      </p:cBhvr>
                                      <p:to>
                                        <p:strVal val="visible"/>
                                      </p:to>
                                    </p:set>
                                  </p:childTnLst>
                                </p:cTn>
                              </p:par>
                              <p:par>
                                <p:cTn id="3067" nodeType="withEffect" fill="hold" presetClass="entr" presetID="1">
                                  <p:stCondLst>
                                    <p:cond delay="0"/>
                                  </p:stCondLst>
                                  <p:childTnLst>
                                    <p:set>
                                      <p:cBhvr>
                                        <p:cTn id="3068" dur="1" fill="hold">
                                          <p:stCondLst>
                                            <p:cond delay="499"/>
                                          </p:stCondLst>
                                        </p:cTn>
                                        <p:tgtEl>
                                          <p:spTgt spid="578">
                                            <p:txEl>
                                              <p:pRg st="512" end="512"/>
                                            </p:txEl>
                                          </p:spTgt>
                                        </p:tgtEl>
                                        <p:attrNameLst>
                                          <p:attrName>style.visibility</p:attrName>
                                        </p:attrNameLst>
                                      </p:cBhvr>
                                      <p:to>
                                        <p:strVal val="visible"/>
                                      </p:to>
                                    </p:set>
                                  </p:childTnLst>
                                </p:cTn>
                              </p:par>
                              <p:par>
                                <p:cTn id="3069" nodeType="withEffect" fill="hold" presetClass="entr" presetID="1">
                                  <p:stCondLst>
                                    <p:cond delay="0"/>
                                  </p:stCondLst>
                                  <p:childTnLst>
                                    <p:set>
                                      <p:cBhvr>
                                        <p:cTn id="3070"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71" fill="hold">
                      <p:stCondLst>
                        <p:cond delay="indefinite"/>
                      </p:stCondLst>
                      <p:childTnLst>
                        <p:par>
                          <p:cTn id="3072" fill="hold">
                            <p:stCondLst>
                              <p:cond delay="0"/>
                            </p:stCondLst>
                            <p:childTnLst>
                              <p:par>
                                <p:cTn id="3073" nodeType="clickEffect" fill="hold" presetClass="entr" presetID="1">
                                  <p:stCondLst>
                                    <p:cond delay="0"/>
                                  </p:stCondLst>
                                  <p:childTnLst>
                                    <p:set>
                                      <p:cBhvr>
                                        <p:cTn id="3074"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75" fill="hold">
                      <p:stCondLst>
                        <p:cond delay="indefinite"/>
                      </p:stCondLst>
                      <p:childTnLst>
                        <p:par>
                          <p:cTn id="3076" fill="hold">
                            <p:stCondLst>
                              <p:cond delay="0"/>
                            </p:stCondLst>
                            <p:childTnLst>
                              <p:par>
                                <p:cTn id="3077" nodeType="clickEffect" fill="hold" presetClass="entr" presetID="1">
                                  <p:stCondLst>
                                    <p:cond delay="0"/>
                                  </p:stCondLst>
                                  <p:childTnLst>
                                    <p:set>
                                      <p:cBhvr>
                                        <p:cTn id="3078"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79" fill="hold">
                      <p:stCondLst>
                        <p:cond delay="indefinite"/>
                      </p:stCondLst>
                      <p:childTnLst>
                        <p:par>
                          <p:cTn id="3080" fill="hold">
                            <p:stCondLst>
                              <p:cond delay="0"/>
                            </p:stCondLst>
                            <p:childTnLst>
                              <p:par>
                                <p:cTn id="3081" nodeType="clickEffect" fill="hold" presetClass="entr" presetID="1">
                                  <p:stCondLst>
                                    <p:cond delay="0"/>
                                  </p:stCondLst>
                                  <p:childTnLst>
                                    <p:set>
                                      <p:cBhvr>
                                        <p:cTn id="3082"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83" fill="hold">
                      <p:stCondLst>
                        <p:cond delay="indefinite"/>
                      </p:stCondLst>
                      <p:childTnLst>
                        <p:par>
                          <p:cTn id="3084" fill="hold">
                            <p:stCondLst>
                              <p:cond delay="0"/>
                            </p:stCondLst>
                            <p:childTnLst>
                              <p:par>
                                <p:cTn id="3085" nodeType="clickEffect" fill="hold" presetClass="entr" presetID="1">
                                  <p:stCondLst>
                                    <p:cond delay="0"/>
                                  </p:stCondLst>
                                  <p:childTnLst>
                                    <p:set>
                                      <p:cBhvr>
                                        <p:cTn id="3086"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par>
                    <p:cTn id="3087" fill="hold">
                      <p:stCondLst>
                        <p:cond delay="indefinite"/>
                      </p:stCondLst>
                      <p:childTnLst>
                        <p:par>
                          <p:cTn id="3088" fill="hold">
                            <p:stCondLst>
                              <p:cond delay="0"/>
                            </p:stCondLst>
                            <p:childTnLst>
                              <p:par>
                                <p:cTn id="3089" nodeType="clickEffect" fill="hold" presetClass="entr" presetID="1">
                                  <p:stCondLst>
                                    <p:cond delay="0"/>
                                  </p:stCondLst>
                                  <p:childTnLst>
                                    <p:set>
                                      <p:cBhvr>
                                        <p:cTn id="3090" dur="1" fill="hold">
                                          <p:stCondLst>
                                            <p:cond delay="499"/>
                                          </p:stCondLst>
                                        </p:cTn>
                                        <p:tgtEl>
                                          <p:spTgt spid="578">
                                            <p:txEl>
                                              <p:pRg st="512" end="51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3E634CE0-DDA6-4407-AF36-4A1CD3CD17BC}"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8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One more!</a:t>
            </a:r>
            <a:endParaRPr b="0" lang="en-IN" sz="1800" spc="-1" strike="noStrike">
              <a:solidFill>
                <a:srgbClr val="000000"/>
              </a:solidFill>
              <a:uFill>
                <a:solidFill>
                  <a:srgbClr val="ffffff"/>
                </a:solidFill>
              </a:uFill>
              <a:latin typeface="Arial"/>
            </a:endParaRPr>
          </a:p>
        </p:txBody>
      </p:sp>
      <p:sp>
        <p:nvSpPr>
          <p:cNvPr id="58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void dequeue_r(Deque *dq, int *ans)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if(dq == NULL || dq-&gt;head == NULL) { return;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DLL_node *q = dq-&gt;tail;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if((dq-&gt;tail = q-&gt;prev) ==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dq-&gt;head =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dq-&gt;size--;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if(ans != NULL) { *ans = q-&gt;data;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free(q);</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3091" dur="indefinite" restart="never" nodeType="tmRoot">
          <p:childTnLst>
            <p:seq>
              <p:cTn id="3092" dur="indefinite" nodeType="mainSeq">
                <p:childTnLst>
                  <p:par>
                    <p:cTn id="3093" fill="hold">
                      <p:stCondLst>
                        <p:cond delay="indefinite"/>
                      </p:stCondLst>
                      <p:childTnLst>
                        <p:par>
                          <p:cTn id="3094" fill="hold">
                            <p:stCondLst>
                              <p:cond delay="0"/>
                            </p:stCondLst>
                            <p:childTnLst>
                              <p:par>
                                <p:cTn id="3095" nodeType="clickEffect" fill="hold" presetClass="entr" presetID="1">
                                  <p:stCondLst>
                                    <p:cond delay="0"/>
                                  </p:stCondLst>
                                  <p:childTnLst>
                                    <p:set>
                                      <p:cBhvr>
                                        <p:cTn id="3096" dur="1" fill="hold">
                                          <p:stCondLst>
                                            <p:cond delay="499"/>
                                          </p:stCondLst>
                                        </p:cTn>
                                        <p:tgtEl>
                                          <p:spTgt spid="581">
                                            <p:txEl>
                                              <p:pRg st="1" end="39"/>
                                            </p:txEl>
                                          </p:spTgt>
                                        </p:tgtEl>
                                        <p:attrNameLst>
                                          <p:attrName>style.visibility</p:attrName>
                                        </p:attrNameLst>
                                      </p:cBhvr>
                                      <p:to>
                                        <p:strVal val="visible"/>
                                      </p:to>
                                    </p:set>
                                  </p:childTnLst>
                                </p:cTn>
                              </p:par>
                              <p:par>
                                <p:cTn id="3097" nodeType="withEffect" fill="hold" presetClass="entr" presetID="1">
                                  <p:stCondLst>
                                    <p:cond delay="0"/>
                                  </p:stCondLst>
                                  <p:childTnLst>
                                    <p:set>
                                      <p:cBhvr>
                                        <p:cTn id="3098" dur="1" fill="hold">
                                          <p:stCondLst>
                                            <p:cond delay="499"/>
                                          </p:stCondLst>
                                        </p:cTn>
                                        <p:tgtEl>
                                          <p:spTgt spid="581">
                                            <p:txEl>
                                              <p:pRg st="240" end="240"/>
                                            </p:txEl>
                                          </p:spTgt>
                                        </p:tgtEl>
                                        <p:attrNameLst>
                                          <p:attrName>style.visibility</p:attrName>
                                        </p:attrNameLst>
                                      </p:cBhvr>
                                      <p:to>
                                        <p:strVal val="visible"/>
                                      </p:to>
                                    </p:set>
                                  </p:childTnLst>
                                </p:cTn>
                              </p:par>
                            </p:childTnLst>
                          </p:cTn>
                        </p:par>
                      </p:childTnLst>
                    </p:cTn>
                  </p:par>
                  <p:par>
                    <p:cTn id="3099" fill="hold">
                      <p:stCondLst>
                        <p:cond delay="indefinite"/>
                      </p:stCondLst>
                      <p:childTnLst>
                        <p:par>
                          <p:cTn id="3100" fill="hold">
                            <p:stCondLst>
                              <p:cond delay="0"/>
                            </p:stCondLst>
                            <p:childTnLst>
                              <p:par>
                                <p:cTn id="3101" nodeType="clickEffect" fill="hold" presetClass="entr" presetID="1">
                                  <p:stCondLst>
                                    <p:cond delay="0"/>
                                  </p:stCondLst>
                                  <p:childTnLst>
                                    <p:set>
                                      <p:cBhvr>
                                        <p:cTn id="3102" dur="1" fill="hold">
                                          <p:stCondLst>
                                            <p:cond delay="499"/>
                                          </p:stCondLst>
                                        </p:cTn>
                                        <p:tgtEl>
                                          <p:spTgt spid="581">
                                            <p:txEl>
                                              <p:pRg st="240" end="240"/>
                                            </p:txEl>
                                          </p:spTgt>
                                        </p:tgtEl>
                                        <p:attrNameLst>
                                          <p:attrName>style.visibility</p:attrName>
                                        </p:attrNameLst>
                                      </p:cBhvr>
                                      <p:to>
                                        <p:strVal val="visible"/>
                                      </p:to>
                                    </p:set>
                                  </p:childTnLst>
                                </p:cTn>
                              </p:par>
                            </p:childTnLst>
                          </p:cTn>
                        </p:par>
                      </p:childTnLst>
                    </p:cTn>
                  </p:par>
                  <p:par>
                    <p:cTn id="3103" fill="hold">
                      <p:stCondLst>
                        <p:cond delay="indefinite"/>
                      </p:stCondLst>
                      <p:childTnLst>
                        <p:par>
                          <p:cTn id="3104" fill="hold">
                            <p:stCondLst>
                              <p:cond delay="0"/>
                            </p:stCondLst>
                            <p:childTnLst>
                              <p:par>
                                <p:cTn id="3105" nodeType="clickEffect" fill="hold" presetClass="entr" presetID="1">
                                  <p:stCondLst>
                                    <p:cond delay="0"/>
                                  </p:stCondLst>
                                  <p:childTnLst>
                                    <p:set>
                                      <p:cBhvr>
                                        <p:cTn id="3106" dur="1" fill="hold">
                                          <p:stCondLst>
                                            <p:cond delay="499"/>
                                          </p:stCondLst>
                                        </p:cTn>
                                        <p:tgtEl>
                                          <p:spTgt spid="581">
                                            <p:txEl>
                                              <p:pRg st="240" end="240"/>
                                            </p:txEl>
                                          </p:spTgt>
                                        </p:tgtEl>
                                        <p:attrNameLst>
                                          <p:attrName>style.visibility</p:attrName>
                                        </p:attrNameLst>
                                      </p:cBhvr>
                                      <p:to>
                                        <p:strVal val="visible"/>
                                      </p:to>
                                    </p:set>
                                  </p:childTnLst>
                                </p:cTn>
                              </p:par>
                            </p:childTnLst>
                          </p:cTn>
                        </p:par>
                      </p:childTnLst>
                    </p:cTn>
                  </p:par>
                  <p:par>
                    <p:cTn id="3107" fill="hold">
                      <p:stCondLst>
                        <p:cond delay="indefinite"/>
                      </p:stCondLst>
                      <p:childTnLst>
                        <p:par>
                          <p:cTn id="3108" fill="hold">
                            <p:stCondLst>
                              <p:cond delay="0"/>
                            </p:stCondLst>
                            <p:childTnLst>
                              <p:par>
                                <p:cTn id="3109" nodeType="clickEffect" fill="hold" presetClass="entr" presetID="1">
                                  <p:stCondLst>
                                    <p:cond delay="0"/>
                                  </p:stCondLst>
                                  <p:childTnLst>
                                    <p:set>
                                      <p:cBhvr>
                                        <p:cTn id="3110" dur="1" fill="hold">
                                          <p:stCondLst>
                                            <p:cond delay="499"/>
                                          </p:stCondLst>
                                        </p:cTn>
                                        <p:tgtEl>
                                          <p:spTgt spid="581">
                                            <p:txEl>
                                              <p:pRg st="240" end="240"/>
                                            </p:txEl>
                                          </p:spTgt>
                                        </p:tgtEl>
                                        <p:attrNameLst>
                                          <p:attrName>style.visibility</p:attrName>
                                        </p:attrNameLst>
                                      </p:cBhvr>
                                      <p:to>
                                        <p:strVal val="visible"/>
                                      </p:to>
                                    </p:set>
                                  </p:childTnLst>
                                </p:cTn>
                              </p:par>
                              <p:par>
                                <p:cTn id="3111" nodeType="withEffect" fill="hold" presetClass="entr" presetID="1">
                                  <p:stCondLst>
                                    <p:cond delay="0"/>
                                  </p:stCondLst>
                                  <p:childTnLst>
                                    <p:set>
                                      <p:cBhvr>
                                        <p:cTn id="3112" dur="1" fill="hold">
                                          <p:stCondLst>
                                            <p:cond delay="499"/>
                                          </p:stCondLst>
                                        </p:cTn>
                                        <p:tgtEl>
                                          <p:spTgt spid="581">
                                            <p:txEl>
                                              <p:pRg st="240" end="240"/>
                                            </p:txEl>
                                          </p:spTgt>
                                        </p:tgtEl>
                                        <p:attrNameLst>
                                          <p:attrName>style.visibility</p:attrName>
                                        </p:attrNameLst>
                                      </p:cBhvr>
                                      <p:to>
                                        <p:strVal val="visible"/>
                                      </p:to>
                                    </p:set>
                                  </p:childTnLst>
                                </p:cTn>
                              </p:par>
                            </p:childTnLst>
                          </p:cTn>
                        </p:par>
                      </p:childTnLst>
                    </p:cTn>
                  </p:par>
                  <p:par>
                    <p:cTn id="3113" fill="hold">
                      <p:stCondLst>
                        <p:cond delay="indefinite"/>
                      </p:stCondLst>
                      <p:childTnLst>
                        <p:par>
                          <p:cTn id="3114" fill="hold">
                            <p:stCondLst>
                              <p:cond delay="0"/>
                            </p:stCondLst>
                            <p:childTnLst>
                              <p:par>
                                <p:cTn id="3115" nodeType="clickEffect" fill="hold" presetClass="entr" presetID="1">
                                  <p:stCondLst>
                                    <p:cond delay="0"/>
                                  </p:stCondLst>
                                  <p:childTnLst>
                                    <p:set>
                                      <p:cBhvr>
                                        <p:cTn id="3116" dur="1" fill="hold">
                                          <p:stCondLst>
                                            <p:cond delay="499"/>
                                          </p:stCondLst>
                                        </p:cTn>
                                        <p:tgtEl>
                                          <p:spTgt spid="581">
                                            <p:txEl>
                                              <p:pRg st="240" end="240"/>
                                            </p:txEl>
                                          </p:spTgt>
                                        </p:tgtEl>
                                        <p:attrNameLst>
                                          <p:attrName>style.visibility</p:attrName>
                                        </p:attrNameLst>
                                      </p:cBhvr>
                                      <p:to>
                                        <p:strVal val="visible"/>
                                      </p:to>
                                    </p:set>
                                  </p:childTnLst>
                                </p:cTn>
                              </p:par>
                            </p:childTnLst>
                          </p:cTn>
                        </p:par>
                      </p:childTnLst>
                    </p:cTn>
                  </p:par>
                  <p:par>
                    <p:cTn id="3117" fill="hold">
                      <p:stCondLst>
                        <p:cond delay="indefinite"/>
                      </p:stCondLst>
                      <p:childTnLst>
                        <p:par>
                          <p:cTn id="3118" fill="hold">
                            <p:stCondLst>
                              <p:cond delay="0"/>
                            </p:stCondLst>
                            <p:childTnLst>
                              <p:par>
                                <p:cTn id="3119" nodeType="clickEffect" fill="hold" presetClass="entr" presetID="1">
                                  <p:stCondLst>
                                    <p:cond delay="0"/>
                                  </p:stCondLst>
                                  <p:childTnLst>
                                    <p:set>
                                      <p:cBhvr>
                                        <p:cTn id="3120" dur="1" fill="hold">
                                          <p:stCondLst>
                                            <p:cond delay="499"/>
                                          </p:stCondLst>
                                        </p:cTn>
                                        <p:tgtEl>
                                          <p:spTgt spid="581">
                                            <p:txEl>
                                              <p:pRg st="240" end="240"/>
                                            </p:txEl>
                                          </p:spTgt>
                                        </p:tgtEl>
                                        <p:attrNameLst>
                                          <p:attrName>style.visibility</p:attrName>
                                        </p:attrNameLst>
                                      </p:cBhvr>
                                      <p:to>
                                        <p:strVal val="visible"/>
                                      </p:to>
                                    </p:set>
                                  </p:childTnLst>
                                </p:cTn>
                              </p:par>
                            </p:childTnLst>
                          </p:cTn>
                        </p:par>
                      </p:childTnLst>
                    </p:cTn>
                  </p:par>
                  <p:par>
                    <p:cTn id="3121" fill="hold">
                      <p:stCondLst>
                        <p:cond delay="indefinite"/>
                      </p:stCondLst>
                      <p:childTnLst>
                        <p:par>
                          <p:cTn id="3122" fill="hold">
                            <p:stCondLst>
                              <p:cond delay="0"/>
                            </p:stCondLst>
                            <p:childTnLst>
                              <p:par>
                                <p:cTn id="3123" nodeType="clickEffect" fill="hold" presetClass="entr" presetID="1">
                                  <p:stCondLst>
                                    <p:cond delay="0"/>
                                  </p:stCondLst>
                                  <p:childTnLst>
                                    <p:set>
                                      <p:cBhvr>
                                        <p:cTn id="3124" dur="1" fill="hold">
                                          <p:stCondLst>
                                            <p:cond delay="499"/>
                                          </p:stCondLst>
                                        </p:cTn>
                                        <p:tgtEl>
                                          <p:spTgt spid="581">
                                            <p:txEl>
                                              <p:pRg st="240" end="240"/>
                                            </p:txEl>
                                          </p:spTgt>
                                        </p:tgtEl>
                                        <p:attrNameLst>
                                          <p:attrName>style.visibility</p:attrName>
                                        </p:attrNameLst>
                                      </p:cBhvr>
                                      <p:to>
                                        <p:strVal val="visible"/>
                                      </p:to>
                                    </p:set>
                                  </p:childTnLst>
                                </p:cTn>
                              </p:par>
                            </p:childTnLst>
                          </p:cTn>
                        </p:par>
                      </p:childTnLst>
                    </p:cTn>
                  </p:par>
                  <p:par>
                    <p:cTn id="3125" fill="hold">
                      <p:stCondLst>
                        <p:cond delay="indefinite"/>
                      </p:stCondLst>
                      <p:childTnLst>
                        <p:par>
                          <p:cTn id="3126" fill="hold">
                            <p:stCondLst>
                              <p:cond delay="0"/>
                            </p:stCondLst>
                            <p:childTnLst>
                              <p:par>
                                <p:cTn id="3127" nodeType="clickEffect" fill="hold" presetClass="entr" presetID="1">
                                  <p:stCondLst>
                                    <p:cond delay="0"/>
                                  </p:stCondLst>
                                  <p:childTnLst>
                                    <p:set>
                                      <p:cBhvr>
                                        <p:cTn id="3128" dur="1" fill="hold">
                                          <p:stCondLst>
                                            <p:cond delay="499"/>
                                          </p:stCondLst>
                                        </p:cTn>
                                        <p:tgtEl>
                                          <p:spTgt spid="581">
                                            <p:txEl>
                                              <p:pRg st="240" end="24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BD4FFF9E-A5D8-42F6-9183-FFB4ECD471B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2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Recursion</a:t>
            </a:r>
            <a:endParaRPr b="0" lang="en-IN" sz="1800" spc="-1" strike="noStrike">
              <a:solidFill>
                <a:srgbClr val="000000"/>
              </a:solidFill>
              <a:uFill>
                <a:solidFill>
                  <a:srgbClr val="ffffff"/>
                </a:solidFill>
              </a:uFill>
              <a:latin typeface="Arial"/>
            </a:endParaRPr>
          </a:p>
        </p:txBody>
      </p:sp>
      <p:sp>
        <p:nvSpPr>
          <p:cNvPr id="22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What happens when this program is compiled and run?</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#include &lt;stdio.h&gt;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f(int *a, int 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 == 0) { return 0;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a[n-1];</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main()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array[3] = {1, 2, -3};</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printf("%d\n", f(array, 3));</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Now, let us make one modification</a:t>
            </a:r>
            <a:endParaRPr b="0" lang="en-IN" sz="1800" spc="-1" strike="noStrike">
              <a:solidFill>
                <a:srgbClr val="000000"/>
              </a:solidFill>
              <a:uFill>
                <a:solidFill>
                  <a:srgbClr val="ffffff"/>
                </a:solidFill>
              </a:uFill>
              <a:latin typeface="Arial"/>
            </a:endParaRPr>
          </a:p>
        </p:txBody>
      </p:sp>
      <p:sp>
        <p:nvSpPr>
          <p:cNvPr id="222" name="CustomShape 4"/>
          <p:cNvSpPr/>
          <p:nvPr/>
        </p:nvSpPr>
        <p:spPr>
          <a:xfrm>
            <a:off x="3388320" y="2902320"/>
            <a:ext cx="2161800" cy="394200"/>
          </a:xfrm>
          <a:prstGeom prst="rect">
            <a:avLst/>
          </a:prstGeom>
          <a:solidFill>
            <a:schemeClr val="bg1">
              <a:lumMod val="95000"/>
            </a:schemeClr>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f(a, n-1);</a:t>
            </a:r>
            <a:endParaRPr b="0" lang="en-IN" sz="1800" spc="-1" strike="noStrike">
              <a:solidFill>
                <a:srgbClr val="000000"/>
              </a:solidFill>
              <a:uFill>
                <a:solidFill>
                  <a:srgbClr val="ffffff"/>
                </a:solidFill>
              </a:uFill>
              <a:latin typeface="Arial"/>
            </a:endParaRPr>
          </a:p>
        </p:txBody>
      </p:sp>
      <p:sp>
        <p:nvSpPr>
          <p:cNvPr id="223" name="CustomShape 5"/>
          <p:cNvSpPr/>
          <p:nvPr/>
        </p:nvSpPr>
        <p:spPr>
          <a:xfrm>
            <a:off x="7793280" y="6251760"/>
            <a:ext cx="96084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Loader</a:t>
            </a:r>
            <a:endParaRPr b="0" lang="en-IN" sz="1800" spc="-1" strike="noStrike">
              <a:solidFill>
                <a:srgbClr val="000000"/>
              </a:solidFill>
              <a:uFill>
                <a:solidFill>
                  <a:srgbClr val="ffffff"/>
                </a:solidFill>
              </a:uFill>
              <a:latin typeface="Arial"/>
            </a:endParaRPr>
          </a:p>
        </p:txBody>
      </p:sp>
      <p:sp>
        <p:nvSpPr>
          <p:cNvPr id="224" name="CustomShape 6"/>
          <p:cNvSpPr/>
          <p:nvPr/>
        </p:nvSpPr>
        <p:spPr>
          <a:xfrm>
            <a:off x="7115760" y="5310720"/>
            <a:ext cx="2314440" cy="1004040"/>
          </a:xfrm>
          <a:prstGeom prst="rect">
            <a:avLst/>
          </a:prstGeom>
          <a:noFill/>
          <a:ln>
            <a:solidFill>
              <a:schemeClr val="tx1"/>
            </a:solid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arguments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return address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local vars</a:t>
            </a:r>
            <a:endParaRPr b="0" lang="en-IN" sz="1800" spc="-1" strike="noStrike">
              <a:solidFill>
                <a:srgbClr val="000000"/>
              </a:solidFill>
              <a:uFill>
                <a:solidFill>
                  <a:srgbClr val="ffffff"/>
                </a:solidFill>
              </a:uFill>
              <a:latin typeface="Arial"/>
            </a:endParaRPr>
          </a:p>
        </p:txBody>
      </p:sp>
      <p:sp>
        <p:nvSpPr>
          <p:cNvPr id="225" name="CustomShape 7"/>
          <p:cNvSpPr/>
          <p:nvPr/>
        </p:nvSpPr>
        <p:spPr>
          <a:xfrm rot="16200000">
            <a:off x="6503400" y="5457960"/>
            <a:ext cx="789120" cy="3945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main</a:t>
            </a:r>
            <a:endParaRPr b="0" lang="en-IN" sz="1800" spc="-1" strike="noStrike">
              <a:solidFill>
                <a:srgbClr val="000000"/>
              </a:solidFill>
              <a:uFill>
                <a:solidFill>
                  <a:srgbClr val="ffffff"/>
                </a:solidFill>
              </a:uFill>
              <a:latin typeface="Arial"/>
            </a:endParaRPr>
          </a:p>
        </p:txBody>
      </p:sp>
      <p:sp>
        <p:nvSpPr>
          <p:cNvPr id="226" name="CustomShape 8"/>
          <p:cNvSpPr/>
          <p:nvPr/>
        </p:nvSpPr>
        <p:spPr>
          <a:xfrm>
            <a:off x="7117560" y="4479120"/>
            <a:ext cx="2619000" cy="699120"/>
          </a:xfrm>
          <a:prstGeom prst="rect">
            <a:avLst/>
          </a:prstGeom>
          <a:noFill/>
          <a:ln>
            <a:solidFill>
              <a:schemeClr val="tx1"/>
            </a:solid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a = array, n = 3</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27" name="CustomShape 9"/>
          <p:cNvSpPr/>
          <p:nvPr/>
        </p:nvSpPr>
        <p:spPr>
          <a:xfrm rot="16200000">
            <a:off x="6732000" y="4626720"/>
            <a:ext cx="331920" cy="3945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f</a:t>
            </a:r>
            <a:endParaRPr b="0" lang="en-IN" sz="1800" spc="-1" strike="noStrike">
              <a:solidFill>
                <a:srgbClr val="000000"/>
              </a:solidFill>
              <a:uFill>
                <a:solidFill>
                  <a:srgbClr val="ffffff"/>
                </a:solidFill>
              </a:uFill>
              <a:latin typeface="Arial"/>
            </a:endParaRPr>
          </a:p>
        </p:txBody>
      </p:sp>
      <p:sp>
        <p:nvSpPr>
          <p:cNvPr id="228" name="CustomShape 10"/>
          <p:cNvSpPr/>
          <p:nvPr/>
        </p:nvSpPr>
        <p:spPr>
          <a:xfrm flipH="1" flipV="1">
            <a:off x="3741120" y="4658040"/>
            <a:ext cx="3359160" cy="32832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29" name="CustomShape 11"/>
          <p:cNvSpPr/>
          <p:nvPr/>
        </p:nvSpPr>
        <p:spPr>
          <a:xfrm>
            <a:off x="7117560" y="3647880"/>
            <a:ext cx="2619000" cy="699120"/>
          </a:xfrm>
          <a:prstGeom prst="rect">
            <a:avLst/>
          </a:prstGeom>
          <a:noFill/>
          <a:ln>
            <a:solidFill>
              <a:schemeClr val="tx1"/>
            </a:solid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a = array, n = 2</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30" name="CustomShape 12"/>
          <p:cNvSpPr/>
          <p:nvPr/>
        </p:nvSpPr>
        <p:spPr>
          <a:xfrm rot="16200000">
            <a:off x="6732000" y="3795120"/>
            <a:ext cx="331920" cy="39456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f</a:t>
            </a:r>
            <a:endParaRPr b="0" lang="en-IN" sz="1800" spc="-1" strike="noStrike">
              <a:solidFill>
                <a:srgbClr val="000000"/>
              </a:solidFill>
              <a:uFill>
                <a:solidFill>
                  <a:srgbClr val="ffffff"/>
                </a:solidFill>
              </a:uFill>
              <a:latin typeface="Arial"/>
            </a:endParaRPr>
          </a:p>
        </p:txBody>
      </p:sp>
      <p:sp>
        <p:nvSpPr>
          <p:cNvPr id="231" name="CustomShape 13"/>
          <p:cNvSpPr/>
          <p:nvPr/>
        </p:nvSpPr>
        <p:spPr>
          <a:xfrm flipH="1" flipV="1">
            <a:off x="3741120" y="3260520"/>
            <a:ext cx="3359160" cy="939600"/>
          </a:xfrm>
          <a:custGeom>
            <a:avLst/>
            <a:gdLst/>
            <a:ahLst/>
            <a:rect l="l" t="t" r="r" b="b"/>
            <a:pathLst>
              <a:path w="21600" h="21600">
                <a:moveTo>
                  <a:pt x="0" y="0"/>
                </a:moveTo>
                <a:lnTo>
                  <a:pt x="21600" y="21600"/>
                </a:lnTo>
              </a:path>
            </a:pathLst>
          </a:custGeom>
          <a:noFill/>
          <a:ln w="38160">
            <a:solidFill>
              <a:srgbClr val="3333ff"/>
            </a:solidFill>
            <a:round/>
            <a:tailEnd len="med" type="triangle" w="med"/>
          </a:ln>
        </p:spPr>
        <p:style>
          <a:lnRef idx="1">
            <a:schemeClr val="accent1"/>
          </a:lnRef>
          <a:fillRef idx="0">
            <a:schemeClr val="accent1"/>
          </a:fillRef>
          <a:effectRef idx="0">
            <a:schemeClr val="accent1"/>
          </a:effectRef>
          <a:fontRef idx="minor"/>
        </p:style>
      </p:sp>
      <p:sp>
        <p:nvSpPr>
          <p:cNvPr id="232" name="CustomShape 14"/>
          <p:cNvSpPr/>
          <p:nvPr/>
        </p:nvSpPr>
        <p:spPr>
          <a:xfrm>
            <a:off x="6364080" y="4283280"/>
            <a:ext cx="315000" cy="1613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S</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c</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k</a:t>
            </a:r>
            <a:endParaRPr b="0" lang="en-IN" sz="1800" spc="-1" strike="noStrike">
              <a:solidFill>
                <a:srgbClr val="000000"/>
              </a:solidFill>
              <a:uFill>
                <a:solidFill>
                  <a:srgbClr val="ffffff"/>
                </a:solidFill>
              </a:uFill>
              <a:latin typeface="Arial"/>
            </a:endParaRPr>
          </a:p>
        </p:txBody>
      </p:sp>
      <p:sp>
        <p:nvSpPr>
          <p:cNvPr id="233" name="CustomShape 15"/>
          <p:cNvSpPr/>
          <p:nvPr/>
        </p:nvSpPr>
        <p:spPr>
          <a:xfrm>
            <a:off x="6677280" y="1890000"/>
            <a:ext cx="3056400" cy="1613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What is in &lt;stdio.h&gt;?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Pass by value? reference?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Else needed?</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Address calculation</a:t>
            </a:r>
            <a:endParaRPr b="0" lang="en-IN" sz="1800" spc="-1" strike="noStrike">
              <a:solidFill>
                <a:srgbClr val="000000"/>
              </a:solidFill>
              <a:uFill>
                <a:solidFill>
                  <a:srgbClr val="ffffff"/>
                </a:solidFill>
              </a:uFill>
              <a:latin typeface="Arial"/>
            </a:endParaRPr>
          </a:p>
        </p:txBody>
      </p:sp>
    </p:spTree>
  </p:cSld>
  <p:timing>
    <p:tnLst>
      <p:par>
        <p:cTn id="149" dur="indefinite" restart="never" nodeType="tmRoot">
          <p:childTnLst>
            <p:seq>
              <p:cTn id="150" dur="indefinite" nodeType="mainSeq">
                <p:childTnLst>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221">
                                            <p:txEl>
                                              <p:pRg st="1" end="53"/>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221">
                                            <p:txEl>
                                              <p:pRg st="263" end="263"/>
                                            </p:txEl>
                                          </p:spTgt>
                                        </p:tgtEl>
                                        <p:attrNameLst>
                                          <p:attrName>style.visibility</p:attrName>
                                        </p:attrNameLst>
                                      </p:cBhvr>
                                      <p:to>
                                        <p:strVal val="visible"/>
                                      </p:to>
                                    </p:set>
                                  </p:childTnLst>
                                </p:cTn>
                              </p:par>
                              <p:par>
                                <p:cTn id="159" nodeType="withEffect" fill="hold" presetClass="entr" presetID="1">
                                  <p:stCondLst>
                                    <p:cond delay="0"/>
                                  </p:stCondLst>
                                  <p:childTnLst>
                                    <p:set>
                                      <p:cBhvr>
                                        <p:cTn id="160" dur="1" fill="hold">
                                          <p:stCondLst>
                                            <p:cond delay="0"/>
                                          </p:stCondLst>
                                        </p:cTn>
                                        <p:tgtEl>
                                          <p:spTgt spid="233">
                                            <p:txEl>
                                              <p:pRg st="0" end="22"/>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221">
                                            <p:txEl>
                                              <p:pRg st="263" end="263"/>
                                            </p:txEl>
                                          </p:spTgt>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221">
                                            <p:txEl>
                                              <p:pRg st="263" end="263"/>
                                            </p:txEl>
                                          </p:spTgt>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233">
                                            <p:txEl>
                                              <p:pRg st="82" end="82"/>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221">
                                            <p:txEl>
                                              <p:pRg st="263" end="263"/>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221">
                                            <p:txEl>
                                              <p:pRg st="263" end="263"/>
                                            </p:txEl>
                                          </p:spTgt>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233">
                                            <p:txEl>
                                              <p:pRg st="82" end="82"/>
                                            </p:txEl>
                                          </p:spTgt>
                                        </p:tgtEl>
                                        <p:attrNameLst>
                                          <p:attrName>style.visibility</p:attrName>
                                        </p:attrNameLst>
                                      </p:cBhvr>
                                      <p:to>
                                        <p:strVal val="visible"/>
                                      </p:to>
                                    </p:set>
                                  </p:childTnLst>
                                </p:cTn>
                              </p:par>
                              <p:par>
                                <p:cTn id="179" nodeType="withEffect" fill="hold" presetClass="entr" presetID="1">
                                  <p:stCondLst>
                                    <p:cond delay="0"/>
                                  </p:stCondLst>
                                  <p:childTnLst>
                                    <p:set>
                                      <p:cBhvr>
                                        <p:cTn id="180" dur="1" fill="hold">
                                          <p:stCondLst>
                                            <p:cond delay="0"/>
                                          </p:stCondLst>
                                        </p:cTn>
                                        <p:tgtEl>
                                          <p:spTgt spid="233">
                                            <p:txEl>
                                              <p:pRg st="82" end="82"/>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221">
                                            <p:txEl>
                                              <p:pRg st="263" end="263"/>
                                            </p:txEl>
                                          </p:spTgt>
                                        </p:tgtEl>
                                        <p:attrNameLst>
                                          <p:attrName>style.visibility</p:attrName>
                                        </p:attrNameLst>
                                      </p:cBhvr>
                                      <p:to>
                                        <p:strVal val="visible"/>
                                      </p:to>
                                    </p:set>
                                  </p:childTnLst>
                                </p:cTn>
                              </p:par>
                              <p:par>
                                <p:cTn id="185" nodeType="withEffect" fill="hold" presetClass="entr" presetID="1">
                                  <p:stCondLst>
                                    <p:cond delay="0"/>
                                  </p:stCondLst>
                                  <p:childTnLst>
                                    <p:set>
                                      <p:cBhvr>
                                        <p:cTn id="186" dur="1" fill="hold">
                                          <p:stCondLst>
                                            <p:cond delay="0"/>
                                          </p:stCondLst>
                                        </p:cTn>
                                        <p:tgtEl>
                                          <p:spTgt spid="221">
                                            <p:txEl>
                                              <p:pRg st="263" end="263"/>
                                            </p:txEl>
                                          </p:spTgt>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221">
                                            <p:txEl>
                                              <p:pRg st="263" end="263"/>
                                            </p:txEl>
                                          </p:spTgt>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221">
                                            <p:txEl>
                                              <p:pRg st="263" end="263"/>
                                            </p:txEl>
                                          </p:spTgt>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1">
                                  <p:stCondLst>
                                    <p:cond delay="0"/>
                                  </p:stCondLst>
                                  <p:childTnLst>
                                    <p:set>
                                      <p:cBhvr>
                                        <p:cTn id="198" dur="1" fill="hold">
                                          <p:stCondLst>
                                            <p:cond delay="0"/>
                                          </p:stCondLst>
                                        </p:cTn>
                                        <p:tgtEl>
                                          <p:spTgt spid="221">
                                            <p:txEl>
                                              <p:pRg st="263" end="263"/>
                                            </p:txEl>
                                          </p:spTgt>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223"/>
                                        </p:tgtEl>
                                        <p:attrNameLst>
                                          <p:attrName>style.visibility</p:attrName>
                                        </p:attrNameLst>
                                      </p:cBhvr>
                                      <p:to>
                                        <p:strVal val="visible"/>
                                      </p:to>
                                    </p:set>
                                  </p:childTnLst>
                                </p:cTn>
                              </p:par>
                              <p:par>
                                <p:cTn id="203" nodeType="withEffect" fill="hold" presetClass="entr" presetID="1">
                                  <p:stCondLst>
                                    <p:cond delay="0"/>
                                  </p:stCondLst>
                                  <p:childTnLst>
                                    <p:set>
                                      <p:cBhvr>
                                        <p:cTn id="204" dur="1" fill="hold">
                                          <p:stCondLst>
                                            <p:cond delay="0"/>
                                          </p:stCondLst>
                                        </p:cTn>
                                        <p:tgtEl>
                                          <p:spTgt spid="232"/>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228"/>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221">
                                            <p:txEl>
                                              <p:pRg st="263" end="263"/>
                                            </p:txEl>
                                          </p:spTgt>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222"/>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nodeType="clickEffect" fill="hold" presetClass="entr" presetID="1">
                                  <p:stCondLst>
                                    <p:cond delay="0"/>
                                  </p:stCondLst>
                                  <p:childTnLst>
                                    <p:set>
                                      <p:cBhvr>
                                        <p:cTn id="228" dur="1" fill="hold">
                                          <p:stCondLst>
                                            <p:cond delay="0"/>
                                          </p:stCondLst>
                                        </p:cTn>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E9624823-A7FA-4CD1-A346-83B5382A5F3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83"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An interesting application: Work stealing</a:t>
            </a:r>
            <a:endParaRPr b="0" lang="en-IN" sz="1800" spc="-1" strike="noStrike">
              <a:solidFill>
                <a:srgbClr val="000000"/>
              </a:solidFill>
              <a:uFill>
                <a:solidFill>
                  <a:srgbClr val="ffffff"/>
                </a:solidFill>
              </a:uFill>
              <a:latin typeface="Arial"/>
            </a:endParaRPr>
          </a:p>
        </p:txBody>
      </p:sp>
      <p:sp>
        <p:nvSpPr>
          <p:cNvPr id="584" name="CustomShape 3"/>
          <p:cNvSpPr/>
          <p:nvPr/>
        </p:nvSpPr>
        <p:spPr>
          <a:xfrm>
            <a:off x="457920" y="1259640"/>
            <a:ext cx="9040320" cy="5780520"/>
          </a:xfrm>
          <a:prstGeom prst="rect">
            <a:avLst/>
          </a:prstGeom>
          <a:noFill/>
          <a:ln>
            <a:noFill/>
          </a:ln>
        </p:spPr>
        <p:style>
          <a:lnRef idx="0"/>
          <a:fillRef idx="0"/>
          <a:effectRef idx="0"/>
          <a:fontRef idx="minor"/>
        </p:style>
        <p:txBody>
          <a:bodyPr lIns="101880" rIns="101880" tIns="51120" bIns="51120"/>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for(i = 0; i &lt; N; 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a[i] = f(i);  // f() is an expensive computation</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i="1" lang="en-IN" sz="2000" spc="-1" strike="noStrike">
                <a:solidFill>
                  <a:srgbClr val="000000"/>
                </a:solidFill>
                <a:uFill>
                  <a:solidFill>
                    <a:srgbClr val="ffffff"/>
                  </a:solidFill>
                </a:uFill>
                <a:latin typeface="Trebuchet MS"/>
                <a:ea typeface="ＭＳ Ｐゴシック"/>
              </a:rPr>
              <a:t>Key idea</a:t>
            </a:r>
            <a:r>
              <a:rPr b="0" lang="en-IN" sz="2000" spc="-1" strike="noStrike">
                <a:solidFill>
                  <a:srgbClr val="000000"/>
                </a:solidFill>
                <a:uFill>
                  <a:solidFill>
                    <a:srgbClr val="ffffff"/>
                  </a:solidFill>
                </a:uFill>
                <a:latin typeface="Trebuchet MS"/>
                <a:ea typeface="ＭＳ Ｐゴシック"/>
              </a:rPr>
              <a:t>: If possible, share expensive work across multiple processors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parallel_for(i = 0; i &lt; N; i++)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a[i] = f(i);</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Fork-join model:</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Task scheduler needs to</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assign iterations to processors</a:t>
            </a:r>
            <a:endParaRPr b="0" lang="en-IN" sz="1800" spc="-1" strike="noStrike">
              <a:solidFill>
                <a:srgbClr val="000000"/>
              </a:solidFill>
              <a:uFill>
                <a:solidFill>
                  <a:srgbClr val="ffffff"/>
                </a:solidFill>
              </a:uFill>
              <a:latin typeface="Arial"/>
            </a:endParaRPr>
          </a:p>
        </p:txBody>
      </p:sp>
      <p:sp>
        <p:nvSpPr>
          <p:cNvPr id="585" name="CustomShape 4"/>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EB9E11AC-51E1-4039-BE81-F3F7596CBCE3}"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pic>
        <p:nvPicPr>
          <p:cNvPr id="586" name="Picture 10" descr=""/>
          <p:cNvPicPr/>
          <p:nvPr/>
        </p:nvPicPr>
        <p:blipFill>
          <a:blip r:embed="rId1"/>
          <a:stretch/>
        </p:blipFill>
        <p:spPr>
          <a:xfrm>
            <a:off x="3512520" y="4349160"/>
            <a:ext cx="5805360" cy="2320560"/>
          </a:xfrm>
          <a:prstGeom prst="rect">
            <a:avLst/>
          </a:prstGeom>
          <a:ln>
            <a:noFill/>
          </a:ln>
        </p:spPr>
      </p:pic>
    </p:spTree>
  </p:cSld>
  <p:timing>
    <p:tnLst>
      <p:par>
        <p:cTn id="3129" dur="indefinite" restart="never" nodeType="tmRoot">
          <p:childTnLst>
            <p:seq>
              <p:cTn id="3130" dur="indefinite" nodeType="mainSeq">
                <p:childTnLst>
                  <p:par>
                    <p:cTn id="3131" fill="hold">
                      <p:stCondLst>
                        <p:cond delay="indefinite"/>
                      </p:stCondLst>
                      <p:childTnLst>
                        <p:par>
                          <p:cTn id="3132" fill="hold">
                            <p:stCondLst>
                              <p:cond delay="0"/>
                            </p:stCondLst>
                            <p:childTnLst>
                              <p:par>
                                <p:cTn id="3133" nodeType="clickEffect" fill="hold" presetClass="entr" presetID="1">
                                  <p:stCondLst>
                                    <p:cond delay="0"/>
                                  </p:stCondLst>
                                  <p:childTnLst>
                                    <p:set>
                                      <p:cBhvr>
                                        <p:cTn id="3134" dur="1" fill="hold">
                                          <p:stCondLst>
                                            <p:cond delay="0"/>
                                          </p:stCondLst>
                                        </p:cTn>
                                        <p:tgtEl>
                                          <p:spTgt spid="584">
                                            <p:txEl>
                                              <p:pRg st="0" end="2"/>
                                            </p:txEl>
                                          </p:spTgt>
                                        </p:tgtEl>
                                        <p:attrNameLst>
                                          <p:attrName>style.visibility</p:attrName>
                                        </p:attrNameLst>
                                      </p:cBhvr>
                                      <p:to>
                                        <p:strVal val="visible"/>
                                      </p:to>
                                    </p:set>
                                  </p:childTnLst>
                                </p:cTn>
                              </p:par>
                              <p:par>
                                <p:cTn id="3135" nodeType="withEffect" fill="hold" presetClass="entr" presetID="1">
                                  <p:stCondLst>
                                    <p:cond delay="0"/>
                                  </p:stCondLst>
                                  <p:childTnLst>
                                    <p:set>
                                      <p:cBhvr>
                                        <p:cTn id="3136" dur="1" fill="hold">
                                          <p:stCondLst>
                                            <p:cond delay="0"/>
                                          </p:stCondLst>
                                        </p:cTn>
                                        <p:tgtEl>
                                          <p:spTgt spid="584">
                                            <p:txEl>
                                              <p:pRg st="27" end="78"/>
                                            </p:txEl>
                                          </p:spTgt>
                                        </p:tgtEl>
                                        <p:attrNameLst>
                                          <p:attrName>style.visibility</p:attrName>
                                        </p:attrNameLst>
                                      </p:cBhvr>
                                      <p:to>
                                        <p:strVal val="visible"/>
                                      </p:to>
                                    </p:set>
                                  </p:childTnLst>
                                </p:cTn>
                              </p:par>
                              <p:par>
                                <p:cTn id="3137" nodeType="withEffect" fill="hold" presetClass="entr" presetID="1">
                                  <p:stCondLst>
                                    <p:cond delay="0"/>
                                  </p:stCondLst>
                                  <p:childTnLst>
                                    <p:set>
                                      <p:cBhvr>
                                        <p:cTn id="3138" dur="1" fill="hold">
                                          <p:stCondLst>
                                            <p:cond delay="0"/>
                                          </p:stCondLst>
                                        </p:cTn>
                                        <p:tgtEl>
                                          <p:spTgt spid="584">
                                            <p:txEl>
                                              <p:pRg st="282" end="282"/>
                                            </p:txEl>
                                          </p:spTgt>
                                        </p:tgtEl>
                                        <p:attrNameLst>
                                          <p:attrName>style.visibility</p:attrName>
                                        </p:attrNameLst>
                                      </p:cBhvr>
                                      <p:to>
                                        <p:strVal val="visible"/>
                                      </p:to>
                                    </p:set>
                                  </p:childTnLst>
                                </p:cTn>
                              </p:par>
                              <p:par>
                                <p:cTn id="3139" nodeType="withEffect" fill="hold" presetClass="entr" presetID="1">
                                  <p:stCondLst>
                                    <p:cond delay="0"/>
                                  </p:stCondLst>
                                  <p:childTnLst>
                                    <p:set>
                                      <p:cBhvr>
                                        <p:cTn id="3140" dur="1" fill="hold">
                                          <p:stCondLst>
                                            <p:cond delay="0"/>
                                          </p:stCondLst>
                                        </p:cTn>
                                        <p:tgtEl>
                                          <p:spTgt spid="584">
                                            <p:txEl>
                                              <p:pRg st="282" end="282"/>
                                            </p:txEl>
                                          </p:spTgt>
                                        </p:tgtEl>
                                        <p:attrNameLst>
                                          <p:attrName>style.visibility</p:attrName>
                                        </p:attrNameLst>
                                      </p:cBhvr>
                                      <p:to>
                                        <p:strVal val="visible"/>
                                      </p:to>
                                    </p:set>
                                  </p:childTnLst>
                                </p:cTn>
                              </p:par>
                              <p:par>
                                <p:cTn id="3141" nodeType="withEffect" fill="hold" presetClass="entr" presetID="1">
                                  <p:stCondLst>
                                    <p:cond delay="0"/>
                                  </p:stCondLst>
                                  <p:childTnLst>
                                    <p:set>
                                      <p:cBhvr>
                                        <p:cTn id="3142" dur="1" fill="hold">
                                          <p:stCondLst>
                                            <p:cond delay="0"/>
                                          </p:stCondLst>
                                        </p:cTn>
                                        <p:tgtEl>
                                          <p:spTgt spid="584">
                                            <p:txEl>
                                              <p:pRg st="282" end="282"/>
                                            </p:txEl>
                                          </p:spTgt>
                                        </p:tgtEl>
                                        <p:attrNameLst>
                                          <p:attrName>style.visibility</p:attrName>
                                        </p:attrNameLst>
                                      </p:cBhvr>
                                      <p:to>
                                        <p:strVal val="visible"/>
                                      </p:to>
                                    </p:set>
                                  </p:childTnLst>
                                </p:cTn>
                              </p:par>
                            </p:childTnLst>
                          </p:cTn>
                        </p:par>
                      </p:childTnLst>
                    </p:cTn>
                  </p:par>
                  <p:par>
                    <p:cTn id="3143" fill="hold">
                      <p:stCondLst>
                        <p:cond delay="indefinite"/>
                      </p:stCondLst>
                      <p:childTnLst>
                        <p:par>
                          <p:cTn id="3144" fill="hold">
                            <p:stCondLst>
                              <p:cond delay="0"/>
                            </p:stCondLst>
                            <p:childTnLst>
                              <p:par>
                                <p:cTn id="3145" nodeType="clickEffect" fill="hold" presetClass="entr" presetID="1">
                                  <p:stCondLst>
                                    <p:cond delay="0"/>
                                  </p:stCondLst>
                                  <p:childTnLst>
                                    <p:set>
                                      <p:cBhvr>
                                        <p:cTn id="3146" dur="1" fill="hold">
                                          <p:stCondLst>
                                            <p:cond delay="0"/>
                                          </p:stCondLst>
                                        </p:cTn>
                                        <p:tgtEl>
                                          <p:spTgt spid="584">
                                            <p:txEl>
                                              <p:pRg st="282" end="282"/>
                                            </p:txEl>
                                          </p:spTgt>
                                        </p:tgtEl>
                                        <p:attrNameLst>
                                          <p:attrName>style.visibility</p:attrName>
                                        </p:attrNameLst>
                                      </p:cBhvr>
                                      <p:to>
                                        <p:strVal val="visible"/>
                                      </p:to>
                                    </p:set>
                                  </p:childTnLst>
                                </p:cTn>
                              </p:par>
                              <p:par>
                                <p:cTn id="3147" nodeType="withEffect" fill="hold" presetClass="entr" presetID="1">
                                  <p:stCondLst>
                                    <p:cond delay="0"/>
                                  </p:stCondLst>
                                  <p:childTnLst>
                                    <p:set>
                                      <p:cBhvr>
                                        <p:cTn id="3148" dur="1" fill="hold">
                                          <p:stCondLst>
                                            <p:cond delay="0"/>
                                          </p:stCondLst>
                                        </p:cTn>
                                        <p:tgtEl>
                                          <p:spTgt spid="584">
                                            <p:txEl>
                                              <p:pRg st="282" end="282"/>
                                            </p:txEl>
                                          </p:spTgt>
                                        </p:tgtEl>
                                        <p:attrNameLst>
                                          <p:attrName>style.visibility</p:attrName>
                                        </p:attrNameLst>
                                      </p:cBhvr>
                                      <p:to>
                                        <p:strVal val="visible"/>
                                      </p:to>
                                    </p:set>
                                  </p:childTnLst>
                                </p:cTn>
                              </p:par>
                              <p:par>
                                <p:cTn id="3149" nodeType="withEffect" fill="hold" presetClass="entr" presetID="1">
                                  <p:stCondLst>
                                    <p:cond delay="0"/>
                                  </p:stCondLst>
                                  <p:childTnLst>
                                    <p:set>
                                      <p:cBhvr>
                                        <p:cTn id="3150" dur="1" fill="hold">
                                          <p:stCondLst>
                                            <p:cond delay="0"/>
                                          </p:stCondLst>
                                        </p:cTn>
                                        <p:tgtEl>
                                          <p:spTgt spid="584">
                                            <p:txEl>
                                              <p:pRg st="282" end="282"/>
                                            </p:txEl>
                                          </p:spTgt>
                                        </p:tgtEl>
                                        <p:attrNameLst>
                                          <p:attrName>style.visibility</p:attrName>
                                        </p:attrNameLst>
                                      </p:cBhvr>
                                      <p:to>
                                        <p:strVal val="visible"/>
                                      </p:to>
                                    </p:set>
                                  </p:childTnLst>
                                </p:cTn>
                              </p:par>
                              <p:par>
                                <p:cTn id="3151" nodeType="withEffect" fill="hold" presetClass="entr" presetID="1">
                                  <p:stCondLst>
                                    <p:cond delay="0"/>
                                  </p:stCondLst>
                                  <p:childTnLst>
                                    <p:set>
                                      <p:cBhvr>
                                        <p:cTn id="3152" dur="1" fill="hold">
                                          <p:stCondLst>
                                            <p:cond delay="0"/>
                                          </p:stCondLst>
                                        </p:cTn>
                                        <p:tgtEl>
                                          <p:spTgt spid="584">
                                            <p:txEl>
                                              <p:pRg st="282" end="282"/>
                                            </p:txEl>
                                          </p:spTgt>
                                        </p:tgtEl>
                                        <p:attrNameLst>
                                          <p:attrName>style.visibility</p:attrName>
                                        </p:attrNameLst>
                                      </p:cBhvr>
                                      <p:to>
                                        <p:strVal val="visible"/>
                                      </p:to>
                                    </p:set>
                                  </p:childTnLst>
                                </p:cTn>
                              </p:par>
                              <p:par>
                                <p:cTn id="3153" nodeType="withEffect" fill="hold" presetClass="entr" presetID="1">
                                  <p:stCondLst>
                                    <p:cond delay="0"/>
                                  </p:stCondLst>
                                  <p:childTnLst>
                                    <p:set>
                                      <p:cBhvr>
                                        <p:cTn id="3154" dur="1" fill="hold">
                                          <p:stCondLst>
                                            <p:cond delay="0"/>
                                          </p:stCondLst>
                                        </p:cTn>
                                        <p:tgtEl>
                                          <p:spTgt spid="584">
                                            <p:txEl>
                                              <p:pRg st="282" end="282"/>
                                            </p:txEl>
                                          </p:spTgt>
                                        </p:tgtEl>
                                        <p:attrNameLst>
                                          <p:attrName>style.visibility</p:attrName>
                                        </p:attrNameLst>
                                      </p:cBhvr>
                                      <p:to>
                                        <p:strVal val="visible"/>
                                      </p:to>
                                    </p:set>
                                  </p:childTnLst>
                                </p:cTn>
                              </p:par>
                              <p:par>
                                <p:cTn id="3155" nodeType="withEffect" fill="hold" presetClass="entr" presetID="1">
                                  <p:stCondLst>
                                    <p:cond delay="0"/>
                                  </p:stCondLst>
                                  <p:childTnLst>
                                    <p:set>
                                      <p:cBhvr>
                                        <p:cTn id="3156" dur="1" fill="hold">
                                          <p:stCondLst>
                                            <p:cond delay="0"/>
                                          </p:stCondLst>
                                        </p:cTn>
                                        <p:tgtEl>
                                          <p:spTgt spid="584">
                                            <p:txEl>
                                              <p:pRg st="282" end="282"/>
                                            </p:txEl>
                                          </p:spTgt>
                                        </p:tgtEl>
                                        <p:attrNameLst>
                                          <p:attrName>style.visibility</p:attrName>
                                        </p:attrNameLst>
                                      </p:cBhvr>
                                      <p:to>
                                        <p:strVal val="visible"/>
                                      </p:to>
                                    </p:set>
                                  </p:childTnLst>
                                </p:cTn>
                              </p:par>
                            </p:childTnLst>
                          </p:cTn>
                        </p:par>
                      </p:childTnLst>
                    </p:cTn>
                  </p:par>
                  <p:par>
                    <p:cTn id="3157" fill="hold">
                      <p:stCondLst>
                        <p:cond delay="indefinite"/>
                      </p:stCondLst>
                      <p:childTnLst>
                        <p:par>
                          <p:cTn id="3158" fill="hold">
                            <p:stCondLst>
                              <p:cond delay="0"/>
                            </p:stCondLst>
                            <p:childTnLst>
                              <p:par>
                                <p:cTn id="3159" nodeType="clickEffect" fill="hold" presetClass="entr" presetID="1">
                                  <p:stCondLst>
                                    <p:cond delay="0"/>
                                  </p:stCondLst>
                                  <p:childTnLst>
                                    <p:set>
                                      <p:cBhvr>
                                        <p:cTn id="3160" dur="1" fill="hold">
                                          <p:stCondLst>
                                            <p:cond delay="0"/>
                                          </p:stCondLst>
                                        </p:cTn>
                                        <p:tgtEl>
                                          <p:spTgt spid="584">
                                            <p:txEl>
                                              <p:pRg st="282" end="282"/>
                                            </p:txEl>
                                          </p:spTgt>
                                        </p:tgtEl>
                                        <p:attrNameLst>
                                          <p:attrName>style.visibility</p:attrName>
                                        </p:attrNameLst>
                                      </p:cBhvr>
                                      <p:to>
                                        <p:strVal val="visible"/>
                                      </p:to>
                                    </p:set>
                                  </p:childTnLst>
                                </p:cTn>
                              </p:par>
                              <p:par>
                                <p:cTn id="3161" nodeType="withEffect" fill="hold" presetClass="entr" presetID="1">
                                  <p:stCondLst>
                                    <p:cond delay="0"/>
                                  </p:stCondLst>
                                  <p:childTnLst>
                                    <p:set>
                                      <p:cBhvr>
                                        <p:cTn id="3162" dur="1" fill="hold">
                                          <p:stCondLst>
                                            <p:cond delay="0"/>
                                          </p:stCondLst>
                                        </p:cTn>
                                        <p:tgtEl>
                                          <p:spTgt spid="586"/>
                                        </p:tgtEl>
                                        <p:attrNameLst>
                                          <p:attrName>style.visibility</p:attrName>
                                        </p:attrNameLst>
                                      </p:cBhvr>
                                      <p:to>
                                        <p:strVal val="visible"/>
                                      </p:to>
                                    </p:set>
                                  </p:childTnLst>
                                </p:cTn>
                              </p:par>
                            </p:childTnLst>
                          </p:cTn>
                        </p:par>
                      </p:childTnLst>
                    </p:cTn>
                  </p:par>
                  <p:par>
                    <p:cTn id="3163" fill="hold">
                      <p:stCondLst>
                        <p:cond delay="indefinite"/>
                      </p:stCondLst>
                      <p:childTnLst>
                        <p:par>
                          <p:cTn id="3164" fill="hold">
                            <p:stCondLst>
                              <p:cond delay="0"/>
                            </p:stCondLst>
                            <p:childTnLst>
                              <p:par>
                                <p:cTn id="3165" nodeType="clickEffect" fill="hold" presetClass="entr" presetID="1">
                                  <p:stCondLst>
                                    <p:cond delay="0"/>
                                  </p:stCondLst>
                                  <p:childTnLst>
                                    <p:set>
                                      <p:cBhvr>
                                        <p:cTn id="3166" dur="1" fill="hold">
                                          <p:stCondLst>
                                            <p:cond delay="0"/>
                                          </p:stCondLst>
                                        </p:cTn>
                                        <p:tgtEl>
                                          <p:spTgt spid="584">
                                            <p:txEl>
                                              <p:pRg st="282" end="282"/>
                                            </p:txEl>
                                          </p:spTgt>
                                        </p:tgtEl>
                                        <p:attrNameLst>
                                          <p:attrName>style.visibility</p:attrName>
                                        </p:attrNameLst>
                                      </p:cBhvr>
                                      <p:to>
                                        <p:strVal val="visible"/>
                                      </p:to>
                                    </p:set>
                                  </p:childTnLst>
                                </p:cTn>
                              </p:par>
                              <p:par>
                                <p:cTn id="3167" nodeType="withEffect" fill="hold" presetClass="entr" presetID="1">
                                  <p:stCondLst>
                                    <p:cond delay="0"/>
                                  </p:stCondLst>
                                  <p:childTnLst>
                                    <p:set>
                                      <p:cBhvr>
                                        <p:cTn id="3168" dur="1" fill="hold">
                                          <p:stCondLst>
                                            <p:cond delay="0"/>
                                          </p:stCondLst>
                                        </p:cTn>
                                        <p:tgtEl>
                                          <p:spTgt spid="584">
                                            <p:txEl>
                                              <p:pRg st="282" end="28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EBD8F131-2276-472C-ADED-D971D39D0F6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88"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Sharing the workload</a:t>
            </a:r>
            <a:endParaRPr b="0" lang="en-IN" sz="1800" spc="-1" strike="noStrike">
              <a:solidFill>
                <a:srgbClr val="000000"/>
              </a:solidFill>
              <a:uFill>
                <a:solidFill>
                  <a:srgbClr val="ffffff"/>
                </a:solidFill>
              </a:uFill>
              <a:latin typeface="Arial"/>
            </a:endParaRPr>
          </a:p>
        </p:txBody>
      </p:sp>
      <p:sp>
        <p:nvSpPr>
          <p:cNvPr id="589" name="CustomShape 3"/>
          <p:cNvSpPr/>
          <p:nvPr/>
        </p:nvSpPr>
        <p:spPr>
          <a:xfrm>
            <a:off x="457920" y="1259640"/>
            <a:ext cx="9040320" cy="5780520"/>
          </a:xfrm>
          <a:prstGeom prst="rect">
            <a:avLst/>
          </a:prstGeom>
          <a:noFill/>
          <a:ln>
            <a:noFill/>
          </a:ln>
        </p:spPr>
        <p:style>
          <a:lnRef idx="0"/>
          <a:fillRef idx="0"/>
          <a:effectRef idx="0"/>
          <a:fontRef idx="minor"/>
        </p:style>
        <p:txBody>
          <a:bodyPr lIns="101880" rIns="101880" tIns="51120" bIns="51120"/>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for(i = 0; i &lt; N; i++)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a[i] = f(i);  // f() is an expensive computation</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Naïve strategy: Split the iterations evenly among processors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e.g., if there are 4 processors </a:t>
            </a:r>
            <a:r>
              <a:rPr b="0" i="1" lang="en-IN" sz="2000" spc="-1" strike="noStrike">
                <a:solidFill>
                  <a:srgbClr val="000000"/>
                </a:solidFill>
                <a:uFill>
                  <a:solidFill>
                    <a:srgbClr val="ffffff"/>
                  </a:solidFill>
                </a:uFill>
                <a:latin typeface="Trebuchet MS"/>
                <a:ea typeface="ＭＳ Ｐゴシック"/>
              </a:rPr>
              <a:t>P</a:t>
            </a:r>
            <a:r>
              <a:rPr b="0" lang="en-IN" sz="2000" spc="-1" strike="noStrike" baseline="-25000">
                <a:solidFill>
                  <a:srgbClr val="000000"/>
                </a:solidFill>
                <a:uFill>
                  <a:solidFill>
                    <a:srgbClr val="ffffff"/>
                  </a:solidFill>
                </a:uFill>
                <a:latin typeface="Trebuchet MS"/>
                <a:ea typeface="ＭＳ Ｐゴシック"/>
              </a:rPr>
              <a:t>1</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P</a:t>
            </a:r>
            <a:r>
              <a:rPr b="0" lang="en-IN" sz="2000" spc="-1" strike="noStrike" baseline="-25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P</a:t>
            </a:r>
            <a:r>
              <a:rPr b="0" lang="en-IN" sz="2000" spc="-1" strike="noStrike" baseline="-25000">
                <a:solidFill>
                  <a:srgbClr val="000000"/>
                </a:solidFill>
                <a:uFill>
                  <a:solidFill>
                    <a:srgbClr val="ffffff"/>
                  </a:solidFill>
                </a:uFill>
                <a:latin typeface="Trebuchet MS"/>
                <a:ea typeface="ＭＳ Ｐゴシック"/>
              </a:rPr>
              <a:t>3</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P</a:t>
            </a:r>
            <a:r>
              <a:rPr b="0" lang="en-IN" sz="2000" spc="-1" strike="noStrike" baseline="-25000">
                <a:solidFill>
                  <a:srgbClr val="000000"/>
                </a:solidFill>
                <a:uFill>
                  <a:solidFill>
                    <a:srgbClr val="ffffff"/>
                  </a:solidFill>
                </a:uFill>
                <a:latin typeface="Trebuchet MS"/>
                <a:ea typeface="ＭＳ Ｐゴシック"/>
              </a:rPr>
              <a:t>4</a:t>
            </a:r>
            <a:r>
              <a:rPr b="0" lang="en-IN" sz="2000" spc="-1" strike="noStrike">
                <a:solidFill>
                  <a:srgbClr val="000000"/>
                </a:solidFill>
                <a:uFill>
                  <a:solidFill>
                    <a:srgbClr val="ffffff"/>
                  </a:solidFill>
                </a:uFill>
                <a:latin typeface="Trebuchet MS"/>
                <a:ea typeface="ＭＳ Ｐゴシック"/>
              </a:rPr>
              <a:t> then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does very poorly if some iterations take much longer than others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Task scheduler cannot predict this!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Even if it could, finding the optimal split is </a:t>
            </a:r>
            <a:r>
              <a:rPr b="0" lang="en-IN" sz="2000" spc="-1" strike="noStrike">
                <a:solidFill>
                  <a:srgbClr val="3333cc"/>
                </a:solidFill>
                <a:uFill>
                  <a:solidFill>
                    <a:srgbClr val="ffffff"/>
                  </a:solidFill>
                </a:uFill>
                <a:latin typeface="Trebuchet MS"/>
                <a:ea typeface="ＭＳ Ｐゴシック"/>
              </a:rPr>
              <a:t>NP-hard</a:t>
            </a:r>
            <a:endParaRPr b="0" lang="en-IN" sz="1800" spc="-1" strike="noStrike">
              <a:solidFill>
                <a:srgbClr val="000000"/>
              </a:solidFill>
              <a:uFill>
                <a:solidFill>
                  <a:srgbClr val="ffffff"/>
                </a:solidFill>
              </a:uFill>
              <a:latin typeface="Arial"/>
            </a:endParaRPr>
          </a:p>
        </p:txBody>
      </p:sp>
      <p:sp>
        <p:nvSpPr>
          <p:cNvPr id="590" name="CustomShape 4"/>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4D315C3F-3F10-4483-A2CF-79EAB578C4EF}"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graphicFrame>
        <p:nvGraphicFramePr>
          <p:cNvPr id="591" name="Table 5"/>
          <p:cNvGraphicFramePr/>
          <p:nvPr/>
        </p:nvGraphicFramePr>
        <p:xfrm>
          <a:off x="1679760" y="4331160"/>
          <a:ext cx="6719400" cy="360360"/>
        </p:xfrm>
        <a:graphic>
          <a:graphicData uri="http://schemas.openxmlformats.org/drawingml/2006/table">
            <a:tbl>
              <a:tblPr/>
              <a:tblGrid>
                <a:gridCol w="1679400"/>
                <a:gridCol w="1679400"/>
                <a:gridCol w="1679400"/>
                <a:gridCol w="1681560"/>
              </a:tblGrid>
              <a:tr h="360360">
                <a:tc>
                  <a:txBody>
                    <a:bodyPr/>
                    <a:p>
                      <a:pPr>
                        <a:lnSpc>
                          <a:spcPct val="100000"/>
                        </a:lnSpc>
                      </a:pPr>
                      <a:r>
                        <a:rPr b="1" lang="en-IN" sz="1800" spc="-1" strike="noStrike">
                          <a:solidFill>
                            <a:srgbClr val="000000"/>
                          </a:solidFill>
                          <a:uFill>
                            <a:solidFill>
                              <a:srgbClr val="ffffff"/>
                            </a:solidFill>
                          </a:uFill>
                          <a:latin typeface="Trebuchet MS"/>
                        </a:rPr>
                        <a:t>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nSpc>
                          <a:spcPct val="100000"/>
                        </a:lnSpc>
                      </a:pPr>
                      <a:r>
                        <a:rPr b="1" lang="en-IN" sz="1800" spc="-1" strike="noStrike">
                          <a:solidFill>
                            <a:srgbClr val="000000"/>
                          </a:solidFill>
                          <a:uFill>
                            <a:solidFill>
                              <a:srgbClr val="ffffff"/>
                            </a:solidFill>
                          </a:uFill>
                          <a:latin typeface="Trebuchet MS"/>
                        </a:rPr>
                        <a:t>N/4</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nSpc>
                          <a:spcPct val="100000"/>
                        </a:lnSpc>
                      </a:pPr>
                      <a:r>
                        <a:rPr b="1" lang="en-IN" sz="1800" spc="-1" strike="noStrike">
                          <a:solidFill>
                            <a:srgbClr val="000000"/>
                          </a:solidFill>
                          <a:uFill>
                            <a:solidFill>
                              <a:srgbClr val="ffffff"/>
                            </a:solidFill>
                          </a:uFill>
                          <a:latin typeface="Trebuchet MS"/>
                        </a:rPr>
                        <a:t>N/2</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nSpc>
                          <a:spcPct val="100000"/>
                        </a:lnSpc>
                      </a:pPr>
                      <a:r>
                        <a:rPr b="1" lang="en-IN" sz="1800" spc="-1" strike="noStrike">
                          <a:solidFill>
                            <a:srgbClr val="000000"/>
                          </a:solidFill>
                          <a:uFill>
                            <a:solidFill>
                              <a:srgbClr val="ffffff"/>
                            </a:solidFill>
                          </a:uFill>
                          <a:latin typeface="Trebuchet MS"/>
                        </a:rPr>
                        <a:t>3N/4</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sp>
        <p:nvSpPr>
          <p:cNvPr id="592" name="CustomShape 6"/>
          <p:cNvSpPr/>
          <p:nvPr/>
        </p:nvSpPr>
        <p:spPr>
          <a:xfrm>
            <a:off x="2374200" y="4673880"/>
            <a:ext cx="379080" cy="401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Trebuchet MS"/>
                <a:ea typeface="ＭＳ Ｐゴシック"/>
              </a:rPr>
              <a:t>P</a:t>
            </a:r>
            <a:r>
              <a:rPr b="0" lang="en-IN" sz="18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593" name="CustomShape 7"/>
          <p:cNvSpPr/>
          <p:nvPr/>
        </p:nvSpPr>
        <p:spPr>
          <a:xfrm>
            <a:off x="3965400" y="4673880"/>
            <a:ext cx="379080" cy="401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Trebuchet MS"/>
                <a:ea typeface="ＭＳ Ｐゴシック"/>
              </a:rPr>
              <a:t>P</a:t>
            </a:r>
            <a:r>
              <a:rPr b="0" lang="en-IN" sz="1800" spc="-1" strike="noStrike" baseline="-25000">
                <a:solidFill>
                  <a:srgbClr val="000000"/>
                </a:solidFill>
                <a:uFill>
                  <a:solidFill>
                    <a:srgbClr val="ffffff"/>
                  </a:solidFill>
                </a:uFill>
                <a:latin typeface="Trebuchet MS"/>
                <a:ea typeface="ＭＳ Ｐゴシック"/>
              </a:rPr>
              <a:t>2</a:t>
            </a:r>
            <a:endParaRPr b="0" lang="en-IN" sz="1800" spc="-1" strike="noStrike">
              <a:solidFill>
                <a:srgbClr val="000000"/>
              </a:solidFill>
              <a:uFill>
                <a:solidFill>
                  <a:srgbClr val="ffffff"/>
                </a:solidFill>
              </a:uFill>
              <a:latin typeface="Arial"/>
            </a:endParaRPr>
          </a:p>
        </p:txBody>
      </p:sp>
      <p:sp>
        <p:nvSpPr>
          <p:cNvPr id="594" name="CustomShape 8"/>
          <p:cNvSpPr/>
          <p:nvPr/>
        </p:nvSpPr>
        <p:spPr>
          <a:xfrm>
            <a:off x="5722200" y="4676040"/>
            <a:ext cx="379080" cy="401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Trebuchet MS"/>
                <a:ea typeface="ＭＳ Ｐゴシック"/>
              </a:rPr>
              <a:t>P</a:t>
            </a:r>
            <a:r>
              <a:rPr b="0" lang="en-IN" sz="1800" spc="-1" strike="noStrike" baseline="-25000">
                <a:solidFill>
                  <a:srgbClr val="000000"/>
                </a:solidFill>
                <a:uFill>
                  <a:solidFill>
                    <a:srgbClr val="ffffff"/>
                  </a:solidFill>
                </a:uFill>
                <a:latin typeface="Trebuchet MS"/>
                <a:ea typeface="ＭＳ Ｐゴシック"/>
              </a:rPr>
              <a:t>3</a:t>
            </a:r>
            <a:endParaRPr b="0" lang="en-IN" sz="1800" spc="-1" strike="noStrike">
              <a:solidFill>
                <a:srgbClr val="000000"/>
              </a:solidFill>
              <a:uFill>
                <a:solidFill>
                  <a:srgbClr val="ffffff"/>
                </a:solidFill>
              </a:uFill>
              <a:latin typeface="Arial"/>
            </a:endParaRPr>
          </a:p>
        </p:txBody>
      </p:sp>
      <p:sp>
        <p:nvSpPr>
          <p:cNvPr id="595" name="CustomShape 9"/>
          <p:cNvSpPr/>
          <p:nvPr/>
        </p:nvSpPr>
        <p:spPr>
          <a:xfrm>
            <a:off x="7325640" y="4681080"/>
            <a:ext cx="379080" cy="401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Trebuchet MS"/>
                <a:ea typeface="ＭＳ Ｐゴシック"/>
              </a:rPr>
              <a:t>P</a:t>
            </a:r>
            <a:r>
              <a:rPr b="0" lang="en-IN" sz="1800" spc="-1" strike="noStrike" baseline="-25000">
                <a:solidFill>
                  <a:srgbClr val="000000"/>
                </a:solidFill>
                <a:uFill>
                  <a:solidFill>
                    <a:srgbClr val="ffffff"/>
                  </a:solidFill>
                </a:uFill>
                <a:latin typeface="Trebuchet MS"/>
                <a:ea typeface="ＭＳ Ｐゴシック"/>
              </a:rPr>
              <a:t>4</a:t>
            </a:r>
            <a:endParaRPr b="0" lang="en-IN" sz="1800" spc="-1" strike="noStrike">
              <a:solidFill>
                <a:srgbClr val="000000"/>
              </a:solidFill>
              <a:uFill>
                <a:solidFill>
                  <a:srgbClr val="ffffff"/>
                </a:solidFill>
              </a:uFill>
              <a:latin typeface="Arial"/>
            </a:endParaRPr>
          </a:p>
        </p:txBody>
      </p:sp>
    </p:spTree>
  </p:cSld>
  <p:timing>
    <p:tnLst>
      <p:par>
        <p:cTn id="3169" dur="indefinite" restart="never" nodeType="tmRoot">
          <p:childTnLst>
            <p:seq>
              <p:cTn id="3170" dur="indefinite" nodeType="mainSeq">
                <p:childTnLst>
                  <p:par>
                    <p:cTn id="3171" fill="hold">
                      <p:stCondLst>
                        <p:cond delay="indefinite"/>
                      </p:stCondLst>
                      <p:childTnLst>
                        <p:par>
                          <p:cTn id="3172" fill="hold">
                            <p:stCondLst>
                              <p:cond delay="0"/>
                            </p:stCondLst>
                            <p:childTnLst>
                              <p:par>
                                <p:cTn id="3173" nodeType="clickEffect" fill="hold" presetClass="entr" presetID="1">
                                  <p:stCondLst>
                                    <p:cond delay="0"/>
                                  </p:stCondLst>
                                  <p:childTnLst>
                                    <p:set>
                                      <p:cBhvr>
                                        <p:cTn id="3174" dur="1" fill="hold">
                                          <p:stCondLst>
                                            <p:cond delay="0"/>
                                          </p:stCondLst>
                                        </p:cTn>
                                        <p:tgtEl>
                                          <p:spTgt spid="589">
                                            <p:txEl>
                                              <p:pRg st="356" end="356"/>
                                            </p:txEl>
                                          </p:spTgt>
                                        </p:tgtEl>
                                        <p:attrNameLst>
                                          <p:attrName>style.visibility</p:attrName>
                                        </p:attrNameLst>
                                      </p:cBhvr>
                                      <p:to>
                                        <p:strVal val="visible"/>
                                      </p:to>
                                    </p:set>
                                  </p:childTnLst>
                                </p:cTn>
                              </p:par>
                            </p:childTnLst>
                          </p:cTn>
                        </p:par>
                      </p:childTnLst>
                    </p:cTn>
                  </p:par>
                  <p:par>
                    <p:cTn id="3175" fill="hold">
                      <p:stCondLst>
                        <p:cond delay="indefinite"/>
                      </p:stCondLst>
                      <p:childTnLst>
                        <p:par>
                          <p:cTn id="3176" fill="hold">
                            <p:stCondLst>
                              <p:cond delay="0"/>
                            </p:stCondLst>
                            <p:childTnLst>
                              <p:par>
                                <p:cTn id="3177" nodeType="clickEffect" fill="hold" presetClass="entr" presetID="1">
                                  <p:stCondLst>
                                    <p:cond delay="0"/>
                                  </p:stCondLst>
                                  <p:childTnLst>
                                    <p:set>
                                      <p:cBhvr>
                                        <p:cTn id="3178" dur="1" fill="hold">
                                          <p:stCondLst>
                                            <p:cond delay="0"/>
                                          </p:stCondLst>
                                        </p:cTn>
                                        <p:tgtEl>
                                          <p:spTgt spid="589">
                                            <p:txEl>
                                              <p:pRg st="356" end="356"/>
                                            </p:txEl>
                                          </p:spTgt>
                                        </p:tgtEl>
                                        <p:attrNameLst>
                                          <p:attrName>style.visibility</p:attrName>
                                        </p:attrNameLst>
                                      </p:cBhvr>
                                      <p:to>
                                        <p:strVal val="visible"/>
                                      </p:to>
                                    </p:set>
                                  </p:childTnLst>
                                </p:cTn>
                              </p:par>
                            </p:childTnLst>
                          </p:cTn>
                        </p:par>
                      </p:childTnLst>
                    </p:cTn>
                  </p:par>
                  <p:par>
                    <p:cTn id="3179" fill="hold">
                      <p:stCondLst>
                        <p:cond delay="indefinite"/>
                      </p:stCondLst>
                      <p:childTnLst>
                        <p:par>
                          <p:cTn id="3180" fill="hold">
                            <p:stCondLst>
                              <p:cond delay="0"/>
                            </p:stCondLst>
                            <p:childTnLst>
                              <p:par>
                                <p:cTn id="3181" nodeType="clickEffect" fill="hold" presetClass="entr" presetID="1">
                                  <p:stCondLst>
                                    <p:cond delay="0"/>
                                  </p:stCondLst>
                                  <p:childTnLst>
                                    <p:set>
                                      <p:cBhvr>
                                        <p:cTn id="3182" dur="1" fill="hold">
                                          <p:stCondLst>
                                            <p:cond delay="0"/>
                                          </p:stCondLst>
                                        </p:cTn>
                                        <p:tgtEl>
                                          <p:spTgt spid="591"/>
                                        </p:tgtEl>
                                        <p:attrNameLst>
                                          <p:attrName>style.visibility</p:attrName>
                                        </p:attrNameLst>
                                      </p:cBhvr>
                                      <p:to>
                                        <p:strVal val="visible"/>
                                      </p:to>
                                    </p:set>
                                  </p:childTnLst>
                                </p:cTn>
                              </p:par>
                            </p:childTnLst>
                          </p:cTn>
                        </p:par>
                      </p:childTnLst>
                    </p:cTn>
                  </p:par>
                  <p:par>
                    <p:cTn id="3183" fill="hold">
                      <p:stCondLst>
                        <p:cond delay="indefinite"/>
                      </p:stCondLst>
                      <p:childTnLst>
                        <p:par>
                          <p:cTn id="3184" fill="hold">
                            <p:stCondLst>
                              <p:cond delay="0"/>
                            </p:stCondLst>
                            <p:childTnLst>
                              <p:par>
                                <p:cTn id="3185" nodeType="clickEffect" fill="hold" presetClass="entr" presetID="1">
                                  <p:stCondLst>
                                    <p:cond delay="0"/>
                                  </p:stCondLst>
                                  <p:childTnLst>
                                    <p:set>
                                      <p:cBhvr>
                                        <p:cTn id="3186" dur="1" fill="hold">
                                          <p:stCondLst>
                                            <p:cond delay="0"/>
                                          </p:stCondLst>
                                        </p:cTn>
                                        <p:attrNameLst>
                                          <p:attrName>style.visibility</p:attrName>
                                        </p:attrNameLst>
                                      </p:cBhvr>
                                      <p:to>
                                        <p:strVal val="visible"/>
                                      </p:to>
                                    </p:set>
                                  </p:childTnLst>
                                </p:cTn>
                              </p:par>
                            </p:childTnLst>
                          </p:cTn>
                        </p:par>
                      </p:childTnLst>
                    </p:cTn>
                  </p:par>
                  <p:par>
                    <p:cTn id="3187" fill="hold">
                      <p:stCondLst>
                        <p:cond delay="indefinite"/>
                      </p:stCondLst>
                      <p:childTnLst>
                        <p:par>
                          <p:cTn id="3188" fill="hold">
                            <p:stCondLst>
                              <p:cond delay="0"/>
                            </p:stCondLst>
                            <p:childTnLst>
                              <p:par>
                                <p:cTn id="3189" nodeType="clickEffect" fill="hold" presetClass="entr" presetID="1">
                                  <p:stCondLst>
                                    <p:cond delay="0"/>
                                  </p:stCondLst>
                                  <p:childTnLst>
                                    <p:set>
                                      <p:cBhvr>
                                        <p:cTn id="3190" dur="1" fill="hold">
                                          <p:stCondLst>
                                            <p:cond delay="0"/>
                                          </p:stCondLst>
                                        </p:cTn>
                                        <p:tgtEl>
                                          <p:spTgt spid="589">
                                            <p:txEl>
                                              <p:pRg st="356" end="356"/>
                                            </p:txEl>
                                          </p:spTgt>
                                        </p:tgtEl>
                                        <p:attrNameLst>
                                          <p:attrName>style.visibility</p:attrName>
                                        </p:attrNameLst>
                                      </p:cBhvr>
                                      <p:to>
                                        <p:strVal val="visible"/>
                                      </p:to>
                                    </p:set>
                                  </p:childTnLst>
                                </p:cTn>
                              </p:par>
                            </p:childTnLst>
                          </p:cTn>
                        </p:par>
                      </p:childTnLst>
                    </p:cTn>
                  </p:par>
                  <p:par>
                    <p:cTn id="3191" fill="hold">
                      <p:stCondLst>
                        <p:cond delay="indefinite"/>
                      </p:stCondLst>
                      <p:childTnLst>
                        <p:par>
                          <p:cTn id="3192" fill="hold">
                            <p:stCondLst>
                              <p:cond delay="0"/>
                            </p:stCondLst>
                            <p:childTnLst>
                              <p:par>
                                <p:cTn id="3193" nodeType="clickEffect" fill="hold" presetClass="entr" presetID="1">
                                  <p:stCondLst>
                                    <p:cond delay="0"/>
                                  </p:stCondLst>
                                  <p:childTnLst>
                                    <p:set>
                                      <p:cBhvr>
                                        <p:cTn id="3194" dur="1" fill="hold">
                                          <p:stCondLst>
                                            <p:cond delay="0"/>
                                          </p:stCondLst>
                                        </p:cTn>
                                        <p:tgtEl>
                                          <p:spTgt spid="589">
                                            <p:txEl>
                                              <p:pRg st="356" end="356"/>
                                            </p:txEl>
                                          </p:spTgt>
                                        </p:tgtEl>
                                        <p:attrNameLst>
                                          <p:attrName>style.visibility</p:attrName>
                                        </p:attrNameLst>
                                      </p:cBhvr>
                                      <p:to>
                                        <p:strVal val="visible"/>
                                      </p:to>
                                    </p:set>
                                  </p:childTnLst>
                                </p:cTn>
                              </p:par>
                            </p:childTnLst>
                          </p:cTn>
                        </p:par>
                      </p:childTnLst>
                    </p:cTn>
                  </p:par>
                  <p:par>
                    <p:cTn id="3195" fill="hold">
                      <p:stCondLst>
                        <p:cond delay="indefinite"/>
                      </p:stCondLst>
                      <p:childTnLst>
                        <p:par>
                          <p:cTn id="3196" fill="hold">
                            <p:stCondLst>
                              <p:cond delay="0"/>
                            </p:stCondLst>
                            <p:childTnLst>
                              <p:par>
                                <p:cTn id="3197" nodeType="clickEffect" fill="hold" presetClass="entr" presetID="1">
                                  <p:stCondLst>
                                    <p:cond delay="0"/>
                                  </p:stCondLst>
                                  <p:childTnLst>
                                    <p:set>
                                      <p:cBhvr>
                                        <p:cTn id="3198" dur="1" fill="hold">
                                          <p:stCondLst>
                                            <p:cond delay="0"/>
                                          </p:stCondLst>
                                        </p:cTn>
                                        <p:tgtEl>
                                          <p:spTgt spid="589">
                                            <p:txEl>
                                              <p:pRg st="356" end="35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78943CBF-8764-4A45-A8DB-0CCD05080B8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597"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Work-Stealing Heuristic</a:t>
            </a:r>
            <a:endParaRPr b="0" lang="en-IN" sz="1800" spc="-1" strike="noStrike">
              <a:solidFill>
                <a:srgbClr val="000000"/>
              </a:solidFill>
              <a:uFill>
                <a:solidFill>
                  <a:srgbClr val="ffffff"/>
                </a:solidFill>
              </a:uFill>
              <a:latin typeface="Arial"/>
            </a:endParaRPr>
          </a:p>
        </p:txBody>
      </p:sp>
      <p:sp>
        <p:nvSpPr>
          <p:cNvPr id="598"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Each available processor will maintain a deque of tasks (sub-ranges)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P</a:t>
            </a:r>
            <a:r>
              <a:rPr b="0" lang="en-IN" sz="2000" spc="-1" strike="noStrike" baseline="-25000">
                <a:solidFill>
                  <a:srgbClr val="000000"/>
                </a:solidFill>
                <a:uFill>
                  <a:solidFill>
                    <a:srgbClr val="ffffff"/>
                  </a:solidFill>
                </a:uFill>
                <a:latin typeface="Trebuchet MS"/>
                <a:ea typeface="ＭＳ Ｐゴシック"/>
              </a:rPr>
              <a:t>1</a:t>
            </a:r>
            <a:r>
              <a:rPr b="0" lang="en-IN" sz="2000" spc="-1" strike="noStrike">
                <a:solidFill>
                  <a:srgbClr val="000000"/>
                </a:solidFill>
                <a:uFill>
                  <a:solidFill>
                    <a:srgbClr val="ffffff"/>
                  </a:solidFill>
                </a:uFill>
                <a:latin typeface="Trebuchet MS"/>
                <a:ea typeface="ＭＳ Ｐゴシック"/>
              </a:rPr>
              <a:t>’s deque: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P</a:t>
            </a:r>
            <a:r>
              <a:rPr b="0" lang="en-IN" sz="2000" spc="-1" strike="noStrike" baseline="-25000">
                <a:solidFill>
                  <a:srgbClr val="000000"/>
                </a:solidFill>
                <a:uFill>
                  <a:solidFill>
                    <a:srgbClr val="ffffff"/>
                  </a:solidFill>
                </a:uFill>
                <a:latin typeface="Trebuchet MS"/>
                <a:ea typeface="ＭＳ Ｐゴシック"/>
              </a:rPr>
              <a:t>1</a:t>
            </a:r>
            <a:r>
              <a:rPr b="0" lang="en-IN" sz="2000" spc="-1" strike="noStrike">
                <a:solidFill>
                  <a:srgbClr val="000000"/>
                </a:solidFill>
                <a:uFill>
                  <a:solidFill>
                    <a:srgbClr val="ffffff"/>
                  </a:solidFill>
                </a:uFill>
                <a:latin typeface="Trebuchet MS"/>
                <a:ea typeface="ＭＳ Ｐゴシック"/>
              </a:rPr>
              <a:t> processes its deque bottom-up</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if P</a:t>
            </a:r>
            <a:r>
              <a:rPr b="0" lang="en-IN" sz="2000" spc="-1" strike="noStrike" baseline="-25000">
                <a:solidFill>
                  <a:srgbClr val="000000"/>
                </a:solidFill>
                <a:uFill>
                  <a:solidFill>
                    <a:srgbClr val="ffffff"/>
                  </a:solidFill>
                </a:uFill>
                <a:latin typeface="Trebuchet MS"/>
                <a:ea typeface="ＭＳ Ｐゴシック"/>
              </a:rPr>
              <a:t>1</a:t>
            </a:r>
            <a:r>
              <a:rPr b="0" lang="en-IN" sz="2000" spc="-1" strike="noStrike">
                <a:solidFill>
                  <a:srgbClr val="000000"/>
                </a:solidFill>
                <a:uFill>
                  <a:solidFill>
                    <a:srgbClr val="ffffff"/>
                  </a:solidFill>
                </a:uFill>
                <a:latin typeface="Trebuchet MS"/>
                <a:ea typeface="ＭＳ Ｐゴシック"/>
              </a:rPr>
              <a:t> done, it </a:t>
            </a:r>
            <a:r>
              <a:rPr b="0" lang="en-IN" sz="2000" spc="-1" strike="noStrike">
                <a:solidFill>
                  <a:srgbClr val="ff0000"/>
                </a:solidFill>
                <a:uFill>
                  <a:solidFill>
                    <a:srgbClr val="ffffff"/>
                  </a:solidFill>
                </a:uFill>
                <a:latin typeface="Trebuchet MS"/>
                <a:ea typeface="ＭＳ Ｐゴシック"/>
              </a:rPr>
              <a:t>steals</a:t>
            </a:r>
            <a:r>
              <a:rPr b="0" lang="en-IN" sz="2000" spc="-1" strike="noStrike">
                <a:solidFill>
                  <a:srgbClr val="000000"/>
                </a:solidFill>
                <a:uFill>
                  <a:solidFill>
                    <a:srgbClr val="ffffff"/>
                  </a:solidFill>
                </a:uFill>
                <a:latin typeface="Trebuchet MS"/>
                <a:ea typeface="ＭＳ Ｐゴシック"/>
              </a:rPr>
              <a:t> from </a:t>
            </a:r>
            <a:r>
              <a:rPr b="0" i="1" lang="en-IN" sz="2000" spc="-1" strike="noStrike">
                <a:solidFill>
                  <a:srgbClr val="000000"/>
                </a:solidFill>
                <a:uFill>
                  <a:solidFill>
                    <a:srgbClr val="ffffff"/>
                  </a:solidFill>
                </a:uFill>
                <a:latin typeface="Trebuchet MS"/>
                <a:ea typeface="ＭＳ Ｐゴシック"/>
              </a:rPr>
              <a:t>top</a:t>
            </a:r>
            <a:r>
              <a:rPr b="0" lang="en-IN" sz="2000" spc="-1" strike="noStrike">
                <a:solidFill>
                  <a:srgbClr val="000000"/>
                </a:solidFill>
                <a:uFill>
                  <a:solidFill>
                    <a:srgbClr val="ffffff"/>
                  </a:solidFill>
                </a:uFill>
                <a:latin typeface="Trebuchet MS"/>
                <a:ea typeface="ＭＳ Ｐゴシック"/>
              </a:rPr>
              <a:t> of P</a:t>
            </a:r>
            <a:r>
              <a:rPr b="0" lang="en-IN" sz="2000" spc="-1" strike="noStrike" baseline="-25000">
                <a:solidFill>
                  <a:srgbClr val="000000"/>
                </a:solidFill>
                <a:uFill>
                  <a:solidFill>
                    <a:srgbClr val="ffffff"/>
                  </a:solidFill>
                </a:uFill>
                <a:latin typeface="Trebuchet MS"/>
                <a:ea typeface="ＭＳ Ｐゴシック"/>
              </a:rPr>
              <a:t>random</a:t>
            </a:r>
            <a:r>
              <a:rPr b="0" lang="en-IN" sz="2000" spc="-1" strike="noStrike">
                <a:solidFill>
                  <a:srgbClr val="000000"/>
                </a:solidFill>
                <a:uFill>
                  <a:solidFill>
                    <a:srgbClr val="ffffff"/>
                  </a:solidFill>
                </a:uFill>
                <a:latin typeface="Trebuchet MS"/>
                <a:ea typeface="ＭＳ Ｐゴシック"/>
              </a:rPr>
              <a:t>’s deque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An improvement:</a:t>
            </a:r>
            <a:endParaRPr b="0" lang="en-IN" sz="1800" spc="-1" strike="noStrike">
              <a:solidFill>
                <a:srgbClr val="000000"/>
              </a:solidFill>
              <a:uFill>
                <a:solidFill>
                  <a:srgbClr val="ffffff"/>
                </a:solidFill>
              </a:uFill>
              <a:latin typeface="Arial"/>
            </a:endParaRPr>
          </a:p>
        </p:txBody>
      </p:sp>
      <p:graphicFrame>
        <p:nvGraphicFramePr>
          <p:cNvPr id="599" name="Table 4"/>
          <p:cNvGraphicFramePr/>
          <p:nvPr/>
        </p:nvGraphicFramePr>
        <p:xfrm>
          <a:off x="1679760" y="1366560"/>
          <a:ext cx="6719400" cy="360360"/>
        </p:xfrm>
        <a:graphic>
          <a:graphicData uri="http://schemas.openxmlformats.org/drawingml/2006/table">
            <a:tbl>
              <a:tblPr/>
              <a:tblGrid>
                <a:gridCol w="1679400"/>
                <a:gridCol w="1679400"/>
                <a:gridCol w="1679400"/>
                <a:gridCol w="1681560"/>
              </a:tblGrid>
              <a:tr h="360360">
                <a:tc>
                  <a:txBody>
                    <a:bodyPr/>
                    <a:p>
                      <a:pPr>
                        <a:lnSpc>
                          <a:spcPct val="100000"/>
                        </a:lnSpc>
                      </a:pPr>
                      <a:r>
                        <a:rPr b="1" lang="en-IN" sz="1800" spc="-1" strike="noStrike">
                          <a:solidFill>
                            <a:srgbClr val="000000"/>
                          </a:solidFill>
                          <a:uFill>
                            <a:solidFill>
                              <a:srgbClr val="ffffff"/>
                            </a:solidFill>
                          </a:uFill>
                          <a:latin typeface="Trebuchet MS"/>
                        </a:rPr>
                        <a:t>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nSpc>
                          <a:spcPct val="100000"/>
                        </a:lnSpc>
                      </a:pPr>
                      <a:r>
                        <a:rPr b="1" lang="en-IN" sz="1800" spc="-1" strike="noStrike">
                          <a:solidFill>
                            <a:srgbClr val="000000"/>
                          </a:solidFill>
                          <a:uFill>
                            <a:solidFill>
                              <a:srgbClr val="ffffff"/>
                            </a:solidFill>
                          </a:uFill>
                          <a:latin typeface="Trebuchet MS"/>
                        </a:rPr>
                        <a:t>N/4</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nSpc>
                          <a:spcPct val="100000"/>
                        </a:lnSpc>
                      </a:pPr>
                      <a:r>
                        <a:rPr b="1" lang="en-IN" sz="1800" spc="-1" strike="noStrike">
                          <a:solidFill>
                            <a:srgbClr val="000000"/>
                          </a:solidFill>
                          <a:uFill>
                            <a:solidFill>
                              <a:srgbClr val="ffffff"/>
                            </a:solidFill>
                          </a:uFill>
                          <a:latin typeface="Trebuchet MS"/>
                        </a:rPr>
                        <a:t>N/2</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nSpc>
                          <a:spcPct val="100000"/>
                        </a:lnSpc>
                      </a:pPr>
                      <a:r>
                        <a:rPr b="1" lang="en-IN" sz="1800" spc="-1" strike="noStrike">
                          <a:solidFill>
                            <a:srgbClr val="000000"/>
                          </a:solidFill>
                          <a:uFill>
                            <a:solidFill>
                              <a:srgbClr val="ffffff"/>
                            </a:solidFill>
                          </a:uFill>
                          <a:latin typeface="Trebuchet MS"/>
                        </a:rPr>
                        <a:t>3N/4</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sp>
        <p:nvSpPr>
          <p:cNvPr id="600" name="CustomShape 5"/>
          <p:cNvSpPr/>
          <p:nvPr/>
        </p:nvSpPr>
        <p:spPr>
          <a:xfrm>
            <a:off x="2374200" y="1709280"/>
            <a:ext cx="379080" cy="401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Trebuchet MS"/>
                <a:ea typeface="ＭＳ Ｐゴシック"/>
              </a:rPr>
              <a:t>P</a:t>
            </a:r>
            <a:r>
              <a:rPr b="0" lang="en-IN" sz="18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601" name="CustomShape 6"/>
          <p:cNvSpPr/>
          <p:nvPr/>
        </p:nvSpPr>
        <p:spPr>
          <a:xfrm>
            <a:off x="3965400" y="1709280"/>
            <a:ext cx="379080" cy="401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Trebuchet MS"/>
                <a:ea typeface="ＭＳ Ｐゴシック"/>
              </a:rPr>
              <a:t>P</a:t>
            </a:r>
            <a:r>
              <a:rPr b="0" lang="en-IN" sz="1800" spc="-1" strike="noStrike" baseline="-25000">
                <a:solidFill>
                  <a:srgbClr val="000000"/>
                </a:solidFill>
                <a:uFill>
                  <a:solidFill>
                    <a:srgbClr val="ffffff"/>
                  </a:solidFill>
                </a:uFill>
                <a:latin typeface="Trebuchet MS"/>
                <a:ea typeface="ＭＳ Ｐゴシック"/>
              </a:rPr>
              <a:t>2</a:t>
            </a:r>
            <a:endParaRPr b="0" lang="en-IN" sz="1800" spc="-1" strike="noStrike">
              <a:solidFill>
                <a:srgbClr val="000000"/>
              </a:solidFill>
              <a:uFill>
                <a:solidFill>
                  <a:srgbClr val="ffffff"/>
                </a:solidFill>
              </a:uFill>
              <a:latin typeface="Arial"/>
            </a:endParaRPr>
          </a:p>
        </p:txBody>
      </p:sp>
      <p:sp>
        <p:nvSpPr>
          <p:cNvPr id="602" name="CustomShape 7"/>
          <p:cNvSpPr/>
          <p:nvPr/>
        </p:nvSpPr>
        <p:spPr>
          <a:xfrm>
            <a:off x="5722200" y="1711080"/>
            <a:ext cx="379080" cy="401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Trebuchet MS"/>
                <a:ea typeface="ＭＳ Ｐゴシック"/>
              </a:rPr>
              <a:t>P</a:t>
            </a:r>
            <a:r>
              <a:rPr b="0" lang="en-IN" sz="1800" spc="-1" strike="noStrike" baseline="-25000">
                <a:solidFill>
                  <a:srgbClr val="000000"/>
                </a:solidFill>
                <a:uFill>
                  <a:solidFill>
                    <a:srgbClr val="ffffff"/>
                  </a:solidFill>
                </a:uFill>
                <a:latin typeface="Trebuchet MS"/>
                <a:ea typeface="ＭＳ Ｐゴシック"/>
              </a:rPr>
              <a:t>3</a:t>
            </a:r>
            <a:endParaRPr b="0" lang="en-IN" sz="1800" spc="-1" strike="noStrike">
              <a:solidFill>
                <a:srgbClr val="000000"/>
              </a:solidFill>
              <a:uFill>
                <a:solidFill>
                  <a:srgbClr val="ffffff"/>
                </a:solidFill>
              </a:uFill>
              <a:latin typeface="Arial"/>
            </a:endParaRPr>
          </a:p>
        </p:txBody>
      </p:sp>
      <p:sp>
        <p:nvSpPr>
          <p:cNvPr id="603" name="CustomShape 8"/>
          <p:cNvSpPr/>
          <p:nvPr/>
        </p:nvSpPr>
        <p:spPr>
          <a:xfrm>
            <a:off x="7325640" y="1716480"/>
            <a:ext cx="379080" cy="4010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uFill>
                  <a:solidFill>
                    <a:srgbClr val="ffffff"/>
                  </a:solidFill>
                </a:uFill>
                <a:latin typeface="Trebuchet MS"/>
                <a:ea typeface="ＭＳ Ｐゴシック"/>
              </a:rPr>
              <a:t>P</a:t>
            </a:r>
            <a:r>
              <a:rPr b="0" lang="en-IN" sz="1800" spc="-1" strike="noStrike" baseline="-25000">
                <a:solidFill>
                  <a:srgbClr val="000000"/>
                </a:solidFill>
                <a:uFill>
                  <a:solidFill>
                    <a:srgbClr val="ffffff"/>
                  </a:solidFill>
                </a:uFill>
                <a:latin typeface="Trebuchet MS"/>
                <a:ea typeface="ＭＳ Ｐゴシック"/>
              </a:rPr>
              <a:t>4</a:t>
            </a:r>
            <a:endParaRPr b="0" lang="en-IN" sz="1800" spc="-1" strike="noStrike">
              <a:solidFill>
                <a:srgbClr val="000000"/>
              </a:solidFill>
              <a:uFill>
                <a:solidFill>
                  <a:srgbClr val="ffffff"/>
                </a:solidFill>
              </a:uFill>
              <a:latin typeface="Arial"/>
            </a:endParaRPr>
          </a:p>
        </p:txBody>
      </p:sp>
      <p:graphicFrame>
        <p:nvGraphicFramePr>
          <p:cNvPr id="604" name="Table 9"/>
          <p:cNvGraphicFramePr/>
          <p:nvPr/>
        </p:nvGraphicFramePr>
        <p:xfrm>
          <a:off x="2596320" y="2865600"/>
          <a:ext cx="2290320" cy="394560"/>
        </p:xfrm>
        <a:graphic>
          <a:graphicData uri="http://schemas.openxmlformats.org/drawingml/2006/table">
            <a:tbl>
              <a:tblPr/>
              <a:tblGrid>
                <a:gridCol w="2290320"/>
              </a:tblGrid>
              <a:tr h="394560">
                <a:tc>
                  <a:txBody>
                    <a:bodyPr/>
                    <a:p>
                      <a:pPr>
                        <a:lnSpc>
                          <a:spcPct val="100000"/>
                        </a:lnSpc>
                      </a:pPr>
                      <a:r>
                        <a:rPr b="1" lang="en-IN" sz="1800" spc="-1" strike="noStrike">
                          <a:solidFill>
                            <a:srgbClr val="000000"/>
                          </a:solidFill>
                          <a:uFill>
                            <a:solidFill>
                              <a:srgbClr val="ffffff"/>
                            </a:solidFill>
                          </a:uFill>
                          <a:latin typeface="Trebuchet MS"/>
                        </a:rPr>
                        <a:t>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graphicFrame>
        <p:nvGraphicFramePr>
          <p:cNvPr id="605" name="Table 10"/>
          <p:cNvGraphicFramePr/>
          <p:nvPr/>
        </p:nvGraphicFramePr>
        <p:xfrm>
          <a:off x="5650560" y="2890440"/>
          <a:ext cx="1221120" cy="394560"/>
        </p:xfrm>
        <a:graphic>
          <a:graphicData uri="http://schemas.openxmlformats.org/drawingml/2006/table">
            <a:tbl>
              <a:tblPr/>
              <a:tblGrid>
                <a:gridCol w="1221120"/>
              </a:tblGrid>
              <a:tr h="394560">
                <a:tc>
                  <a:txBody>
                    <a:bodyPr/>
                    <a:p>
                      <a:pPr>
                        <a:lnSpc>
                          <a:spcPct val="100000"/>
                        </a:lnSpc>
                      </a:pPr>
                      <a:r>
                        <a:rPr b="1" lang="en-IN" sz="1800" spc="-1" strike="noStrike">
                          <a:solidFill>
                            <a:srgbClr val="000000"/>
                          </a:solidFill>
                          <a:uFill>
                            <a:solidFill>
                              <a:srgbClr val="ffffff"/>
                            </a:solidFill>
                          </a:uFill>
                          <a:latin typeface="Trebuchet MS"/>
                        </a:rPr>
                        <a:t>N/8</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graphicFrame>
        <p:nvGraphicFramePr>
          <p:cNvPr id="606" name="Table 11"/>
          <p:cNvGraphicFramePr/>
          <p:nvPr/>
        </p:nvGraphicFramePr>
        <p:xfrm>
          <a:off x="5650560" y="3260880"/>
          <a:ext cx="1221120" cy="394560"/>
        </p:xfrm>
        <a:graphic>
          <a:graphicData uri="http://schemas.openxmlformats.org/drawingml/2006/table">
            <a:tbl>
              <a:tblPr/>
              <a:tblGrid>
                <a:gridCol w="1221120"/>
              </a:tblGrid>
              <a:tr h="394560">
                <a:tc>
                  <a:txBody>
                    <a:bodyPr/>
                    <a:p>
                      <a:pPr>
                        <a:lnSpc>
                          <a:spcPct val="100000"/>
                        </a:lnSpc>
                      </a:pPr>
                      <a:r>
                        <a:rPr b="1" lang="en-IN" sz="1800" spc="-1" strike="noStrike">
                          <a:solidFill>
                            <a:srgbClr val="000000"/>
                          </a:solidFill>
                          <a:uFill>
                            <a:solidFill>
                              <a:srgbClr val="ffffff"/>
                            </a:solidFill>
                          </a:uFill>
                          <a:latin typeface="Trebuchet MS"/>
                        </a:rPr>
                        <a:t>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graphicFrame>
        <p:nvGraphicFramePr>
          <p:cNvPr id="607" name="Table 12"/>
          <p:cNvGraphicFramePr/>
          <p:nvPr/>
        </p:nvGraphicFramePr>
        <p:xfrm>
          <a:off x="7788960" y="2915280"/>
          <a:ext cx="610200" cy="394560"/>
        </p:xfrm>
        <a:graphic>
          <a:graphicData uri="http://schemas.openxmlformats.org/drawingml/2006/table">
            <a:tbl>
              <a:tblPr/>
              <a:tblGrid>
                <a:gridCol w="610200"/>
              </a:tblGrid>
              <a:tr h="394560">
                <a:tc>
                  <a:txBody>
                    <a:bodyPr/>
                    <a:p>
                      <a:pPr>
                        <a:lnSpc>
                          <a:spcPct val="100000"/>
                        </a:lnSpc>
                      </a:pPr>
                      <a:r>
                        <a:rPr b="1" lang="en-IN" sz="1100" spc="-1" strike="noStrike">
                          <a:solidFill>
                            <a:srgbClr val="000000"/>
                          </a:solidFill>
                          <a:uFill>
                            <a:solidFill>
                              <a:srgbClr val="ffffff"/>
                            </a:solidFill>
                          </a:uFill>
                          <a:latin typeface="Trebuchet MS"/>
                        </a:rPr>
                        <a:t>3N/16</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graphicFrame>
        <p:nvGraphicFramePr>
          <p:cNvPr id="608" name="Table 13"/>
          <p:cNvGraphicFramePr/>
          <p:nvPr/>
        </p:nvGraphicFramePr>
        <p:xfrm>
          <a:off x="7788960" y="3310560"/>
          <a:ext cx="610200" cy="394560"/>
        </p:xfrm>
        <a:graphic>
          <a:graphicData uri="http://schemas.openxmlformats.org/drawingml/2006/table">
            <a:tbl>
              <a:tblPr/>
              <a:tblGrid>
                <a:gridCol w="610200"/>
              </a:tblGrid>
              <a:tr h="394560">
                <a:tc>
                  <a:txBody>
                    <a:bodyPr/>
                    <a:p>
                      <a:pPr>
                        <a:lnSpc>
                          <a:spcPct val="100000"/>
                        </a:lnSpc>
                      </a:pPr>
                      <a:r>
                        <a:rPr b="1" lang="en-IN" sz="1400" spc="-1" strike="noStrike">
                          <a:solidFill>
                            <a:srgbClr val="000000"/>
                          </a:solidFill>
                          <a:uFill>
                            <a:solidFill>
                              <a:srgbClr val="ffffff"/>
                            </a:solidFill>
                          </a:uFill>
                          <a:latin typeface="Trebuchet MS"/>
                        </a:rPr>
                        <a:t>N/8</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graphicFrame>
        <p:nvGraphicFramePr>
          <p:cNvPr id="609" name="Table 14"/>
          <p:cNvGraphicFramePr/>
          <p:nvPr/>
        </p:nvGraphicFramePr>
        <p:xfrm>
          <a:off x="7788960" y="3681360"/>
          <a:ext cx="610200" cy="394560"/>
        </p:xfrm>
        <a:graphic>
          <a:graphicData uri="http://schemas.openxmlformats.org/drawingml/2006/table">
            <a:tbl>
              <a:tblPr/>
              <a:tblGrid>
                <a:gridCol w="610200"/>
              </a:tblGrid>
              <a:tr h="394560">
                <a:tc>
                  <a:txBody>
                    <a:bodyPr/>
                    <a:p>
                      <a:pPr>
                        <a:lnSpc>
                          <a:spcPct val="100000"/>
                        </a:lnSpc>
                      </a:pPr>
                      <a:r>
                        <a:rPr b="1" lang="en-IN" sz="1400" spc="-1" strike="noStrike">
                          <a:solidFill>
                            <a:srgbClr val="000000"/>
                          </a:solidFill>
                          <a:uFill>
                            <a:solidFill>
                              <a:srgbClr val="ffffff"/>
                            </a:solidFill>
                          </a:uFill>
                          <a:latin typeface="Trebuchet MS"/>
                        </a:rPr>
                        <a:t>N/16</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graphicFrame>
        <p:nvGraphicFramePr>
          <p:cNvPr id="610" name="Table 15"/>
          <p:cNvGraphicFramePr/>
          <p:nvPr/>
        </p:nvGraphicFramePr>
        <p:xfrm>
          <a:off x="7788960" y="4051800"/>
          <a:ext cx="610200" cy="394560"/>
        </p:xfrm>
        <a:graphic>
          <a:graphicData uri="http://schemas.openxmlformats.org/drawingml/2006/table">
            <a:tbl>
              <a:tblPr/>
              <a:tblGrid>
                <a:gridCol w="610200"/>
              </a:tblGrid>
              <a:tr h="394560">
                <a:tc>
                  <a:txBody>
                    <a:bodyPr/>
                    <a:p>
                      <a:pPr>
                        <a:lnSpc>
                          <a:spcPct val="100000"/>
                        </a:lnSpc>
                      </a:pPr>
                      <a:r>
                        <a:rPr b="1" lang="en-IN" sz="1400" spc="-1" strike="noStrike">
                          <a:solidFill>
                            <a:srgbClr val="000000"/>
                          </a:solidFill>
                          <a:uFill>
                            <a:solidFill>
                              <a:srgbClr val="ffffff"/>
                            </a:solidFill>
                          </a:uFill>
                          <a:latin typeface="Trebuchet MS"/>
                        </a:rPr>
                        <a:t>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sp>
        <p:nvSpPr>
          <p:cNvPr id="611" name="CustomShape 16"/>
          <p:cNvSpPr/>
          <p:nvPr/>
        </p:nvSpPr>
        <p:spPr>
          <a:xfrm>
            <a:off x="7490160" y="4521240"/>
            <a:ext cx="140580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grainsize</a:t>
            </a:r>
            <a:endParaRPr b="0" lang="en-IN" sz="1800" spc="-1" strike="noStrike">
              <a:solidFill>
                <a:srgbClr val="000000"/>
              </a:solidFill>
              <a:uFill>
                <a:solidFill>
                  <a:srgbClr val="ffffff"/>
                </a:solidFill>
              </a:uFill>
              <a:latin typeface="Arial"/>
            </a:endParaRPr>
          </a:p>
        </p:txBody>
      </p:sp>
      <p:graphicFrame>
        <p:nvGraphicFramePr>
          <p:cNvPr id="612" name="Table 17"/>
          <p:cNvGraphicFramePr/>
          <p:nvPr/>
        </p:nvGraphicFramePr>
        <p:xfrm>
          <a:off x="2596320" y="5460120"/>
          <a:ext cx="2290320" cy="394560"/>
        </p:xfrm>
        <a:graphic>
          <a:graphicData uri="http://schemas.openxmlformats.org/drawingml/2006/table">
            <a:tbl>
              <a:tblPr/>
              <a:tblGrid>
                <a:gridCol w="2290320"/>
              </a:tblGrid>
              <a:tr h="394560">
                <a:tc>
                  <a:txBody>
                    <a:bodyPr/>
                    <a:p>
                      <a:pPr>
                        <a:lnSpc>
                          <a:spcPct val="100000"/>
                        </a:lnSpc>
                      </a:pPr>
                      <a:r>
                        <a:rPr b="1" lang="en-IN" sz="1800" spc="-1" strike="noStrike">
                          <a:solidFill>
                            <a:srgbClr val="000000"/>
                          </a:solidFill>
                          <a:uFill>
                            <a:solidFill>
                              <a:srgbClr val="ffffff"/>
                            </a:solidFill>
                          </a:uFill>
                          <a:latin typeface="Trebuchet MS"/>
                        </a:rPr>
                        <a:t>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graphicFrame>
        <p:nvGraphicFramePr>
          <p:cNvPr id="613" name="Table 18"/>
          <p:cNvGraphicFramePr/>
          <p:nvPr/>
        </p:nvGraphicFramePr>
        <p:xfrm>
          <a:off x="5650560" y="5484600"/>
          <a:ext cx="1221120" cy="394560"/>
        </p:xfrm>
        <a:graphic>
          <a:graphicData uri="http://schemas.openxmlformats.org/drawingml/2006/table">
            <a:tbl>
              <a:tblPr/>
              <a:tblGrid>
                <a:gridCol w="1221120"/>
              </a:tblGrid>
              <a:tr h="394560">
                <a:tc>
                  <a:txBody>
                    <a:bodyPr/>
                    <a:p>
                      <a:pPr>
                        <a:lnSpc>
                          <a:spcPct val="100000"/>
                        </a:lnSpc>
                      </a:pPr>
                      <a:r>
                        <a:rPr b="1" lang="en-IN" sz="1800" spc="-1" strike="noStrike">
                          <a:solidFill>
                            <a:srgbClr val="000000"/>
                          </a:solidFill>
                          <a:uFill>
                            <a:solidFill>
                              <a:srgbClr val="ffffff"/>
                            </a:solidFill>
                          </a:uFill>
                          <a:latin typeface="Trebuchet MS"/>
                        </a:rPr>
                        <a:t>N/8</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graphicFrame>
        <p:nvGraphicFramePr>
          <p:cNvPr id="614" name="Table 19"/>
          <p:cNvGraphicFramePr/>
          <p:nvPr/>
        </p:nvGraphicFramePr>
        <p:xfrm>
          <a:off x="5650560" y="5855400"/>
          <a:ext cx="1221120" cy="394560"/>
        </p:xfrm>
        <a:graphic>
          <a:graphicData uri="http://schemas.openxmlformats.org/drawingml/2006/table">
            <a:tbl>
              <a:tblPr/>
              <a:tblGrid>
                <a:gridCol w="1221120"/>
              </a:tblGrid>
              <a:tr h="394560">
                <a:tc>
                  <a:txBody>
                    <a:bodyPr/>
                    <a:p>
                      <a:pPr>
                        <a:lnSpc>
                          <a:spcPct val="100000"/>
                        </a:lnSpc>
                      </a:pPr>
                      <a:r>
                        <a:rPr b="1" lang="en-IN" sz="1800" spc="-1" strike="noStrike">
                          <a:solidFill>
                            <a:srgbClr val="000000"/>
                          </a:solidFill>
                          <a:uFill>
                            <a:solidFill>
                              <a:srgbClr val="ffffff"/>
                            </a:solidFill>
                          </a:uFill>
                          <a:latin typeface="Trebuchet MS"/>
                        </a:rPr>
                        <a:t>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graphicFrame>
        <p:nvGraphicFramePr>
          <p:cNvPr id="615" name="Table 20"/>
          <p:cNvGraphicFramePr/>
          <p:nvPr/>
        </p:nvGraphicFramePr>
        <p:xfrm>
          <a:off x="7788960" y="5895360"/>
          <a:ext cx="610200" cy="394560"/>
        </p:xfrm>
        <a:graphic>
          <a:graphicData uri="http://schemas.openxmlformats.org/drawingml/2006/table">
            <a:tbl>
              <a:tblPr/>
              <a:tblGrid>
                <a:gridCol w="610200"/>
              </a:tblGrid>
              <a:tr h="394560">
                <a:tc>
                  <a:txBody>
                    <a:bodyPr/>
                    <a:p>
                      <a:pPr>
                        <a:lnSpc>
                          <a:spcPct val="100000"/>
                        </a:lnSpc>
                      </a:pPr>
                      <a:r>
                        <a:rPr b="1" lang="en-IN" sz="1400" spc="-1" strike="noStrike">
                          <a:solidFill>
                            <a:srgbClr val="000000"/>
                          </a:solidFill>
                          <a:uFill>
                            <a:solidFill>
                              <a:srgbClr val="ffffff"/>
                            </a:solidFill>
                          </a:uFill>
                          <a:latin typeface="Trebuchet MS"/>
                        </a:rPr>
                        <a:t>N/16</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graphicFrame>
        <p:nvGraphicFramePr>
          <p:cNvPr id="616" name="Table 21"/>
          <p:cNvGraphicFramePr/>
          <p:nvPr/>
        </p:nvGraphicFramePr>
        <p:xfrm>
          <a:off x="7788960" y="6266160"/>
          <a:ext cx="610200" cy="394560"/>
        </p:xfrm>
        <a:graphic>
          <a:graphicData uri="http://schemas.openxmlformats.org/drawingml/2006/table">
            <a:tbl>
              <a:tblPr/>
              <a:tblGrid>
                <a:gridCol w="610200"/>
              </a:tblGrid>
              <a:tr h="394560">
                <a:tc>
                  <a:txBody>
                    <a:bodyPr/>
                    <a:p>
                      <a:pPr>
                        <a:lnSpc>
                          <a:spcPct val="100000"/>
                        </a:lnSpc>
                      </a:pPr>
                      <a:r>
                        <a:rPr b="1" lang="en-IN" sz="1400" spc="-1" strike="noStrike">
                          <a:solidFill>
                            <a:srgbClr val="000000"/>
                          </a:solidFill>
                          <a:uFill>
                            <a:solidFill>
                              <a:srgbClr val="ffffff"/>
                            </a:solidFill>
                          </a:uFill>
                          <a:latin typeface="Trebuchet MS"/>
                        </a:rPr>
                        <a:t>0</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graphicFrame>
        <p:nvGraphicFramePr>
          <p:cNvPr id="617" name="Table 22"/>
          <p:cNvGraphicFramePr/>
          <p:nvPr/>
        </p:nvGraphicFramePr>
        <p:xfrm>
          <a:off x="7788960" y="5484600"/>
          <a:ext cx="1221120" cy="394560"/>
        </p:xfrm>
        <a:graphic>
          <a:graphicData uri="http://schemas.openxmlformats.org/drawingml/2006/table">
            <a:tbl>
              <a:tblPr/>
              <a:tblGrid>
                <a:gridCol w="1221120"/>
              </a:tblGrid>
              <a:tr h="394560">
                <a:tc>
                  <a:txBody>
                    <a:bodyPr/>
                    <a:p>
                      <a:pPr>
                        <a:lnSpc>
                          <a:spcPct val="100000"/>
                        </a:lnSpc>
                      </a:pPr>
                      <a:r>
                        <a:rPr b="1" lang="en-IN" sz="1800" spc="-1" strike="noStrike">
                          <a:solidFill>
                            <a:srgbClr val="000000"/>
                          </a:solidFill>
                          <a:uFill>
                            <a:solidFill>
                              <a:srgbClr val="ffffff"/>
                            </a:solidFill>
                          </a:uFill>
                          <a:latin typeface="Trebuchet MS"/>
                        </a:rPr>
                        <a:t>N/8</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bl>
          </a:graphicData>
        </a:graphic>
      </p:graphicFrame>
    </p:spTree>
  </p:cSld>
  <p:timing>
    <p:tnLst>
      <p:par>
        <p:cTn id="3199" dur="indefinite" restart="never" nodeType="tmRoot">
          <p:childTnLst>
            <p:seq>
              <p:cTn id="3200" dur="indefinite" nodeType="mainSeq">
                <p:childTnLst>
                  <p:par>
                    <p:cTn id="3201" nodeType="clickEffect" fill="hold">
                      <p:stCondLst>
                        <p:cond delay="indefinite"/>
                      </p:stCondLst>
                      <p:childTnLst>
                        <p:par>
                          <p:cTn id="3202" nodeType="withEffect" fill="hold">
                            <p:stCondLst>
                              <p:cond delay="0"/>
                            </p:stCondLst>
                            <p:childTnLst>
                              <p:par>
                                <p:cTn id="3203" nodeType="clickEffect" fill="hold" presetClass="entr" presetID="1">
                                  <p:stCondLst>
                                    <p:cond delay="0"/>
                                  </p:stCondLst>
                                  <p:childTnLst>
                                    <p:set>
                                      <p:cBhvr>
                                        <p:cTn id="3204" dur="1" fill="hold">
                                          <p:stCondLst>
                                            <p:cond delay="0"/>
                                          </p:stCondLst>
                                        </p:cTn>
                                        <p:tgtEl>
                                          <p:spTgt spid="599"/>
                                        </p:tgtEl>
                                        <p:attrNameLst>
                                          <p:attrName>style.visibility</p:attrName>
                                        </p:attrNameLst>
                                      </p:cBhvr>
                                      <p:to>
                                        <p:strVal val="visible"/>
                                      </p:to>
                                    </p:set>
                                  </p:childTnLst>
                                </p:cTn>
                              </p:par>
                            </p:childTnLst>
                          </p:cTn>
                        </p:par>
                      </p:childTnLst>
                    </p:cTn>
                  </p:par>
                  <p:par>
                    <p:cTn id="3205" nodeType="clickEffect" fill="hold">
                      <p:stCondLst>
                        <p:cond delay="indefinite"/>
                      </p:stCondLst>
                      <p:childTnLst>
                        <p:par>
                          <p:cTn id="3206" nodeType="withEffect" fill="hold">
                            <p:stCondLst>
                              <p:cond delay="0"/>
                            </p:stCondLst>
                            <p:childTnLst>
                              <p:par>
                                <p:cTn id="3207" nodeType="clickEffect" fill="hold" presetClass="entr" presetID="1">
                                  <p:stCondLst>
                                    <p:cond delay="0"/>
                                  </p:stCondLst>
                                  <p:childTnLst>
                                    <p:set>
                                      <p:cBhvr>
                                        <p:cTn id="3208" dur="1" fill="hold">
                                          <p:stCondLst>
                                            <p:cond delay="0"/>
                                          </p:stCondLst>
                                        </p:cTn>
                                        <p:attrNameLst>
                                          <p:attrName>style.visibility</p:attrName>
                                        </p:attrNameLst>
                                      </p:cBhvr>
                                      <p:to>
                                        <p:strVal val="visible"/>
                                      </p:to>
                                    </p:set>
                                  </p:childTnLst>
                                </p:cTn>
                              </p:par>
                            </p:childTnLst>
                          </p:cTn>
                        </p:par>
                      </p:childTnLst>
                    </p:cTn>
                  </p:par>
                  <p:par>
                    <p:cTn id="3209" nodeType="clickEffect" fill="hold">
                      <p:stCondLst>
                        <p:cond delay="indefinite"/>
                      </p:stCondLst>
                      <p:childTnLst>
                        <p:par>
                          <p:cTn id="3210" nodeType="withEffect" fill="hold">
                            <p:stCondLst>
                              <p:cond delay="0"/>
                            </p:stCondLst>
                            <p:childTnLst>
                              <p:par>
                                <p:cTn id="3211" nodeType="clickEffect" fill="hold" presetClass="entr" presetID="1">
                                  <p:stCondLst>
                                    <p:cond delay="0"/>
                                  </p:stCondLst>
                                  <p:childTnLst>
                                    <p:set>
                                      <p:cBhvr>
                                        <p:cTn id="3212" dur="1" fill="hold">
                                          <p:stCondLst>
                                            <p:cond delay="499"/>
                                          </p:stCondLst>
                                        </p:cTn>
                                        <p:tgtEl>
                                          <p:spTgt spid="598">
                                            <p:txEl>
                                              <p:pRg st="3" end="72"/>
                                            </p:txEl>
                                          </p:spTgt>
                                        </p:tgtEl>
                                        <p:attrNameLst>
                                          <p:attrName>style.visibility</p:attrName>
                                        </p:attrNameLst>
                                      </p:cBhvr>
                                      <p:to>
                                        <p:strVal val="visible"/>
                                      </p:to>
                                    </p:set>
                                  </p:childTnLst>
                                </p:cTn>
                              </p:par>
                            </p:childTnLst>
                          </p:cTn>
                        </p:par>
                      </p:childTnLst>
                    </p:cTn>
                  </p:par>
                  <p:par>
                    <p:cTn id="3213" nodeType="clickEffect" fill="hold">
                      <p:stCondLst>
                        <p:cond delay="indefinite"/>
                      </p:stCondLst>
                      <p:childTnLst>
                        <p:par>
                          <p:cTn id="3214" nodeType="withEffect" fill="hold">
                            <p:stCondLst>
                              <p:cond delay="0"/>
                            </p:stCondLst>
                            <p:childTnLst>
                              <p:par>
                                <p:cTn id="3215" nodeType="clickEffect" fill="hold" presetClass="entr" presetID="1">
                                  <p:stCondLst>
                                    <p:cond delay="0"/>
                                  </p:stCondLst>
                                  <p:childTnLst>
                                    <p:set>
                                      <p:cBhvr>
                                        <p:cTn id="3216" dur="1" fill="hold">
                                          <p:stCondLst>
                                            <p:cond delay="499"/>
                                          </p:stCondLst>
                                        </p:cTn>
                                        <p:tgtEl>
                                          <p:spTgt spid="598">
                                            <p:txEl>
                                              <p:pRg st="187" end="187"/>
                                            </p:txEl>
                                          </p:spTgt>
                                        </p:tgtEl>
                                        <p:attrNameLst>
                                          <p:attrName>style.visibility</p:attrName>
                                        </p:attrNameLst>
                                      </p:cBhvr>
                                      <p:to>
                                        <p:strVal val="visible"/>
                                      </p:to>
                                    </p:set>
                                  </p:childTnLst>
                                </p:cTn>
                              </p:par>
                            </p:childTnLst>
                          </p:cTn>
                        </p:par>
                      </p:childTnLst>
                    </p:cTn>
                  </p:par>
                  <p:par>
                    <p:cTn id="3217" nodeType="clickEffect" fill="hold">
                      <p:stCondLst>
                        <p:cond delay="indefinite"/>
                      </p:stCondLst>
                      <p:childTnLst>
                        <p:par>
                          <p:cTn id="3218" nodeType="withEffect" fill="hold">
                            <p:stCondLst>
                              <p:cond delay="0"/>
                            </p:stCondLst>
                            <p:childTnLst>
                              <p:par>
                                <p:cTn id="3219" nodeType="clickEffect" fill="hold" presetClass="entr" presetID="1">
                                  <p:stCondLst>
                                    <p:cond delay="0"/>
                                  </p:stCondLst>
                                  <p:childTnLst>
                                    <p:set>
                                      <p:cBhvr>
                                        <p:cTn id="3220" dur="1" fill="hold">
                                          <p:stCondLst>
                                            <p:cond delay="0"/>
                                          </p:stCondLst>
                                        </p:cTn>
                                        <p:tgtEl>
                                          <p:spTgt spid="604"/>
                                        </p:tgtEl>
                                        <p:attrNameLst>
                                          <p:attrName>style.visibility</p:attrName>
                                        </p:attrNameLst>
                                      </p:cBhvr>
                                      <p:to>
                                        <p:strVal val="visible"/>
                                      </p:to>
                                    </p:set>
                                  </p:childTnLst>
                                </p:cTn>
                              </p:par>
                            </p:childTnLst>
                          </p:cTn>
                        </p:par>
                      </p:childTnLst>
                    </p:cTn>
                  </p:par>
                  <p:par>
                    <p:cTn id="3221" nodeType="clickEffect" fill="hold">
                      <p:stCondLst>
                        <p:cond delay="indefinite"/>
                      </p:stCondLst>
                      <p:childTnLst>
                        <p:par>
                          <p:cTn id="3222" nodeType="withEffect" fill="hold">
                            <p:stCondLst>
                              <p:cond delay="0"/>
                            </p:stCondLst>
                            <p:childTnLst>
                              <p:par>
                                <p:cTn id="3223" nodeType="clickEffect" fill="hold" presetClass="entr" presetID="9">
                                  <p:stCondLst>
                                    <p:cond delay="0"/>
                                  </p:stCondLst>
                                  <p:childTnLst>
                                    <p:set>
                                      <p:cBhvr>
                                        <p:cTn id="3224" dur="1" fill="hold">
                                          <p:stCondLst>
                                            <p:cond delay="0"/>
                                          </p:stCondLst>
                                        </p:cTn>
                                        <p:tgtEl>
                                          <p:spTgt spid="605"/>
                                        </p:tgtEl>
                                        <p:attrNameLst>
                                          <p:attrName>style.visibility</p:attrName>
                                        </p:attrNameLst>
                                      </p:cBhvr>
                                      <p:to>
                                        <p:strVal val="visible"/>
                                      </p:to>
                                    </p:set>
                                    <p:animEffect filter="dissolve" transition="in">
                                      <p:cBhvr additive="repl">
                                        <p:cTn id="3225" dur="500"/>
                                        <p:tgtEl>
                                          <p:spTgt spid="605"/>
                                        </p:tgtEl>
                                      </p:cBhvr>
                                    </p:animEffect>
                                  </p:childTnLst>
                                </p:cTn>
                              </p:par>
                              <p:par>
                                <p:cTn id="3226" nodeType="withEffect" fill="hold" presetClass="entr" presetID="9">
                                  <p:stCondLst>
                                    <p:cond delay="0"/>
                                  </p:stCondLst>
                                  <p:childTnLst>
                                    <p:set>
                                      <p:cBhvr>
                                        <p:cTn id="3227" dur="1" fill="hold">
                                          <p:stCondLst>
                                            <p:cond delay="0"/>
                                          </p:stCondLst>
                                        </p:cTn>
                                        <p:tgtEl>
                                          <p:spTgt spid="606"/>
                                        </p:tgtEl>
                                        <p:attrNameLst>
                                          <p:attrName>style.visibility</p:attrName>
                                        </p:attrNameLst>
                                      </p:cBhvr>
                                      <p:to>
                                        <p:strVal val="visible"/>
                                      </p:to>
                                    </p:set>
                                    <p:animEffect filter="dissolve" transition="in">
                                      <p:cBhvr additive="repl">
                                        <p:cTn id="3228" dur="500"/>
                                        <p:tgtEl>
                                          <p:spTgt spid="606"/>
                                        </p:tgtEl>
                                      </p:cBhvr>
                                    </p:animEffect>
                                  </p:childTnLst>
                                </p:cTn>
                              </p:par>
                            </p:childTnLst>
                          </p:cTn>
                        </p:par>
                      </p:childTnLst>
                    </p:cTn>
                  </p:par>
                  <p:par>
                    <p:cTn id="3229" nodeType="clickEffect" fill="hold">
                      <p:stCondLst>
                        <p:cond delay="indefinite"/>
                      </p:stCondLst>
                      <p:childTnLst>
                        <p:par>
                          <p:cTn id="3230" nodeType="withEffect" fill="hold">
                            <p:stCondLst>
                              <p:cond delay="0"/>
                            </p:stCondLst>
                            <p:childTnLst>
                              <p:par>
                                <p:cTn id="3231" nodeType="clickEffect" fill="hold" presetClass="entr" presetID="9">
                                  <p:stCondLst>
                                    <p:cond delay="0"/>
                                  </p:stCondLst>
                                  <p:childTnLst>
                                    <p:set>
                                      <p:cBhvr>
                                        <p:cTn id="3232" dur="1" fill="hold">
                                          <p:stCondLst>
                                            <p:cond delay="0"/>
                                          </p:stCondLst>
                                        </p:cTn>
                                        <p:tgtEl>
                                          <p:spTgt spid="607"/>
                                        </p:tgtEl>
                                        <p:attrNameLst>
                                          <p:attrName>style.visibility</p:attrName>
                                        </p:attrNameLst>
                                      </p:cBhvr>
                                      <p:to>
                                        <p:strVal val="visible"/>
                                      </p:to>
                                    </p:set>
                                    <p:animEffect filter="dissolve" transition="in">
                                      <p:cBhvr additive="repl">
                                        <p:cTn id="3233" dur="500"/>
                                        <p:tgtEl>
                                          <p:spTgt spid="607"/>
                                        </p:tgtEl>
                                      </p:cBhvr>
                                    </p:animEffect>
                                  </p:childTnLst>
                                </p:cTn>
                              </p:par>
                              <p:par>
                                <p:cTn id="3234" nodeType="withEffect" fill="hold" presetClass="entr" presetID="9">
                                  <p:stCondLst>
                                    <p:cond delay="0"/>
                                  </p:stCondLst>
                                  <p:childTnLst>
                                    <p:set>
                                      <p:cBhvr>
                                        <p:cTn id="3235" dur="1" fill="hold">
                                          <p:stCondLst>
                                            <p:cond delay="0"/>
                                          </p:stCondLst>
                                        </p:cTn>
                                        <p:tgtEl>
                                          <p:spTgt spid="608"/>
                                        </p:tgtEl>
                                        <p:attrNameLst>
                                          <p:attrName>style.visibility</p:attrName>
                                        </p:attrNameLst>
                                      </p:cBhvr>
                                      <p:to>
                                        <p:strVal val="visible"/>
                                      </p:to>
                                    </p:set>
                                    <p:animEffect filter="dissolve" transition="in">
                                      <p:cBhvr additive="repl">
                                        <p:cTn id="3236" dur="500"/>
                                        <p:tgtEl>
                                          <p:spTgt spid="608"/>
                                        </p:tgtEl>
                                      </p:cBhvr>
                                    </p:animEffect>
                                  </p:childTnLst>
                                </p:cTn>
                              </p:par>
                              <p:par>
                                <p:cTn id="3237" nodeType="withEffect" fill="hold" presetClass="entr" presetID="9">
                                  <p:stCondLst>
                                    <p:cond delay="0"/>
                                  </p:stCondLst>
                                  <p:childTnLst>
                                    <p:set>
                                      <p:cBhvr>
                                        <p:cTn id="3238" dur="1" fill="hold">
                                          <p:stCondLst>
                                            <p:cond delay="0"/>
                                          </p:stCondLst>
                                        </p:cTn>
                                        <p:tgtEl>
                                          <p:spTgt spid="609"/>
                                        </p:tgtEl>
                                        <p:attrNameLst>
                                          <p:attrName>style.visibility</p:attrName>
                                        </p:attrNameLst>
                                      </p:cBhvr>
                                      <p:to>
                                        <p:strVal val="visible"/>
                                      </p:to>
                                    </p:set>
                                    <p:animEffect filter="dissolve" transition="in">
                                      <p:cBhvr additive="repl">
                                        <p:cTn id="3239" dur="500"/>
                                        <p:tgtEl>
                                          <p:spTgt spid="609"/>
                                        </p:tgtEl>
                                      </p:cBhvr>
                                    </p:animEffect>
                                  </p:childTnLst>
                                </p:cTn>
                              </p:par>
                              <p:par>
                                <p:cTn id="3240" nodeType="withEffect" fill="hold" presetClass="entr" presetID="9">
                                  <p:stCondLst>
                                    <p:cond delay="0"/>
                                  </p:stCondLst>
                                  <p:childTnLst>
                                    <p:set>
                                      <p:cBhvr>
                                        <p:cTn id="3241" dur="1" fill="hold">
                                          <p:stCondLst>
                                            <p:cond delay="0"/>
                                          </p:stCondLst>
                                        </p:cTn>
                                        <p:tgtEl>
                                          <p:spTgt spid="610"/>
                                        </p:tgtEl>
                                        <p:attrNameLst>
                                          <p:attrName>style.visibility</p:attrName>
                                        </p:attrNameLst>
                                      </p:cBhvr>
                                      <p:to>
                                        <p:strVal val="visible"/>
                                      </p:to>
                                    </p:set>
                                    <p:animEffect filter="dissolve" transition="in">
                                      <p:cBhvr additive="repl">
                                        <p:cTn id="3242" dur="500"/>
                                        <p:tgtEl>
                                          <p:spTgt spid="610"/>
                                        </p:tgtEl>
                                      </p:cBhvr>
                                    </p:animEffect>
                                  </p:childTnLst>
                                </p:cTn>
                              </p:par>
                            </p:childTnLst>
                          </p:cTn>
                        </p:par>
                      </p:childTnLst>
                    </p:cTn>
                  </p:par>
                  <p:par>
                    <p:cTn id="3243" nodeType="clickEffect" fill="hold">
                      <p:stCondLst>
                        <p:cond delay="indefinite"/>
                      </p:stCondLst>
                      <p:childTnLst>
                        <p:par>
                          <p:cTn id="3244" nodeType="withEffect" fill="hold">
                            <p:stCondLst>
                              <p:cond delay="0"/>
                            </p:stCondLst>
                            <p:childTnLst>
                              <p:par>
                                <p:cTn id="3245" nodeType="clickEffect" fill="hold" presetClass="entr" presetID="1">
                                  <p:stCondLst>
                                    <p:cond delay="0"/>
                                  </p:stCondLst>
                                  <p:childTnLst>
                                    <p:set>
                                      <p:cBhvr>
                                        <p:cTn id="3246" dur="1" fill="hold">
                                          <p:stCondLst>
                                            <p:cond delay="0"/>
                                          </p:stCondLst>
                                        </p:cTn>
                                        <p:tgtEl>
                                          <p:spTgt spid="611"/>
                                        </p:tgtEl>
                                        <p:attrNameLst>
                                          <p:attrName>style.visibility</p:attrName>
                                        </p:attrNameLst>
                                      </p:cBhvr>
                                      <p:to>
                                        <p:strVal val="visible"/>
                                      </p:to>
                                    </p:set>
                                  </p:childTnLst>
                                </p:cTn>
                              </p:par>
                            </p:childTnLst>
                          </p:cTn>
                        </p:par>
                      </p:childTnLst>
                    </p:cTn>
                  </p:par>
                  <p:par>
                    <p:cTn id="3247" nodeType="clickEffect" fill="hold">
                      <p:stCondLst>
                        <p:cond delay="indefinite"/>
                      </p:stCondLst>
                      <p:childTnLst>
                        <p:par>
                          <p:cTn id="3248" nodeType="withEffect" fill="hold">
                            <p:stCondLst>
                              <p:cond delay="0"/>
                            </p:stCondLst>
                            <p:childTnLst>
                              <p:par>
                                <p:cTn id="3249" nodeType="clickEffect" fill="hold" presetClass="entr" presetID="1">
                                  <p:stCondLst>
                                    <p:cond delay="0"/>
                                  </p:stCondLst>
                                  <p:childTnLst>
                                    <p:set>
                                      <p:cBhvr>
                                        <p:cTn id="3250" dur="1" fill="hold">
                                          <p:stCondLst>
                                            <p:cond delay="499"/>
                                          </p:stCondLst>
                                        </p:cTn>
                                        <p:tgtEl>
                                          <p:spTgt spid="598">
                                            <p:txEl>
                                              <p:pRg st="187" end="187"/>
                                            </p:txEl>
                                          </p:spTgt>
                                        </p:tgtEl>
                                        <p:attrNameLst>
                                          <p:attrName>style.visibility</p:attrName>
                                        </p:attrNameLst>
                                      </p:cBhvr>
                                      <p:to>
                                        <p:strVal val="visible"/>
                                      </p:to>
                                    </p:set>
                                  </p:childTnLst>
                                </p:cTn>
                              </p:par>
                            </p:childTnLst>
                          </p:cTn>
                        </p:par>
                      </p:childTnLst>
                    </p:cTn>
                  </p:par>
                  <p:par>
                    <p:cTn id="3251" nodeType="clickEffect" fill="hold">
                      <p:stCondLst>
                        <p:cond delay="indefinite"/>
                      </p:stCondLst>
                      <p:childTnLst>
                        <p:par>
                          <p:cTn id="3252" nodeType="withEffect" fill="hold">
                            <p:stCondLst>
                              <p:cond delay="0"/>
                            </p:stCondLst>
                            <p:childTnLst>
                              <p:par>
                                <p:cTn id="3253" nodeType="clickEffect" fill="hold" presetClass="entr" presetID="1">
                                  <p:stCondLst>
                                    <p:cond delay="0"/>
                                  </p:stCondLst>
                                  <p:childTnLst>
                                    <p:set>
                                      <p:cBhvr>
                                        <p:cTn id="3254" dur="1" fill="hold">
                                          <p:stCondLst>
                                            <p:cond delay="499"/>
                                          </p:stCondLst>
                                        </p:cTn>
                                        <p:tgtEl>
                                          <p:spTgt spid="598">
                                            <p:txEl>
                                              <p:pRg st="187" end="187"/>
                                            </p:txEl>
                                          </p:spTgt>
                                        </p:tgtEl>
                                        <p:attrNameLst>
                                          <p:attrName>style.visibility</p:attrName>
                                        </p:attrNameLst>
                                      </p:cBhvr>
                                      <p:to>
                                        <p:strVal val="visible"/>
                                      </p:to>
                                    </p:set>
                                  </p:childTnLst>
                                </p:cTn>
                              </p:par>
                            </p:childTnLst>
                          </p:cTn>
                        </p:par>
                      </p:childTnLst>
                    </p:cTn>
                  </p:par>
                  <p:par>
                    <p:cTn id="3255" nodeType="clickEffect" fill="hold">
                      <p:stCondLst>
                        <p:cond delay="indefinite"/>
                      </p:stCondLst>
                      <p:childTnLst>
                        <p:par>
                          <p:cTn id="3256" nodeType="withEffect" fill="hold">
                            <p:stCondLst>
                              <p:cond delay="0"/>
                            </p:stCondLst>
                            <p:childTnLst>
                              <p:par>
                                <p:cTn id="3257" nodeType="clickEffect" fill="hold" presetClass="entr" presetID="1">
                                  <p:stCondLst>
                                    <p:cond delay="0"/>
                                  </p:stCondLst>
                                  <p:childTnLst>
                                    <p:set>
                                      <p:cBhvr>
                                        <p:cTn id="3258" dur="1" fill="hold">
                                          <p:stCondLst>
                                            <p:cond delay="499"/>
                                          </p:stCondLst>
                                        </p:cTn>
                                        <p:tgtEl>
                                          <p:spTgt spid="598">
                                            <p:txEl>
                                              <p:pRg st="187" end="187"/>
                                            </p:txEl>
                                          </p:spTgt>
                                        </p:tgtEl>
                                        <p:attrNameLst>
                                          <p:attrName>style.visibility</p:attrName>
                                        </p:attrNameLst>
                                      </p:cBhvr>
                                      <p:to>
                                        <p:strVal val="visible"/>
                                      </p:to>
                                    </p:set>
                                  </p:childTnLst>
                                </p:cTn>
                              </p:par>
                            </p:childTnLst>
                          </p:cTn>
                        </p:par>
                      </p:childTnLst>
                    </p:cTn>
                  </p:par>
                  <p:par>
                    <p:cTn id="3259" nodeType="clickEffect" fill="hold">
                      <p:stCondLst>
                        <p:cond delay="indefinite"/>
                      </p:stCondLst>
                      <p:childTnLst>
                        <p:par>
                          <p:cTn id="3260" nodeType="withEffect" fill="hold">
                            <p:stCondLst>
                              <p:cond delay="0"/>
                            </p:stCondLst>
                            <p:childTnLst>
                              <p:par>
                                <p:cTn id="3261" nodeType="clickEffect" fill="hold" presetClass="entr" presetID="1">
                                  <p:stCondLst>
                                    <p:cond delay="0"/>
                                  </p:stCondLst>
                                  <p:childTnLst>
                                    <p:set>
                                      <p:cBhvr>
                                        <p:cTn id="3262" dur="1" fill="hold">
                                          <p:stCondLst>
                                            <p:cond delay="0"/>
                                          </p:stCondLst>
                                        </p:cTn>
                                        <p:tgtEl>
                                          <p:spTgt spid="612"/>
                                        </p:tgtEl>
                                        <p:attrNameLst>
                                          <p:attrName>style.visibility</p:attrName>
                                        </p:attrNameLst>
                                      </p:cBhvr>
                                      <p:to>
                                        <p:strVal val="visible"/>
                                      </p:to>
                                    </p:set>
                                  </p:childTnLst>
                                </p:cTn>
                              </p:par>
                            </p:childTnLst>
                          </p:cTn>
                        </p:par>
                      </p:childTnLst>
                    </p:cTn>
                  </p:par>
                  <p:par>
                    <p:cTn id="3263" nodeType="clickEffect" fill="hold">
                      <p:stCondLst>
                        <p:cond delay="indefinite"/>
                      </p:stCondLst>
                      <p:childTnLst>
                        <p:par>
                          <p:cTn id="3264" nodeType="withEffect" fill="hold">
                            <p:stCondLst>
                              <p:cond delay="0"/>
                            </p:stCondLst>
                            <p:childTnLst>
                              <p:par>
                                <p:cTn id="3265" nodeType="clickEffect" fill="hold" presetClass="entr" presetID="9">
                                  <p:stCondLst>
                                    <p:cond delay="0"/>
                                  </p:stCondLst>
                                  <p:childTnLst>
                                    <p:set>
                                      <p:cBhvr>
                                        <p:cTn id="3266" dur="1" fill="hold">
                                          <p:stCondLst>
                                            <p:cond delay="0"/>
                                          </p:stCondLst>
                                        </p:cTn>
                                        <p:tgtEl>
                                          <p:spTgt spid="613"/>
                                        </p:tgtEl>
                                        <p:attrNameLst>
                                          <p:attrName>style.visibility</p:attrName>
                                        </p:attrNameLst>
                                      </p:cBhvr>
                                      <p:to>
                                        <p:strVal val="visible"/>
                                      </p:to>
                                    </p:set>
                                    <p:animEffect filter="dissolve" transition="in">
                                      <p:cBhvr additive="repl">
                                        <p:cTn id="3267" dur="500"/>
                                        <p:tgtEl>
                                          <p:spTgt spid="613"/>
                                        </p:tgtEl>
                                      </p:cBhvr>
                                    </p:animEffect>
                                  </p:childTnLst>
                                </p:cTn>
                              </p:par>
                              <p:par>
                                <p:cTn id="3268" nodeType="withEffect" fill="hold" presetClass="entr" presetID="9">
                                  <p:stCondLst>
                                    <p:cond delay="0"/>
                                  </p:stCondLst>
                                  <p:childTnLst>
                                    <p:set>
                                      <p:cBhvr>
                                        <p:cTn id="3269" dur="1" fill="hold">
                                          <p:stCondLst>
                                            <p:cond delay="0"/>
                                          </p:stCondLst>
                                        </p:cTn>
                                        <p:tgtEl>
                                          <p:spTgt spid="614"/>
                                        </p:tgtEl>
                                        <p:attrNameLst>
                                          <p:attrName>style.visibility</p:attrName>
                                        </p:attrNameLst>
                                      </p:cBhvr>
                                      <p:to>
                                        <p:strVal val="visible"/>
                                      </p:to>
                                    </p:set>
                                    <p:animEffect filter="dissolve" transition="in">
                                      <p:cBhvr additive="repl">
                                        <p:cTn id="3270" dur="500"/>
                                        <p:tgtEl>
                                          <p:spTgt spid="614"/>
                                        </p:tgtEl>
                                      </p:cBhvr>
                                    </p:animEffect>
                                  </p:childTnLst>
                                </p:cTn>
                              </p:par>
                            </p:childTnLst>
                          </p:cTn>
                        </p:par>
                      </p:childTnLst>
                    </p:cTn>
                  </p:par>
                  <p:par>
                    <p:cTn id="3271" nodeType="clickEffect" fill="hold">
                      <p:stCondLst>
                        <p:cond delay="indefinite"/>
                      </p:stCondLst>
                      <p:childTnLst>
                        <p:par>
                          <p:cTn id="3272" nodeType="withEffect" fill="hold">
                            <p:stCondLst>
                              <p:cond delay="0"/>
                            </p:stCondLst>
                            <p:childTnLst>
                              <p:par>
                                <p:cTn id="3273" nodeType="clickEffect" fill="hold" presetClass="entr" presetID="1">
                                  <p:stCondLst>
                                    <p:cond delay="0"/>
                                  </p:stCondLst>
                                  <p:childTnLst>
                                    <p:set>
                                      <p:cBhvr>
                                        <p:cTn id="3274" dur="1" fill="hold">
                                          <p:stCondLst>
                                            <p:cond delay="0"/>
                                          </p:stCondLst>
                                        </p:cTn>
                                        <p:tgtEl>
                                          <p:spTgt spid="617"/>
                                        </p:tgtEl>
                                        <p:attrNameLst>
                                          <p:attrName>style.visibility</p:attrName>
                                        </p:attrNameLst>
                                      </p:cBhvr>
                                      <p:to>
                                        <p:strVal val="visible"/>
                                      </p:to>
                                    </p:set>
                                  </p:childTnLst>
                                </p:cTn>
                              </p:par>
                              <p:par>
                                <p:cTn id="3275" nodeType="withEffect" fill="hold" presetClass="entr" presetID="9">
                                  <p:stCondLst>
                                    <p:cond delay="0"/>
                                  </p:stCondLst>
                                  <p:childTnLst>
                                    <p:set>
                                      <p:cBhvr>
                                        <p:cTn id="3276" dur="1" fill="hold">
                                          <p:stCondLst>
                                            <p:cond delay="0"/>
                                          </p:stCondLst>
                                        </p:cTn>
                                        <p:tgtEl>
                                          <p:spTgt spid="615"/>
                                        </p:tgtEl>
                                        <p:attrNameLst>
                                          <p:attrName>style.visibility</p:attrName>
                                        </p:attrNameLst>
                                      </p:cBhvr>
                                      <p:to>
                                        <p:strVal val="visible"/>
                                      </p:to>
                                    </p:set>
                                    <p:animEffect filter="dissolve" transition="in">
                                      <p:cBhvr additive="repl">
                                        <p:cTn id="3277" dur="500"/>
                                        <p:tgtEl>
                                          <p:spTgt spid="615"/>
                                        </p:tgtEl>
                                      </p:cBhvr>
                                    </p:animEffect>
                                  </p:childTnLst>
                                </p:cTn>
                              </p:par>
                              <p:par>
                                <p:cTn id="3278" nodeType="withEffect" fill="hold" presetClass="entr" presetID="9">
                                  <p:stCondLst>
                                    <p:cond delay="0"/>
                                  </p:stCondLst>
                                  <p:childTnLst>
                                    <p:set>
                                      <p:cBhvr>
                                        <p:cTn id="3279" dur="1" fill="hold">
                                          <p:stCondLst>
                                            <p:cond delay="0"/>
                                          </p:stCondLst>
                                        </p:cTn>
                                        <p:tgtEl>
                                          <p:spTgt spid="616"/>
                                        </p:tgtEl>
                                        <p:attrNameLst>
                                          <p:attrName>style.visibility</p:attrName>
                                        </p:attrNameLst>
                                      </p:cBhvr>
                                      <p:to>
                                        <p:strVal val="visible"/>
                                      </p:to>
                                    </p:set>
                                    <p:animEffect filter="dissolve" transition="in">
                                      <p:cBhvr additive="repl">
                                        <p:cTn id="3280" dur="500"/>
                                        <p:tgtEl>
                                          <p:spTgt spid="6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3E91DC13-5855-4AD2-A29F-4C59F2EF4DC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619"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Two Pointers per Node</a:t>
            </a:r>
            <a:endParaRPr b="0" lang="en-IN" sz="1800" spc="-1" strike="noStrike">
              <a:solidFill>
                <a:srgbClr val="000000"/>
              </a:solidFill>
              <a:uFill>
                <a:solidFill>
                  <a:srgbClr val="ffffff"/>
                </a:solidFill>
              </a:uFill>
              <a:latin typeface="Arial"/>
            </a:endParaRPr>
          </a:p>
        </p:txBody>
      </p:sp>
      <p:sp>
        <p:nvSpPr>
          <p:cNvPr id="620"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Recall that our doubly-linked lists require two pointers per </a:t>
            </a:r>
            <a:r>
              <a:rPr b="1" lang="en-IN" sz="2000" spc="-1" strike="noStrike">
                <a:solidFill>
                  <a:srgbClr val="000000"/>
                </a:solidFill>
                <a:uFill>
                  <a:solidFill>
                    <a:srgbClr val="ffffff"/>
                  </a:solidFill>
                </a:uFill>
                <a:latin typeface="Courier New"/>
                <a:ea typeface="ＭＳ Ｐゴシック"/>
              </a:rPr>
              <a:t>DLL_Node</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dllnode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data_t 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struct dllnode *prev;</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struct dllnode *next;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DLL_node;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Observation</a:t>
            </a:r>
            <a:r>
              <a:rPr b="0" lang="en-IN" sz="2000" spc="-1" strike="noStrike">
                <a:solidFill>
                  <a:srgbClr val="000000"/>
                </a:solidFill>
                <a:uFill>
                  <a:solidFill>
                    <a:srgbClr val="ffffff"/>
                  </a:solidFill>
                </a:uFill>
                <a:latin typeface="Trebuchet MS"/>
                <a:ea typeface="ＭＳ Ｐゴシック"/>
              </a:rPr>
              <a:t>: Suppose </a:t>
            </a:r>
            <a:r>
              <a:rPr b="0" i="1" lang="en-IN" sz="2000" spc="-1" strike="noStrike">
                <a:solidFill>
                  <a:srgbClr val="000000"/>
                </a:solidFill>
                <a:uFill>
                  <a:solidFill>
                    <a:srgbClr val="ffffff"/>
                  </a:solidFill>
                </a:uFill>
                <a:latin typeface="Trebuchet MS"/>
                <a:ea typeface="ＭＳ Ｐゴシック"/>
              </a:rPr>
              <a:t>A</a:t>
            </a:r>
            <a:r>
              <a:rPr b="0" i="1" lang="en-IN" sz="2000" spc="-1" strike="noStrike" baseline="-25000">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 is the address of the </a:t>
            </a:r>
            <a:r>
              <a:rPr b="0" i="1" lang="en-IN" sz="2000" spc="-1" strike="noStrike">
                <a:solidFill>
                  <a:srgbClr val="000000"/>
                </a:solidFill>
                <a:uFill>
                  <a:solidFill>
                    <a:srgbClr val="ffffff"/>
                  </a:solidFill>
                </a:uFill>
                <a:latin typeface="Trebuchet MS"/>
                <a:ea typeface="ＭＳ Ｐゴシック"/>
              </a:rPr>
              <a:t>i</a:t>
            </a:r>
            <a:r>
              <a:rPr b="0" lang="en-IN" sz="2000" spc="-1" strike="noStrike" baseline="30000">
                <a:solidFill>
                  <a:srgbClr val="000000"/>
                </a:solidFill>
                <a:uFill>
                  <a:solidFill>
                    <a:srgbClr val="ffffff"/>
                  </a:solidFill>
                </a:uFill>
                <a:latin typeface="Trebuchet MS"/>
                <a:ea typeface="ＭＳ Ｐゴシック"/>
              </a:rPr>
              <a:t>th</a:t>
            </a:r>
            <a:r>
              <a:rPr b="0" lang="en-IN" sz="2000" spc="-1" strike="noStrike">
                <a:solidFill>
                  <a:srgbClr val="000000"/>
                </a:solidFill>
                <a:uFill>
                  <a:solidFill>
                    <a:srgbClr val="ffffff"/>
                  </a:solidFill>
                </a:uFill>
                <a:latin typeface="Trebuchet MS"/>
                <a:ea typeface="ＭＳ Ｐゴシック"/>
              </a:rPr>
              <a:t> node in the DLL</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We often maintain a pointer </a:t>
            </a:r>
            <a:r>
              <a:rPr b="0" i="1"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 to the </a:t>
            </a:r>
            <a:r>
              <a:rPr b="0" i="1" lang="en-IN" sz="2000" spc="-1" strike="noStrike">
                <a:solidFill>
                  <a:srgbClr val="000000"/>
                </a:solidFill>
                <a:uFill>
                  <a:solidFill>
                    <a:srgbClr val="ffffff"/>
                  </a:solidFill>
                </a:uFill>
                <a:latin typeface="Trebuchet MS"/>
                <a:ea typeface="ＭＳ Ｐゴシック"/>
              </a:rPr>
              <a:t>i</a:t>
            </a:r>
            <a:r>
              <a:rPr b="0" lang="en-IN" sz="2000" spc="-1" strike="noStrike" baseline="30000">
                <a:solidFill>
                  <a:srgbClr val="000000"/>
                </a:solidFill>
                <a:uFill>
                  <a:solidFill>
                    <a:srgbClr val="ffffff"/>
                  </a:solidFill>
                </a:uFill>
                <a:latin typeface="Trebuchet MS"/>
                <a:ea typeface="ＭＳ Ｐゴシック"/>
              </a:rPr>
              <a:t>th</a:t>
            </a:r>
            <a:r>
              <a:rPr b="0" lang="en-IN" sz="2000" spc="-1" strike="noStrike">
                <a:solidFill>
                  <a:srgbClr val="000000"/>
                </a:solidFill>
                <a:uFill>
                  <a:solidFill>
                    <a:srgbClr val="ffffff"/>
                  </a:solidFill>
                </a:uFill>
                <a:latin typeface="Trebuchet MS"/>
                <a:ea typeface="ＭＳ Ｐゴシック"/>
              </a:rPr>
              <a:t> node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What if we maintained </a:t>
            </a:r>
            <a:r>
              <a:rPr b="0" i="1" lang="en-IN" sz="2000" spc="-1" strike="noStrike">
                <a:solidFill>
                  <a:srgbClr val="000000"/>
                </a:solidFill>
                <a:uFill>
                  <a:solidFill>
                    <a:srgbClr val="ffffff"/>
                  </a:solidFill>
                </a:uFill>
                <a:latin typeface="Trebuchet MS"/>
                <a:ea typeface="ＭＳ Ｐゴシック"/>
              </a:rPr>
              <a:t>consecutive</a:t>
            </a:r>
            <a:r>
              <a:rPr b="0" lang="en-IN" sz="2000" spc="-1" strike="noStrike">
                <a:solidFill>
                  <a:srgbClr val="000000"/>
                </a:solidFill>
                <a:uFill>
                  <a:solidFill>
                    <a:srgbClr val="ffffff"/>
                  </a:solidFill>
                </a:uFill>
                <a:latin typeface="Trebuchet MS"/>
                <a:ea typeface="ＭＳ Ｐゴシック"/>
              </a:rPr>
              <a:t> pointers </a:t>
            </a:r>
            <a:r>
              <a:rPr b="0" i="1"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 and </a:t>
            </a:r>
            <a:r>
              <a:rPr b="0" i="1" lang="en-IN" sz="2000" spc="-1" strike="noStrike">
                <a:solidFill>
                  <a:srgbClr val="000000"/>
                </a:solidFill>
                <a:uFill>
                  <a:solidFill>
                    <a:srgbClr val="ffffff"/>
                  </a:solidFill>
                </a:uFill>
                <a:latin typeface="Trebuchet MS"/>
                <a:ea typeface="ＭＳ Ｐゴシック"/>
              </a:rPr>
              <a:t>q</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
        <p:nvSpPr>
          <p:cNvPr id="621" name="CustomShape 4"/>
          <p:cNvSpPr/>
          <p:nvPr/>
        </p:nvSpPr>
        <p:spPr>
          <a:xfrm>
            <a:off x="5443200" y="2223360"/>
            <a:ext cx="3774600" cy="699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If </a:t>
            </a:r>
            <a:r>
              <a:rPr b="1" lang="en-IN" sz="2000" spc="-1" strike="noStrike">
                <a:solidFill>
                  <a:srgbClr val="000000"/>
                </a:solidFill>
                <a:uFill>
                  <a:solidFill>
                    <a:srgbClr val="ffffff"/>
                  </a:solidFill>
                </a:uFill>
                <a:latin typeface="Courier New"/>
                <a:ea typeface="ＭＳ Ｐゴシック"/>
              </a:rPr>
              <a:t>sizeof(data_t)</a:t>
            </a:r>
            <a:r>
              <a:rPr b="0" lang="en-IN" sz="2000" spc="-1" strike="noStrike">
                <a:solidFill>
                  <a:srgbClr val="000000"/>
                </a:solidFill>
                <a:uFill>
                  <a:solidFill>
                    <a:srgbClr val="ffffff"/>
                  </a:solidFill>
                </a:uFill>
                <a:latin typeface="Trebuchet MS"/>
                <a:ea typeface="ＭＳ Ｐゴシック"/>
              </a:rPr>
              <a:t> is the size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of a pointer, that is 3</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space!</a:t>
            </a:r>
            <a:endParaRPr b="0" lang="en-IN" sz="1800" spc="-1" strike="noStrike">
              <a:solidFill>
                <a:srgbClr val="000000"/>
              </a:solidFill>
              <a:uFill>
                <a:solidFill>
                  <a:srgbClr val="ffffff"/>
                </a:solidFill>
              </a:uFill>
              <a:latin typeface="Arial"/>
            </a:endParaRPr>
          </a:p>
        </p:txBody>
      </p:sp>
      <p:graphicFrame>
        <p:nvGraphicFramePr>
          <p:cNvPr id="622" name="Table 5"/>
          <p:cNvGraphicFramePr/>
          <p:nvPr/>
        </p:nvGraphicFramePr>
        <p:xfrm>
          <a:off x="2441520" y="5410800"/>
          <a:ext cx="1431720" cy="1203840"/>
        </p:xfrm>
        <a:graphic>
          <a:graphicData uri="http://schemas.openxmlformats.org/drawingml/2006/table">
            <a:tbl>
              <a:tblPr/>
              <a:tblGrid>
                <a:gridCol w="1432080"/>
              </a:tblGrid>
              <a:tr h="392760">
                <a:tc>
                  <a:txBody>
                    <a:bodyPr/>
                    <a:p>
                      <a:pPr algn="ctr">
                        <a:lnSpc>
                          <a:spcPct val="100000"/>
                        </a:lnSpc>
                      </a:pPr>
                      <a:r>
                        <a:rPr b="1" lang="en-IN" sz="1800" spc="-1" strike="noStrike">
                          <a:solidFill>
                            <a:srgbClr val="000000"/>
                          </a:solidFill>
                          <a:uFill>
                            <a:solidFill>
                              <a:srgbClr val="ffffff"/>
                            </a:solidFill>
                          </a:uFill>
                          <a:latin typeface="Trebuchet MS"/>
                        </a:rPr>
                        <a:t>data</a:t>
                      </a:r>
                      <a:r>
                        <a:rPr b="1" i="1" lang="en-IN" sz="1800" spc="-1" strike="noStrike" baseline="-25000">
                          <a:solidFill>
                            <a:srgbClr val="000000"/>
                          </a:solidFill>
                          <a:uFill>
                            <a:solidFill>
                              <a:srgbClr val="ffffff"/>
                            </a:solidFill>
                          </a:uFill>
                          <a:latin typeface="Trebuchet MS"/>
                        </a:rPr>
                        <a:t>i</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r>
              <a:tr h="418680">
                <a:tc>
                  <a:txBody>
                    <a:bodyPr/>
                    <a:p>
                      <a:pPr algn="ctr">
                        <a:lnSpc>
                          <a:spcPct val="100000"/>
                        </a:lnSpc>
                      </a:pPr>
                      <a:r>
                        <a:rPr b="0" i="1" lang="en-IN" sz="1800" spc="-1" strike="noStrike">
                          <a:solidFill>
                            <a:srgbClr val="000000"/>
                          </a:solidFill>
                          <a:uFill>
                            <a:solidFill>
                              <a:srgbClr val="ffffff"/>
                            </a:solidFill>
                          </a:uFill>
                          <a:latin typeface="Trebuchet MS"/>
                          <a:ea typeface="ＭＳ Ｐゴシック"/>
                        </a:rPr>
                        <a:t>A</a:t>
                      </a:r>
                      <a:r>
                        <a:rPr b="0" i="1" lang="en-IN" sz="1800" spc="-1" strike="noStrike" baseline="-25000">
                          <a:solidFill>
                            <a:srgbClr val="000000"/>
                          </a:solidFill>
                          <a:uFill>
                            <a:solidFill>
                              <a:srgbClr val="ffffff"/>
                            </a:solidFill>
                          </a:uFill>
                          <a:latin typeface="Trebuchet MS"/>
                          <a:ea typeface="ＭＳ Ｐゴシック"/>
                        </a:rPr>
                        <a:t>i</a:t>
                      </a:r>
                      <a:r>
                        <a:rPr b="0" lang="en-IN" sz="1800" spc="-1" strike="noStrike" baseline="-25000">
                          <a:solidFill>
                            <a:srgbClr val="000000"/>
                          </a:solidFill>
                          <a:uFill>
                            <a:solidFill>
                              <a:srgbClr val="ffffff"/>
                            </a:solidFill>
                          </a:uFill>
                          <a:latin typeface="Symbol"/>
                          <a:ea typeface="ＭＳ Ｐゴシック"/>
                        </a:rPr>
                        <a:t></a:t>
                      </a:r>
                      <a:r>
                        <a:rPr b="0" lang="en-IN" sz="18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ecdd"/>
                    </a:solidFill>
                  </a:tcPr>
                </a:tc>
              </a:tr>
              <a:tr h="392760">
                <a:tc>
                  <a:txBody>
                    <a:bodyPr/>
                    <a:p>
                      <a:pPr algn="ctr">
                        <a:lnSpc>
                          <a:spcPct val="100000"/>
                        </a:lnSpc>
                      </a:pPr>
                      <a:r>
                        <a:rPr b="0" i="1" lang="en-IN" sz="1800" spc="-1" strike="noStrike">
                          <a:solidFill>
                            <a:srgbClr val="000000"/>
                          </a:solidFill>
                          <a:uFill>
                            <a:solidFill>
                              <a:srgbClr val="ffffff"/>
                            </a:solidFill>
                          </a:uFill>
                          <a:latin typeface="Trebuchet MS"/>
                          <a:ea typeface="ＭＳ Ｐゴシック"/>
                        </a:rPr>
                        <a:t>A</a:t>
                      </a:r>
                      <a:r>
                        <a:rPr b="0" i="1" lang="en-IN" sz="1800" spc="-1" strike="noStrike" baseline="-25000">
                          <a:solidFill>
                            <a:srgbClr val="000000"/>
                          </a:solidFill>
                          <a:uFill>
                            <a:solidFill>
                              <a:srgbClr val="ffffff"/>
                            </a:solidFill>
                          </a:uFill>
                          <a:latin typeface="Trebuchet MS"/>
                          <a:ea typeface="ＭＳ Ｐゴシック"/>
                        </a:rPr>
                        <a:t>i</a:t>
                      </a:r>
                      <a:r>
                        <a:rPr b="0" lang="en-IN" sz="18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f5ef"/>
                    </a:solidFill>
                  </a:tcPr>
                </a:tc>
              </a:tr>
            </a:tbl>
          </a:graphicData>
        </a:graphic>
      </p:graphicFrame>
      <p:graphicFrame>
        <p:nvGraphicFramePr>
          <p:cNvPr id="623" name="Table 6"/>
          <p:cNvGraphicFramePr/>
          <p:nvPr/>
        </p:nvGraphicFramePr>
        <p:xfrm>
          <a:off x="6280200" y="5410800"/>
          <a:ext cx="1431720" cy="1177920"/>
        </p:xfrm>
        <a:graphic>
          <a:graphicData uri="http://schemas.openxmlformats.org/drawingml/2006/table">
            <a:tbl>
              <a:tblPr/>
              <a:tblGrid>
                <a:gridCol w="1432080"/>
              </a:tblGrid>
              <a:tr h="392760">
                <a:tc>
                  <a:txBody>
                    <a:bodyPr/>
                    <a:p>
                      <a:pPr algn="ctr">
                        <a:lnSpc>
                          <a:spcPct val="100000"/>
                        </a:lnSpc>
                      </a:pPr>
                      <a:r>
                        <a:rPr b="1" lang="en-IN" sz="1800" spc="-1" strike="noStrike">
                          <a:solidFill>
                            <a:srgbClr val="000000"/>
                          </a:solidFill>
                          <a:uFill>
                            <a:solidFill>
                              <a:srgbClr val="ffffff"/>
                            </a:solidFill>
                          </a:uFill>
                          <a:latin typeface="Trebuchet MS"/>
                        </a:rPr>
                        <a:t>data</a:t>
                      </a:r>
                      <a:r>
                        <a:rPr b="1" i="1" lang="en-IN" sz="1800" spc="-1" strike="noStrike" baseline="-25000">
                          <a:solidFill>
                            <a:srgbClr val="000000"/>
                          </a:solidFill>
                          <a:uFill>
                            <a:solidFill>
                              <a:srgbClr val="ffffff"/>
                            </a:solidFill>
                          </a:uFill>
                          <a:latin typeface="Trebuchet MS"/>
                        </a:rPr>
                        <a:t>i</a:t>
                      </a:r>
                      <a:r>
                        <a:rPr b="1" lang="en-IN" sz="1800" spc="-1" strike="noStrike" baseline="-25000">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r>
              <a:tr h="392760">
                <a:tc>
                  <a:txBody>
                    <a:bodyPr/>
                    <a:p>
                      <a:pPr algn="ctr">
                        <a:lnSpc>
                          <a:spcPct val="100000"/>
                        </a:lnSpc>
                      </a:pPr>
                      <a:r>
                        <a:rPr b="0" i="1" lang="en-IN" sz="1800" spc="-1" strike="noStrike">
                          <a:solidFill>
                            <a:srgbClr val="000000"/>
                          </a:solidFill>
                          <a:uFill>
                            <a:solidFill>
                              <a:srgbClr val="ffffff"/>
                            </a:solidFill>
                          </a:uFill>
                          <a:latin typeface="Trebuchet MS"/>
                          <a:ea typeface="ＭＳ Ｐゴシック"/>
                        </a:rPr>
                        <a:t>A</a:t>
                      </a:r>
                      <a:r>
                        <a:rPr b="0" i="1" lang="en-IN" sz="1800" spc="-1" strike="noStrike" baseline="-25000">
                          <a:solidFill>
                            <a:srgbClr val="000000"/>
                          </a:solidFill>
                          <a:uFill>
                            <a:solidFill>
                              <a:srgbClr val="ffffff"/>
                            </a:solidFill>
                          </a:uFill>
                          <a:latin typeface="Trebuchet MS"/>
                          <a:ea typeface="ＭＳ Ｐゴシック"/>
                        </a:rPr>
                        <a:t>i</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ecdd"/>
                    </a:solidFill>
                  </a:tcPr>
                </a:tc>
              </a:tr>
              <a:tr h="392760">
                <a:tc>
                  <a:txBody>
                    <a:bodyPr/>
                    <a:p>
                      <a:pPr algn="ctr">
                        <a:lnSpc>
                          <a:spcPct val="100000"/>
                        </a:lnSpc>
                      </a:pPr>
                      <a:r>
                        <a:rPr b="0" i="1" lang="en-IN" sz="1800" spc="-1" strike="noStrike">
                          <a:solidFill>
                            <a:srgbClr val="000000"/>
                          </a:solidFill>
                          <a:uFill>
                            <a:solidFill>
                              <a:srgbClr val="ffffff"/>
                            </a:solidFill>
                          </a:uFill>
                          <a:latin typeface="Trebuchet MS"/>
                          <a:ea typeface="ＭＳ Ｐゴシック"/>
                        </a:rPr>
                        <a:t>A</a:t>
                      </a:r>
                      <a:r>
                        <a:rPr b="0" i="1" lang="en-IN" sz="1800" spc="-1" strike="noStrike" baseline="-25000">
                          <a:solidFill>
                            <a:srgbClr val="000000"/>
                          </a:solidFill>
                          <a:uFill>
                            <a:solidFill>
                              <a:srgbClr val="ffffff"/>
                            </a:solidFill>
                          </a:uFill>
                          <a:latin typeface="Trebuchet MS"/>
                          <a:ea typeface="ＭＳ Ｐゴシック"/>
                        </a:rPr>
                        <a:t>i</a:t>
                      </a:r>
                      <a:r>
                        <a:rPr b="0" lang="en-IN" sz="1800" spc="-1" strike="noStrike" baseline="-25000">
                          <a:solidFill>
                            <a:srgbClr val="000000"/>
                          </a:solidFill>
                          <a:uFill>
                            <a:solidFill>
                              <a:srgbClr val="ffffff"/>
                            </a:solidFill>
                          </a:uFill>
                          <a:latin typeface="Trebuchet MS"/>
                          <a:ea typeface="ＭＳ Ｐゴシック"/>
                        </a:rPr>
                        <a: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f5ef"/>
                    </a:solidFill>
                  </a:tcPr>
                </a:tc>
              </a:tr>
            </a:tbl>
          </a:graphicData>
        </a:graphic>
      </p:graphicFrame>
      <p:sp>
        <p:nvSpPr>
          <p:cNvPr id="624" name="CustomShape 7"/>
          <p:cNvSpPr/>
          <p:nvPr/>
        </p:nvSpPr>
        <p:spPr>
          <a:xfrm>
            <a:off x="1827000" y="6132960"/>
            <a:ext cx="381960" cy="435960"/>
          </a:xfrm>
          <a:prstGeom prst="rect">
            <a:avLst/>
          </a:prstGeom>
          <a:noFill/>
          <a:ln>
            <a:solidFill>
              <a:schemeClr val="tx1"/>
            </a:solid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A</a:t>
            </a:r>
            <a:r>
              <a:rPr b="0" i="1" lang="en-IN" sz="2000" spc="-1" strike="noStrike" baseline="-25000">
                <a:solidFill>
                  <a:srgbClr val="000000"/>
                </a:solidFill>
                <a:uFill>
                  <a:solidFill>
                    <a:srgbClr val="ffffff"/>
                  </a:solidFill>
                </a:uFill>
                <a:latin typeface="Trebuchet MS"/>
                <a:ea typeface="ＭＳ Ｐゴシック"/>
              </a:rPr>
              <a:t>i</a:t>
            </a:r>
            <a:endParaRPr b="0" lang="en-IN" sz="1800" spc="-1" strike="noStrike">
              <a:solidFill>
                <a:srgbClr val="000000"/>
              </a:solidFill>
              <a:uFill>
                <a:solidFill>
                  <a:srgbClr val="ffffff"/>
                </a:solidFill>
              </a:uFill>
              <a:latin typeface="Arial"/>
            </a:endParaRPr>
          </a:p>
        </p:txBody>
      </p:sp>
      <p:sp>
        <p:nvSpPr>
          <p:cNvPr id="625" name="CustomShape 8"/>
          <p:cNvSpPr/>
          <p:nvPr/>
        </p:nvSpPr>
        <p:spPr>
          <a:xfrm>
            <a:off x="1495080" y="6132960"/>
            <a:ext cx="322560" cy="3942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p</a:t>
            </a:r>
            <a:endParaRPr b="0" lang="en-IN" sz="1800" spc="-1" strike="noStrike">
              <a:solidFill>
                <a:srgbClr val="000000"/>
              </a:solidFill>
              <a:uFill>
                <a:solidFill>
                  <a:srgbClr val="ffffff"/>
                </a:solidFill>
              </a:uFill>
              <a:latin typeface="Arial"/>
            </a:endParaRPr>
          </a:p>
        </p:txBody>
      </p:sp>
      <p:sp>
        <p:nvSpPr>
          <p:cNvPr id="626" name="CustomShape 9"/>
          <p:cNvSpPr/>
          <p:nvPr/>
        </p:nvSpPr>
        <p:spPr>
          <a:xfrm>
            <a:off x="5492880" y="6132960"/>
            <a:ext cx="537480" cy="435960"/>
          </a:xfrm>
          <a:prstGeom prst="rect">
            <a:avLst/>
          </a:prstGeom>
          <a:noFill/>
          <a:ln>
            <a:solidFill>
              <a:schemeClr val="tx1"/>
            </a:solid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A</a:t>
            </a:r>
            <a:r>
              <a:rPr b="0" i="1" lang="en-IN" sz="2000" spc="-1" strike="noStrike" baseline="-25000">
                <a:solidFill>
                  <a:srgbClr val="000000"/>
                </a:solidFill>
                <a:uFill>
                  <a:solidFill>
                    <a:srgbClr val="ffffff"/>
                  </a:solidFill>
                </a:uFill>
                <a:latin typeface="Trebuchet MS"/>
                <a:ea typeface="ＭＳ Ｐゴシック"/>
              </a:rPr>
              <a:t>i</a:t>
            </a:r>
            <a:r>
              <a:rPr b="0" lang="en-IN" sz="20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627" name="CustomShape 10"/>
          <p:cNvSpPr/>
          <p:nvPr/>
        </p:nvSpPr>
        <p:spPr>
          <a:xfrm>
            <a:off x="5148720" y="6132960"/>
            <a:ext cx="322560" cy="3942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q</a:t>
            </a:r>
            <a:endParaRPr b="0" lang="en-IN" sz="1800" spc="-1" strike="noStrike">
              <a:solidFill>
                <a:srgbClr val="000000"/>
              </a:solidFill>
              <a:uFill>
                <a:solidFill>
                  <a:srgbClr val="ffffff"/>
                </a:solidFill>
              </a:uFill>
              <a:latin typeface="Arial"/>
            </a:endParaRPr>
          </a:p>
        </p:txBody>
      </p:sp>
      <p:sp>
        <p:nvSpPr>
          <p:cNvPr id="628" name="CustomShape 11"/>
          <p:cNvSpPr/>
          <p:nvPr/>
        </p:nvSpPr>
        <p:spPr>
          <a:xfrm>
            <a:off x="4035960" y="5522400"/>
            <a:ext cx="1976040" cy="39420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Redundant data</a:t>
            </a:r>
            <a:endParaRPr b="0" lang="en-IN" sz="1800" spc="-1" strike="noStrike">
              <a:solidFill>
                <a:srgbClr val="000000"/>
              </a:solidFill>
              <a:uFill>
                <a:solidFill>
                  <a:srgbClr val="ffffff"/>
                </a:solidFill>
              </a:uFill>
              <a:latin typeface="Arial"/>
            </a:endParaRPr>
          </a:p>
        </p:txBody>
      </p:sp>
    </p:spTree>
  </p:cSld>
  <p:timing>
    <p:tnLst>
      <p:par>
        <p:cTn id="3281" dur="indefinite" restart="never" nodeType="tmRoot">
          <p:childTnLst>
            <p:seq>
              <p:cTn id="3282" dur="indefinite" nodeType="mainSeq">
                <p:childTnLst>
                  <p:par>
                    <p:cTn id="3283" fill="hold">
                      <p:stCondLst>
                        <p:cond delay="indefinite"/>
                      </p:stCondLst>
                      <p:childTnLst>
                        <p:par>
                          <p:cTn id="3284" fill="hold">
                            <p:stCondLst>
                              <p:cond delay="0"/>
                            </p:stCondLst>
                            <p:childTnLst>
                              <p:par>
                                <p:cTn id="3285" nodeType="clickEffect" fill="hold" presetClass="entr" presetID="1">
                                  <p:stCondLst>
                                    <p:cond delay="0"/>
                                  </p:stCondLst>
                                  <p:childTnLst>
                                    <p:set>
                                      <p:cBhvr>
                                        <p:cTn id="3286" dur="1" fill="hold">
                                          <p:stCondLst>
                                            <p:cond delay="499"/>
                                          </p:stCondLst>
                                        </p:cTn>
                                        <p:tgtEl>
                                          <p:spTgt spid="620">
                                            <p:txEl>
                                              <p:pRg st="1" end="72"/>
                                            </p:txEl>
                                          </p:spTgt>
                                        </p:tgtEl>
                                        <p:attrNameLst>
                                          <p:attrName>style.visibility</p:attrName>
                                        </p:attrNameLst>
                                      </p:cBhvr>
                                      <p:to>
                                        <p:strVal val="visible"/>
                                      </p:to>
                                    </p:set>
                                  </p:childTnLst>
                                </p:cTn>
                              </p:par>
                              <p:par>
                                <p:cTn id="3287" nodeType="withEffect" fill="hold" presetClass="entr" presetID="1">
                                  <p:stCondLst>
                                    <p:cond delay="0"/>
                                  </p:stCondLst>
                                  <p:childTnLst>
                                    <p:set>
                                      <p:cBhvr>
                                        <p:cTn id="3288" dur="1" fill="hold">
                                          <p:stCondLst>
                                            <p:cond delay="499"/>
                                          </p:stCondLst>
                                        </p:cTn>
                                        <p:tgtEl>
                                          <p:spTgt spid="620">
                                            <p:txEl>
                                              <p:pRg st="337" end="337"/>
                                            </p:txEl>
                                          </p:spTgt>
                                        </p:tgtEl>
                                        <p:attrNameLst>
                                          <p:attrName>style.visibility</p:attrName>
                                        </p:attrNameLst>
                                      </p:cBhvr>
                                      <p:to>
                                        <p:strVal val="visible"/>
                                      </p:to>
                                    </p:set>
                                  </p:childTnLst>
                                </p:cTn>
                              </p:par>
                              <p:par>
                                <p:cTn id="3289" nodeType="withEffect" fill="hold" presetClass="entr" presetID="1">
                                  <p:stCondLst>
                                    <p:cond delay="0"/>
                                  </p:stCondLst>
                                  <p:childTnLst>
                                    <p:set>
                                      <p:cBhvr>
                                        <p:cTn id="3290" dur="1" fill="hold">
                                          <p:stCondLst>
                                            <p:cond delay="499"/>
                                          </p:stCondLst>
                                        </p:cTn>
                                        <p:tgtEl>
                                          <p:spTgt spid="620">
                                            <p:txEl>
                                              <p:pRg st="337" end="337"/>
                                            </p:txEl>
                                          </p:spTgt>
                                        </p:tgtEl>
                                        <p:attrNameLst>
                                          <p:attrName>style.visibility</p:attrName>
                                        </p:attrNameLst>
                                      </p:cBhvr>
                                      <p:to>
                                        <p:strVal val="visible"/>
                                      </p:to>
                                    </p:set>
                                  </p:childTnLst>
                                </p:cTn>
                              </p:par>
                            </p:childTnLst>
                          </p:cTn>
                        </p:par>
                      </p:childTnLst>
                    </p:cTn>
                  </p:par>
                  <p:par>
                    <p:cTn id="3291" fill="hold">
                      <p:stCondLst>
                        <p:cond delay="indefinite"/>
                      </p:stCondLst>
                      <p:childTnLst>
                        <p:par>
                          <p:cTn id="3292" fill="hold">
                            <p:stCondLst>
                              <p:cond delay="0"/>
                            </p:stCondLst>
                            <p:childTnLst>
                              <p:par>
                                <p:cTn id="3293" nodeType="clickEffect" fill="hold" presetClass="entr" presetID="1">
                                  <p:stCondLst>
                                    <p:cond delay="0"/>
                                  </p:stCondLst>
                                  <p:childTnLst>
                                    <p:set>
                                      <p:cBhvr>
                                        <p:cTn id="3294" dur="1" fill="hold">
                                          <p:stCondLst>
                                            <p:cond delay="499"/>
                                          </p:stCondLst>
                                        </p:cTn>
                                        <p:tgtEl>
                                          <p:spTgt spid="620">
                                            <p:txEl>
                                              <p:pRg st="337" end="337"/>
                                            </p:txEl>
                                          </p:spTgt>
                                        </p:tgtEl>
                                        <p:attrNameLst>
                                          <p:attrName>style.visibility</p:attrName>
                                        </p:attrNameLst>
                                      </p:cBhvr>
                                      <p:to>
                                        <p:strVal val="visible"/>
                                      </p:to>
                                    </p:set>
                                  </p:childTnLst>
                                </p:cTn>
                              </p:par>
                            </p:childTnLst>
                          </p:cTn>
                        </p:par>
                      </p:childTnLst>
                    </p:cTn>
                  </p:par>
                  <p:par>
                    <p:cTn id="3295" fill="hold">
                      <p:stCondLst>
                        <p:cond delay="indefinite"/>
                      </p:stCondLst>
                      <p:childTnLst>
                        <p:par>
                          <p:cTn id="3296" fill="hold">
                            <p:stCondLst>
                              <p:cond delay="0"/>
                            </p:stCondLst>
                            <p:childTnLst>
                              <p:par>
                                <p:cTn id="3297" nodeType="clickEffect" fill="hold" presetClass="entr" presetID="1">
                                  <p:stCondLst>
                                    <p:cond delay="0"/>
                                  </p:stCondLst>
                                  <p:childTnLst>
                                    <p:set>
                                      <p:cBhvr>
                                        <p:cTn id="3298" dur="1" fill="hold">
                                          <p:stCondLst>
                                            <p:cond delay="499"/>
                                          </p:stCondLst>
                                        </p:cTn>
                                        <p:tgtEl>
                                          <p:spTgt spid="620">
                                            <p:txEl>
                                              <p:pRg st="337" end="337"/>
                                            </p:txEl>
                                          </p:spTgt>
                                        </p:tgtEl>
                                        <p:attrNameLst>
                                          <p:attrName>style.visibility</p:attrName>
                                        </p:attrNameLst>
                                      </p:cBhvr>
                                      <p:to>
                                        <p:strVal val="visible"/>
                                      </p:to>
                                    </p:set>
                                  </p:childTnLst>
                                </p:cTn>
                              </p:par>
                            </p:childTnLst>
                          </p:cTn>
                        </p:par>
                      </p:childTnLst>
                    </p:cTn>
                  </p:par>
                  <p:par>
                    <p:cTn id="3299" fill="hold">
                      <p:stCondLst>
                        <p:cond delay="indefinite"/>
                      </p:stCondLst>
                      <p:childTnLst>
                        <p:par>
                          <p:cTn id="3300" fill="hold">
                            <p:stCondLst>
                              <p:cond delay="0"/>
                            </p:stCondLst>
                            <p:childTnLst>
                              <p:par>
                                <p:cTn id="3301" nodeType="clickEffect" fill="hold" presetClass="entr" presetID="1">
                                  <p:stCondLst>
                                    <p:cond delay="0"/>
                                  </p:stCondLst>
                                  <p:childTnLst>
                                    <p:set>
                                      <p:cBhvr>
                                        <p:cTn id="3302" dur="1" fill="hold">
                                          <p:stCondLst>
                                            <p:cond delay="499"/>
                                          </p:stCondLst>
                                        </p:cTn>
                                        <p:tgtEl>
                                          <p:spTgt spid="620">
                                            <p:txEl>
                                              <p:pRg st="337" end="337"/>
                                            </p:txEl>
                                          </p:spTgt>
                                        </p:tgtEl>
                                        <p:attrNameLst>
                                          <p:attrName>style.visibility</p:attrName>
                                        </p:attrNameLst>
                                      </p:cBhvr>
                                      <p:to>
                                        <p:strVal val="visible"/>
                                      </p:to>
                                    </p:set>
                                  </p:childTnLst>
                                </p:cTn>
                              </p:par>
                            </p:childTnLst>
                          </p:cTn>
                        </p:par>
                      </p:childTnLst>
                    </p:cTn>
                  </p:par>
                  <p:par>
                    <p:cTn id="3303" fill="hold">
                      <p:stCondLst>
                        <p:cond delay="indefinite"/>
                      </p:stCondLst>
                      <p:childTnLst>
                        <p:par>
                          <p:cTn id="3304" fill="hold">
                            <p:stCondLst>
                              <p:cond delay="0"/>
                            </p:stCondLst>
                            <p:childTnLst>
                              <p:par>
                                <p:cTn id="3305" nodeType="clickEffect" fill="hold" presetClass="entr" presetID="1">
                                  <p:stCondLst>
                                    <p:cond delay="0"/>
                                  </p:stCondLst>
                                  <p:childTnLst>
                                    <p:set>
                                      <p:cBhvr>
                                        <p:cTn id="3306" dur="1" fill="hold">
                                          <p:stCondLst>
                                            <p:cond delay="0"/>
                                          </p:stCondLst>
                                        </p:cTn>
                                        <p:tgtEl>
                                          <p:spTgt spid="621"/>
                                        </p:tgtEl>
                                        <p:attrNameLst>
                                          <p:attrName>style.visibility</p:attrName>
                                        </p:attrNameLst>
                                      </p:cBhvr>
                                      <p:to>
                                        <p:strVal val="visible"/>
                                      </p:to>
                                    </p:set>
                                  </p:childTnLst>
                                </p:cTn>
                              </p:par>
                            </p:childTnLst>
                          </p:cTn>
                        </p:par>
                      </p:childTnLst>
                    </p:cTn>
                  </p:par>
                  <p:par>
                    <p:cTn id="3307" fill="hold">
                      <p:stCondLst>
                        <p:cond delay="indefinite"/>
                      </p:stCondLst>
                      <p:childTnLst>
                        <p:par>
                          <p:cTn id="3308" fill="hold">
                            <p:stCondLst>
                              <p:cond delay="0"/>
                            </p:stCondLst>
                            <p:childTnLst>
                              <p:par>
                                <p:cTn id="3309" nodeType="clickEffect" fill="hold" presetClass="entr" presetID="1">
                                  <p:stCondLst>
                                    <p:cond delay="0"/>
                                  </p:stCondLst>
                                  <p:childTnLst>
                                    <p:set>
                                      <p:cBhvr>
                                        <p:cTn id="3310" dur="1" fill="hold">
                                          <p:stCondLst>
                                            <p:cond delay="499"/>
                                          </p:stCondLst>
                                        </p:cTn>
                                        <p:tgtEl>
                                          <p:spTgt spid="620">
                                            <p:txEl>
                                              <p:pRg st="337" end="337"/>
                                            </p:txEl>
                                          </p:spTgt>
                                        </p:tgtEl>
                                        <p:attrNameLst>
                                          <p:attrName>style.visibility</p:attrName>
                                        </p:attrNameLst>
                                      </p:cBhvr>
                                      <p:to>
                                        <p:strVal val="visible"/>
                                      </p:to>
                                    </p:set>
                                  </p:childTnLst>
                                </p:cTn>
                              </p:par>
                            </p:childTnLst>
                          </p:cTn>
                        </p:par>
                      </p:childTnLst>
                    </p:cTn>
                  </p:par>
                  <p:par>
                    <p:cTn id="3311" fill="hold">
                      <p:stCondLst>
                        <p:cond delay="indefinite"/>
                      </p:stCondLst>
                      <p:childTnLst>
                        <p:par>
                          <p:cTn id="3312" fill="hold">
                            <p:stCondLst>
                              <p:cond delay="0"/>
                            </p:stCondLst>
                            <p:childTnLst>
                              <p:par>
                                <p:cTn id="3313" nodeType="clickEffect" fill="hold" presetClass="entr" presetID="1">
                                  <p:stCondLst>
                                    <p:cond delay="0"/>
                                  </p:stCondLst>
                                  <p:childTnLst>
                                    <p:set>
                                      <p:cBhvr>
                                        <p:cTn id="3314" dur="1" fill="hold">
                                          <p:stCondLst>
                                            <p:cond delay="0"/>
                                          </p:stCondLst>
                                        </p:cTn>
                                        <p:tgtEl>
                                          <p:spTgt spid="622"/>
                                        </p:tgtEl>
                                        <p:attrNameLst>
                                          <p:attrName>style.visibility</p:attrName>
                                        </p:attrNameLst>
                                      </p:cBhvr>
                                      <p:to>
                                        <p:strVal val="visible"/>
                                      </p:to>
                                    </p:set>
                                  </p:childTnLst>
                                </p:cTn>
                              </p:par>
                            </p:childTnLst>
                          </p:cTn>
                        </p:par>
                      </p:childTnLst>
                    </p:cTn>
                  </p:par>
                  <p:par>
                    <p:cTn id="3315" fill="hold">
                      <p:stCondLst>
                        <p:cond delay="indefinite"/>
                      </p:stCondLst>
                      <p:childTnLst>
                        <p:par>
                          <p:cTn id="3316" fill="hold">
                            <p:stCondLst>
                              <p:cond delay="0"/>
                            </p:stCondLst>
                            <p:childTnLst>
                              <p:par>
                                <p:cTn id="3317" nodeType="clickEffect" fill="hold" presetClass="entr" presetID="1">
                                  <p:stCondLst>
                                    <p:cond delay="0"/>
                                  </p:stCondLst>
                                  <p:childTnLst>
                                    <p:set>
                                      <p:cBhvr>
                                        <p:cTn id="3318" dur="1" fill="hold">
                                          <p:stCondLst>
                                            <p:cond delay="0"/>
                                          </p:stCondLst>
                                        </p:cTn>
                                        <p:tgtEl>
                                          <p:spTgt spid="623"/>
                                        </p:tgtEl>
                                        <p:attrNameLst>
                                          <p:attrName>style.visibility</p:attrName>
                                        </p:attrNameLst>
                                      </p:cBhvr>
                                      <p:to>
                                        <p:strVal val="visible"/>
                                      </p:to>
                                    </p:set>
                                  </p:childTnLst>
                                </p:cTn>
                              </p:par>
                            </p:childTnLst>
                          </p:cTn>
                        </p:par>
                      </p:childTnLst>
                    </p:cTn>
                  </p:par>
                  <p:par>
                    <p:cTn id="3319" fill="hold">
                      <p:stCondLst>
                        <p:cond delay="indefinite"/>
                      </p:stCondLst>
                      <p:childTnLst>
                        <p:par>
                          <p:cTn id="3320" fill="hold">
                            <p:stCondLst>
                              <p:cond delay="0"/>
                            </p:stCondLst>
                            <p:childTnLst>
                              <p:par>
                                <p:cTn id="3321" nodeType="clickEffect" fill="hold" presetClass="entr" presetID="1">
                                  <p:stCondLst>
                                    <p:cond delay="0"/>
                                  </p:stCondLst>
                                  <p:childTnLst>
                                    <p:set>
                                      <p:cBhvr>
                                        <p:cTn id="3322" dur="1" fill="hold">
                                          <p:stCondLst>
                                            <p:cond delay="499"/>
                                          </p:stCondLst>
                                        </p:cTn>
                                        <p:tgtEl>
                                          <p:spTgt spid="620">
                                            <p:txEl>
                                              <p:pRg st="337" end="337"/>
                                            </p:txEl>
                                          </p:spTgt>
                                        </p:tgtEl>
                                        <p:attrNameLst>
                                          <p:attrName>style.visibility</p:attrName>
                                        </p:attrNameLst>
                                      </p:cBhvr>
                                      <p:to>
                                        <p:strVal val="visible"/>
                                      </p:to>
                                    </p:set>
                                  </p:childTnLst>
                                </p:cTn>
                              </p:par>
                            </p:childTnLst>
                          </p:cTn>
                        </p:par>
                      </p:childTnLst>
                    </p:cTn>
                  </p:par>
                  <p:par>
                    <p:cTn id="3323" fill="hold">
                      <p:stCondLst>
                        <p:cond delay="indefinite"/>
                      </p:stCondLst>
                      <p:childTnLst>
                        <p:par>
                          <p:cTn id="3324" fill="hold">
                            <p:stCondLst>
                              <p:cond delay="0"/>
                            </p:stCondLst>
                            <p:childTnLst>
                              <p:par>
                                <p:cTn id="3325" nodeType="clickEffect" fill="hold" presetClass="entr" presetID="1">
                                  <p:stCondLst>
                                    <p:cond delay="0"/>
                                  </p:stCondLst>
                                  <p:childTnLst>
                                    <p:set>
                                      <p:cBhvr>
                                        <p:cTn id="3326" dur="1" fill="hold">
                                          <p:stCondLst>
                                            <p:cond delay="0"/>
                                          </p:stCondLst>
                                        </p:cTn>
                                        <p:attrNameLst>
                                          <p:attrName>style.visibility</p:attrName>
                                        </p:attrNameLst>
                                      </p:cBhvr>
                                      <p:to>
                                        <p:strVal val="visible"/>
                                      </p:to>
                                    </p:set>
                                  </p:childTnLst>
                                </p:cTn>
                              </p:par>
                            </p:childTnLst>
                          </p:cTn>
                        </p:par>
                      </p:childTnLst>
                    </p:cTn>
                  </p:par>
                  <p:par>
                    <p:cTn id="3327" fill="hold">
                      <p:stCondLst>
                        <p:cond delay="indefinite"/>
                      </p:stCondLst>
                      <p:childTnLst>
                        <p:par>
                          <p:cTn id="3328" fill="hold">
                            <p:stCondLst>
                              <p:cond delay="0"/>
                            </p:stCondLst>
                            <p:childTnLst>
                              <p:par>
                                <p:cTn id="3329" nodeType="clickEffect" fill="hold" presetClass="entr" presetID="1">
                                  <p:stCondLst>
                                    <p:cond delay="0"/>
                                  </p:stCondLst>
                                  <p:childTnLst>
                                    <p:set>
                                      <p:cBhvr>
                                        <p:cTn id="3330" dur="1" fill="hold">
                                          <p:stCondLst>
                                            <p:cond delay="499"/>
                                          </p:stCondLst>
                                        </p:cTn>
                                        <p:tgtEl>
                                          <p:spTgt spid="620">
                                            <p:txEl>
                                              <p:pRg st="337" end="337"/>
                                            </p:txEl>
                                          </p:spTgt>
                                        </p:tgtEl>
                                        <p:attrNameLst>
                                          <p:attrName>style.visibility</p:attrName>
                                        </p:attrNameLst>
                                      </p:cBhvr>
                                      <p:to>
                                        <p:strVal val="visible"/>
                                      </p:to>
                                    </p:set>
                                  </p:childTnLst>
                                </p:cTn>
                              </p:par>
                            </p:childTnLst>
                          </p:cTn>
                        </p:par>
                      </p:childTnLst>
                    </p:cTn>
                  </p:par>
                  <p:par>
                    <p:cTn id="3331" fill="hold">
                      <p:stCondLst>
                        <p:cond delay="indefinite"/>
                      </p:stCondLst>
                      <p:childTnLst>
                        <p:par>
                          <p:cTn id="3332" fill="hold">
                            <p:stCondLst>
                              <p:cond delay="0"/>
                            </p:stCondLst>
                            <p:childTnLst>
                              <p:par>
                                <p:cTn id="3333" nodeType="clickEffect" fill="hold" presetClass="entr" presetID="1">
                                  <p:stCondLst>
                                    <p:cond delay="0"/>
                                  </p:stCondLst>
                                  <p:childTnLst>
                                    <p:set>
                                      <p:cBhvr>
                                        <p:cTn id="3334" dur="1" fill="hold">
                                          <p:stCondLst>
                                            <p:cond delay="0"/>
                                          </p:stCondLst>
                                        </p:cTn>
                                        <p:attrNameLst>
                                          <p:attrName>style.visibility</p:attrName>
                                        </p:attrNameLst>
                                      </p:cBhvr>
                                      <p:to>
                                        <p:strVal val="visible"/>
                                      </p:to>
                                    </p:set>
                                  </p:childTnLst>
                                </p:cTn>
                              </p:par>
                            </p:childTnLst>
                          </p:cTn>
                        </p:par>
                      </p:childTnLst>
                    </p:cTn>
                  </p:par>
                  <p:par>
                    <p:cTn id="3335" fill="hold">
                      <p:stCondLst>
                        <p:cond delay="indefinite"/>
                      </p:stCondLst>
                      <p:childTnLst>
                        <p:par>
                          <p:cTn id="3336" fill="hold">
                            <p:stCondLst>
                              <p:cond delay="0"/>
                            </p:stCondLst>
                            <p:childTnLst>
                              <p:par>
                                <p:cTn id="3337" nodeType="clickEffect" fill="hold" presetClass="entr" presetID="1">
                                  <p:stCondLst>
                                    <p:cond delay="0"/>
                                  </p:stCondLst>
                                  <p:childTnLst>
                                    <p:set>
                                      <p:cBhvr>
                                        <p:cTn id="3338"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F57C3B2C-B2ED-48C7-990F-BFDBDC416CE0}"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630"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XOR trick!</a:t>
            </a:r>
            <a:endParaRPr b="0" lang="en-IN" sz="1800" spc="-1" strike="noStrike">
              <a:solidFill>
                <a:srgbClr val="000000"/>
              </a:solidFill>
              <a:uFill>
                <a:solidFill>
                  <a:srgbClr val="ffffff"/>
                </a:solidFill>
              </a:uFill>
              <a:latin typeface="Arial"/>
            </a:endParaRPr>
          </a:p>
        </p:txBody>
      </p:sp>
      <p:sp>
        <p:nvSpPr>
          <p:cNvPr id="631"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new definition of </a:t>
            </a:r>
            <a:r>
              <a:rPr b="1" lang="en-IN" sz="2000" spc="-1" strike="noStrike">
                <a:solidFill>
                  <a:srgbClr val="000000"/>
                </a:solidFill>
                <a:uFill>
                  <a:solidFill>
                    <a:srgbClr val="ffffff"/>
                  </a:solidFill>
                </a:uFill>
                <a:latin typeface="Courier New"/>
                <a:ea typeface="ＭＳ Ｐゴシック"/>
              </a:rPr>
              <a:t>DLL_Node</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dllnode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data_t 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xor_PN;</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DLL_node;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To compute </a:t>
            </a:r>
            <a:r>
              <a:rPr b="0" i="1" lang="en-IN" sz="2000" spc="-1" strike="noStrike">
                <a:solidFill>
                  <a:srgbClr val="000000"/>
                </a:solidFill>
                <a:uFill>
                  <a:solidFill>
                    <a:srgbClr val="ffffff"/>
                  </a:solidFill>
                </a:uFill>
                <a:latin typeface="Trebuchet MS"/>
                <a:ea typeface="ＭＳ Ｐゴシック"/>
              </a:rPr>
              <a:t>A</a:t>
            </a:r>
            <a:r>
              <a:rPr b="0" i="1" lang="en-IN" sz="2000" spc="-1" strike="noStrike" baseline="-25000">
                <a:solidFill>
                  <a:srgbClr val="000000"/>
                </a:solidFill>
                <a:uFill>
                  <a:solidFill>
                    <a:srgbClr val="ffffff"/>
                  </a:solidFill>
                </a:uFill>
                <a:latin typeface="Trebuchet MS"/>
                <a:ea typeface="ＭＳ Ｐゴシック"/>
              </a:rPr>
              <a:t>i</a:t>
            </a:r>
            <a:r>
              <a:rPr b="0" lang="en-IN" sz="2000" spc="-1" strike="noStrike" baseline="-25000">
                <a:solidFill>
                  <a:srgbClr val="000000"/>
                </a:solidFill>
                <a:uFill>
                  <a:solidFill>
                    <a:srgbClr val="ffffff"/>
                  </a:solidFill>
                </a:uFill>
                <a:latin typeface="Symbol"/>
                <a:ea typeface="ＭＳ Ｐゴシック"/>
              </a:rPr>
              <a:t></a:t>
            </a:r>
            <a:r>
              <a:rPr b="0" lang="en-IN" sz="2000" spc="-1" strike="noStrike" baseline="-25000">
                <a:solidFill>
                  <a:srgbClr val="000000"/>
                </a:solidFill>
                <a:uFill>
                  <a:solidFill>
                    <a:srgbClr val="ffffff"/>
                  </a:solidFill>
                </a:uFill>
                <a:latin typeface="Trebuchet MS"/>
                <a:ea typeface="ＭＳ Ｐゴシック"/>
              </a:rPr>
              <a:t>1</a:t>
            </a:r>
            <a:r>
              <a:rPr b="0" lang="en-IN" sz="2000" spc="-1" strike="noStrike">
                <a:solidFill>
                  <a:srgbClr val="000000"/>
                </a:solidFill>
                <a:uFill>
                  <a:solidFill>
                    <a:srgbClr val="ffffff"/>
                  </a:solidFill>
                </a:uFill>
                <a:latin typeface="Trebuchet MS"/>
                <a:ea typeface="ＭＳ Ｐゴシック"/>
              </a:rPr>
              <a:t>: </a:t>
            </a:r>
            <a:r>
              <a:rPr b="1" lang="en-IN" sz="2000" spc="-1" strike="noStrike">
                <a:solidFill>
                  <a:srgbClr val="000000"/>
                </a:solidFill>
                <a:uFill>
                  <a:solidFill>
                    <a:srgbClr val="ffffff"/>
                  </a:solidFill>
                </a:uFill>
                <a:latin typeface="Courier New"/>
                <a:ea typeface="ＭＳ Ｐゴシック"/>
              </a:rPr>
              <a:t>p-&gt;xor_PN ^ q</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To compute </a:t>
            </a:r>
            <a:r>
              <a:rPr b="0" i="1" lang="en-IN" sz="2000" spc="-1" strike="noStrike">
                <a:solidFill>
                  <a:srgbClr val="000000"/>
                </a:solidFill>
                <a:uFill>
                  <a:solidFill>
                    <a:srgbClr val="ffffff"/>
                  </a:solidFill>
                </a:uFill>
                <a:latin typeface="Trebuchet MS"/>
                <a:ea typeface="ＭＳ Ｐゴシック"/>
              </a:rPr>
              <a:t>A</a:t>
            </a:r>
            <a:r>
              <a:rPr b="0" i="1" lang="en-IN" sz="2000" spc="-1" strike="noStrike" baseline="-25000">
                <a:solidFill>
                  <a:srgbClr val="000000"/>
                </a:solidFill>
                <a:uFill>
                  <a:solidFill>
                    <a:srgbClr val="ffffff"/>
                  </a:solidFill>
                </a:uFill>
                <a:latin typeface="Trebuchet MS"/>
                <a:ea typeface="ＭＳ Ｐゴシック"/>
              </a:rPr>
              <a:t>i</a:t>
            </a:r>
            <a:r>
              <a:rPr b="0" lang="en-IN" sz="2000" spc="-1" strike="noStrike" baseline="-25000">
                <a:solidFill>
                  <a:srgbClr val="000000"/>
                </a:solidFill>
                <a:uFill>
                  <a:solidFill>
                    <a:srgbClr val="ffffff"/>
                  </a:solidFill>
                </a:uFill>
                <a:latin typeface="Trebuchet MS"/>
                <a:ea typeface="ＭＳ Ｐゴシック"/>
              </a:rPr>
              <a:t>+2</a:t>
            </a:r>
            <a:r>
              <a:rPr b="0" lang="en-IN" sz="2000" spc="-1" strike="noStrike">
                <a:solidFill>
                  <a:srgbClr val="000000"/>
                </a:solidFill>
                <a:uFill>
                  <a:solidFill>
                    <a:srgbClr val="ffffff"/>
                  </a:solidFill>
                </a:uFill>
                <a:latin typeface="Trebuchet MS"/>
                <a:ea typeface="ＭＳ Ｐゴシック"/>
              </a:rPr>
              <a:t>: </a:t>
            </a:r>
            <a:r>
              <a:rPr b="1" lang="en-IN" sz="2000" spc="-1" strike="noStrike">
                <a:solidFill>
                  <a:srgbClr val="000000"/>
                </a:solidFill>
                <a:uFill>
                  <a:solidFill>
                    <a:srgbClr val="ffffff"/>
                  </a:solidFill>
                </a:uFill>
                <a:latin typeface="Courier New"/>
                <a:ea typeface="ＭＳ Ｐゴシック"/>
              </a:rPr>
              <a:t>p ^ q-&gt;xor_PN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Interview question</a:t>
            </a:r>
            <a:r>
              <a:rPr b="0" lang="en-IN" sz="2000" spc="-1" strike="noStrike">
                <a:solidFill>
                  <a:srgbClr val="000000"/>
                </a:solidFill>
                <a:uFill>
                  <a:solidFill>
                    <a:srgbClr val="ffffff"/>
                  </a:solidFill>
                </a:uFill>
                <a:latin typeface="Trebuchet MS"/>
                <a:ea typeface="ＭＳ Ｐゴシック"/>
              </a:rPr>
              <a:t>: How do you do this in Java?</a:t>
            </a:r>
            <a:endParaRPr b="0" lang="en-IN" sz="1800" spc="-1" strike="noStrike">
              <a:solidFill>
                <a:srgbClr val="000000"/>
              </a:solidFill>
              <a:uFill>
                <a:solidFill>
                  <a:srgbClr val="ffffff"/>
                </a:solidFill>
              </a:uFill>
              <a:latin typeface="Arial"/>
            </a:endParaRPr>
          </a:p>
        </p:txBody>
      </p:sp>
      <p:sp>
        <p:nvSpPr>
          <p:cNvPr id="632" name="CustomShape 4"/>
          <p:cNvSpPr/>
          <p:nvPr/>
        </p:nvSpPr>
        <p:spPr>
          <a:xfrm>
            <a:off x="5440680" y="2223360"/>
            <a:ext cx="3591360" cy="699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Assuming </a:t>
            </a:r>
            <a:r>
              <a:rPr b="1" lang="en-IN" sz="2000" spc="-1" strike="noStrike">
                <a:solidFill>
                  <a:srgbClr val="000000"/>
                </a:solidFill>
                <a:uFill>
                  <a:solidFill>
                    <a:srgbClr val="ffffff"/>
                  </a:solidFill>
                </a:uFill>
                <a:latin typeface="Courier New"/>
                <a:ea typeface="ＭＳ Ｐゴシック"/>
              </a:rPr>
              <a:t>sizeof(pointer)</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sizeof(int)</a:t>
            </a:r>
            <a:endParaRPr b="0" lang="en-IN" sz="1800" spc="-1" strike="noStrike">
              <a:solidFill>
                <a:srgbClr val="000000"/>
              </a:solidFill>
              <a:uFill>
                <a:solidFill>
                  <a:srgbClr val="ffffff"/>
                </a:solidFill>
              </a:uFill>
              <a:latin typeface="Arial"/>
            </a:endParaRPr>
          </a:p>
        </p:txBody>
      </p:sp>
      <p:graphicFrame>
        <p:nvGraphicFramePr>
          <p:cNvPr id="633" name="Table 5"/>
          <p:cNvGraphicFramePr/>
          <p:nvPr/>
        </p:nvGraphicFramePr>
        <p:xfrm>
          <a:off x="2441520" y="4924080"/>
          <a:ext cx="1431720" cy="811080"/>
        </p:xfrm>
        <a:graphic>
          <a:graphicData uri="http://schemas.openxmlformats.org/drawingml/2006/table">
            <a:tbl>
              <a:tblPr/>
              <a:tblGrid>
                <a:gridCol w="1432080"/>
              </a:tblGrid>
              <a:tr h="392760">
                <a:tc>
                  <a:txBody>
                    <a:bodyPr/>
                    <a:p>
                      <a:pPr algn="ctr">
                        <a:lnSpc>
                          <a:spcPct val="100000"/>
                        </a:lnSpc>
                      </a:pPr>
                      <a:r>
                        <a:rPr b="1" lang="en-IN" sz="1800" spc="-1" strike="noStrike">
                          <a:solidFill>
                            <a:srgbClr val="000000"/>
                          </a:solidFill>
                          <a:uFill>
                            <a:solidFill>
                              <a:srgbClr val="ffffff"/>
                            </a:solidFill>
                          </a:uFill>
                          <a:latin typeface="Trebuchet MS"/>
                        </a:rPr>
                        <a:t>data</a:t>
                      </a:r>
                      <a:r>
                        <a:rPr b="1" i="1" lang="en-IN" sz="1800" spc="-1" strike="noStrike" baseline="-25000">
                          <a:solidFill>
                            <a:srgbClr val="000000"/>
                          </a:solidFill>
                          <a:uFill>
                            <a:solidFill>
                              <a:srgbClr val="ffffff"/>
                            </a:solidFill>
                          </a:uFill>
                          <a:latin typeface="Trebuchet MS"/>
                        </a:rPr>
                        <a:t>i</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r>
              <a:tr h="418680">
                <a:tc>
                  <a:txBody>
                    <a:bodyPr/>
                    <a:p>
                      <a:pPr algn="ctr">
                        <a:lnSpc>
                          <a:spcPct val="100000"/>
                        </a:lnSpc>
                      </a:pPr>
                      <a:r>
                        <a:rPr b="0" i="1" lang="en-IN" sz="1800" spc="-1" strike="noStrike">
                          <a:solidFill>
                            <a:srgbClr val="000000"/>
                          </a:solidFill>
                          <a:uFill>
                            <a:solidFill>
                              <a:srgbClr val="ffffff"/>
                            </a:solidFill>
                          </a:uFill>
                          <a:latin typeface="Trebuchet MS"/>
                          <a:ea typeface="ＭＳ Ｐゴシック"/>
                        </a:rPr>
                        <a:t>A</a:t>
                      </a:r>
                      <a:r>
                        <a:rPr b="0" i="1" lang="en-IN" sz="1800" spc="-1" strike="noStrike" baseline="-25000">
                          <a:solidFill>
                            <a:srgbClr val="000000"/>
                          </a:solidFill>
                          <a:uFill>
                            <a:solidFill>
                              <a:srgbClr val="ffffff"/>
                            </a:solidFill>
                          </a:uFill>
                          <a:latin typeface="Trebuchet MS"/>
                          <a:ea typeface="ＭＳ Ｐゴシック"/>
                        </a:rPr>
                        <a:t>i</a:t>
                      </a:r>
                      <a:r>
                        <a:rPr b="0" lang="en-IN" sz="1800" spc="-1" strike="noStrike" baseline="-25000">
                          <a:solidFill>
                            <a:srgbClr val="000000"/>
                          </a:solidFill>
                          <a:uFill>
                            <a:solidFill>
                              <a:srgbClr val="ffffff"/>
                            </a:solidFill>
                          </a:uFill>
                          <a:latin typeface="Symbol"/>
                          <a:ea typeface="ＭＳ Ｐゴシック"/>
                        </a:rPr>
                        <a:t></a:t>
                      </a:r>
                      <a:r>
                        <a:rPr b="0" lang="en-IN" sz="1800" spc="-1" strike="noStrike" baseline="-25000">
                          <a:solidFill>
                            <a:srgbClr val="000000"/>
                          </a:solidFill>
                          <a:uFill>
                            <a:solidFill>
                              <a:srgbClr val="ffffff"/>
                            </a:solidFill>
                          </a:uFill>
                          <a:latin typeface="Trebuchet MS"/>
                          <a:ea typeface="ＭＳ Ｐゴシック"/>
                        </a:rPr>
                        <a:t>1</a:t>
                      </a:r>
                      <a:r>
                        <a:rPr b="0" lang="en-IN" sz="1800" spc="-1" strike="noStrike">
                          <a:solidFill>
                            <a:srgbClr val="000000"/>
                          </a:solidFill>
                          <a:uFill>
                            <a:solidFill>
                              <a:srgbClr val="ffffff"/>
                            </a:solidFill>
                          </a:uFill>
                          <a:latin typeface="Symbol"/>
                          <a:ea typeface="ＭＳ Ｐゴシック"/>
                        </a:rPr>
                        <a:t></a:t>
                      </a:r>
                      <a:r>
                        <a:rPr b="0" i="1" lang="en-IN" sz="1800" spc="-1" strike="noStrike">
                          <a:solidFill>
                            <a:srgbClr val="000000"/>
                          </a:solidFill>
                          <a:uFill>
                            <a:solidFill>
                              <a:srgbClr val="ffffff"/>
                            </a:solidFill>
                          </a:uFill>
                          <a:latin typeface="Trebuchet MS"/>
                          <a:ea typeface="ＭＳ Ｐゴシック"/>
                        </a:rPr>
                        <a:t>A</a:t>
                      </a:r>
                      <a:r>
                        <a:rPr b="0" i="1" lang="en-IN" sz="1800" spc="-1" strike="noStrike" baseline="-25000">
                          <a:solidFill>
                            <a:srgbClr val="000000"/>
                          </a:solidFill>
                          <a:uFill>
                            <a:solidFill>
                              <a:srgbClr val="ffffff"/>
                            </a:solidFill>
                          </a:uFill>
                          <a:latin typeface="Trebuchet MS"/>
                          <a:ea typeface="ＭＳ Ｐゴシック"/>
                        </a:rPr>
                        <a:t>i</a:t>
                      </a:r>
                      <a:r>
                        <a:rPr b="0" lang="en-IN" sz="18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ecdd"/>
                    </a:solidFill>
                  </a:tcPr>
                </a:tc>
              </a:tr>
            </a:tbl>
          </a:graphicData>
        </a:graphic>
      </p:graphicFrame>
      <p:graphicFrame>
        <p:nvGraphicFramePr>
          <p:cNvPr id="634" name="Table 6"/>
          <p:cNvGraphicFramePr/>
          <p:nvPr/>
        </p:nvGraphicFramePr>
        <p:xfrm>
          <a:off x="6280200" y="4924080"/>
          <a:ext cx="1431720" cy="801720"/>
        </p:xfrm>
        <a:graphic>
          <a:graphicData uri="http://schemas.openxmlformats.org/drawingml/2006/table">
            <a:tbl>
              <a:tblPr/>
              <a:tblGrid>
                <a:gridCol w="1432080"/>
              </a:tblGrid>
              <a:tr h="392760">
                <a:tc>
                  <a:txBody>
                    <a:bodyPr/>
                    <a:p>
                      <a:pPr algn="ctr">
                        <a:lnSpc>
                          <a:spcPct val="100000"/>
                        </a:lnSpc>
                      </a:pPr>
                      <a:r>
                        <a:rPr b="1" lang="en-IN" sz="1800" spc="-1" strike="noStrike">
                          <a:solidFill>
                            <a:srgbClr val="000000"/>
                          </a:solidFill>
                          <a:uFill>
                            <a:solidFill>
                              <a:srgbClr val="ffffff"/>
                            </a:solidFill>
                          </a:uFill>
                          <a:latin typeface="Trebuchet MS"/>
                        </a:rPr>
                        <a:t>data</a:t>
                      </a:r>
                      <a:r>
                        <a:rPr b="1" i="1" lang="en-IN" sz="1800" spc="-1" strike="noStrike" baseline="-25000">
                          <a:solidFill>
                            <a:srgbClr val="000000"/>
                          </a:solidFill>
                          <a:uFill>
                            <a:solidFill>
                              <a:srgbClr val="ffffff"/>
                            </a:solidFill>
                          </a:uFill>
                          <a:latin typeface="Trebuchet MS"/>
                        </a:rPr>
                        <a:t>i</a:t>
                      </a:r>
                      <a:r>
                        <a:rPr b="1" lang="en-IN" sz="1800" spc="-1" strike="noStrike" baseline="-25000">
                          <a:solidFill>
                            <a:srgbClr val="000000"/>
                          </a:solidFill>
                          <a:uFill>
                            <a:solidFill>
                              <a:srgbClr val="ffffff"/>
                            </a:solidFill>
                          </a:uFill>
                          <a:latin typeface="Trebuchet MS"/>
                        </a:rPr>
                        <a:t>+1</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99"/>
                    </a:solidFill>
                  </a:tcPr>
                </a:tc>
              </a:tr>
              <a:tr h="409320">
                <a:tc>
                  <a:txBody>
                    <a:bodyPr/>
                    <a:p>
                      <a:pPr algn="ctr">
                        <a:lnSpc>
                          <a:spcPct val="100000"/>
                        </a:lnSpc>
                      </a:pPr>
                      <a:r>
                        <a:rPr b="0" i="1" lang="en-IN" sz="1800" spc="-1" strike="noStrike">
                          <a:solidFill>
                            <a:srgbClr val="000000"/>
                          </a:solidFill>
                          <a:uFill>
                            <a:solidFill>
                              <a:srgbClr val="ffffff"/>
                            </a:solidFill>
                          </a:uFill>
                          <a:latin typeface="Trebuchet MS"/>
                          <a:ea typeface="ＭＳ Ｐゴシック"/>
                        </a:rPr>
                        <a:t>A</a:t>
                      </a:r>
                      <a:r>
                        <a:rPr b="0" i="1" lang="en-IN" sz="1800" spc="-1" strike="noStrike" baseline="-25000">
                          <a:solidFill>
                            <a:srgbClr val="000000"/>
                          </a:solidFill>
                          <a:uFill>
                            <a:solidFill>
                              <a:srgbClr val="ffffff"/>
                            </a:solidFill>
                          </a:uFill>
                          <a:latin typeface="Trebuchet MS"/>
                          <a:ea typeface="ＭＳ Ｐゴシック"/>
                        </a:rPr>
                        <a:t>i</a:t>
                      </a:r>
                      <a:r>
                        <a:rPr b="0" lang="en-IN" sz="1800" spc="-1" strike="noStrike">
                          <a:solidFill>
                            <a:srgbClr val="000000"/>
                          </a:solidFill>
                          <a:uFill>
                            <a:solidFill>
                              <a:srgbClr val="ffffff"/>
                            </a:solidFill>
                          </a:uFill>
                          <a:latin typeface="Symbol"/>
                          <a:ea typeface="ＭＳ Ｐゴシック"/>
                        </a:rPr>
                        <a:t></a:t>
                      </a:r>
                      <a:r>
                        <a:rPr b="0" i="1" lang="en-IN" sz="1800" spc="-1" strike="noStrike">
                          <a:solidFill>
                            <a:srgbClr val="000000"/>
                          </a:solidFill>
                          <a:uFill>
                            <a:solidFill>
                              <a:srgbClr val="ffffff"/>
                            </a:solidFill>
                          </a:uFill>
                          <a:latin typeface="Trebuchet MS"/>
                          <a:ea typeface="ＭＳ Ｐゴシック"/>
                        </a:rPr>
                        <a:t>A</a:t>
                      </a:r>
                      <a:r>
                        <a:rPr b="0" i="1" lang="en-IN" sz="1800" spc="-1" strike="noStrike" baseline="-25000">
                          <a:solidFill>
                            <a:srgbClr val="000000"/>
                          </a:solidFill>
                          <a:uFill>
                            <a:solidFill>
                              <a:srgbClr val="ffffff"/>
                            </a:solidFill>
                          </a:uFill>
                          <a:latin typeface="Trebuchet MS"/>
                          <a:ea typeface="ＭＳ Ｐゴシック"/>
                        </a:rPr>
                        <a:t>i</a:t>
                      </a:r>
                      <a:r>
                        <a:rPr b="0" lang="en-IN" sz="1800" spc="-1" strike="noStrike" baseline="-25000">
                          <a:solidFill>
                            <a:srgbClr val="000000"/>
                          </a:solidFill>
                          <a:uFill>
                            <a:solidFill>
                              <a:srgbClr val="ffffff"/>
                            </a:solidFill>
                          </a:uFill>
                          <a:latin typeface="Trebuchet MS"/>
                          <a:ea typeface="ＭＳ Ｐゴシック"/>
                        </a:rPr>
                        <a:t>+2</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ecdd"/>
                    </a:solidFill>
                  </a:tcPr>
                </a:tc>
              </a:tr>
            </a:tbl>
          </a:graphicData>
        </a:graphic>
      </p:graphicFrame>
      <p:sp>
        <p:nvSpPr>
          <p:cNvPr id="635" name="CustomShape 7"/>
          <p:cNvSpPr/>
          <p:nvPr/>
        </p:nvSpPr>
        <p:spPr>
          <a:xfrm>
            <a:off x="1827000" y="4979520"/>
            <a:ext cx="381960" cy="435960"/>
          </a:xfrm>
          <a:prstGeom prst="rect">
            <a:avLst/>
          </a:prstGeom>
          <a:noFill/>
          <a:ln>
            <a:solidFill>
              <a:schemeClr val="tx1"/>
            </a:solid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A</a:t>
            </a:r>
            <a:r>
              <a:rPr b="0" i="1" lang="en-IN" sz="2000" spc="-1" strike="noStrike" baseline="-25000">
                <a:solidFill>
                  <a:srgbClr val="000000"/>
                </a:solidFill>
                <a:uFill>
                  <a:solidFill>
                    <a:srgbClr val="ffffff"/>
                  </a:solidFill>
                </a:uFill>
                <a:latin typeface="Trebuchet MS"/>
                <a:ea typeface="ＭＳ Ｐゴシック"/>
              </a:rPr>
              <a:t>i</a:t>
            </a:r>
            <a:endParaRPr b="0" lang="en-IN" sz="1800" spc="-1" strike="noStrike">
              <a:solidFill>
                <a:srgbClr val="000000"/>
              </a:solidFill>
              <a:uFill>
                <a:solidFill>
                  <a:srgbClr val="ffffff"/>
                </a:solidFill>
              </a:uFill>
              <a:latin typeface="Arial"/>
            </a:endParaRPr>
          </a:p>
        </p:txBody>
      </p:sp>
      <p:sp>
        <p:nvSpPr>
          <p:cNvPr id="636" name="CustomShape 8"/>
          <p:cNvSpPr/>
          <p:nvPr/>
        </p:nvSpPr>
        <p:spPr>
          <a:xfrm>
            <a:off x="1495080" y="4979520"/>
            <a:ext cx="322560" cy="3942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p</a:t>
            </a:r>
            <a:endParaRPr b="0" lang="en-IN" sz="1800" spc="-1" strike="noStrike">
              <a:solidFill>
                <a:srgbClr val="000000"/>
              </a:solidFill>
              <a:uFill>
                <a:solidFill>
                  <a:srgbClr val="ffffff"/>
                </a:solidFill>
              </a:uFill>
              <a:latin typeface="Arial"/>
            </a:endParaRPr>
          </a:p>
        </p:txBody>
      </p:sp>
      <p:sp>
        <p:nvSpPr>
          <p:cNvPr id="637" name="CustomShape 9"/>
          <p:cNvSpPr/>
          <p:nvPr/>
        </p:nvSpPr>
        <p:spPr>
          <a:xfrm>
            <a:off x="5492880" y="4979520"/>
            <a:ext cx="537480" cy="435960"/>
          </a:xfrm>
          <a:prstGeom prst="rect">
            <a:avLst/>
          </a:prstGeom>
          <a:noFill/>
          <a:ln>
            <a:solidFill>
              <a:schemeClr val="tx1"/>
            </a:solid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A</a:t>
            </a:r>
            <a:r>
              <a:rPr b="0" i="1" lang="en-IN" sz="2000" spc="-1" strike="noStrike" baseline="-25000">
                <a:solidFill>
                  <a:srgbClr val="000000"/>
                </a:solidFill>
                <a:uFill>
                  <a:solidFill>
                    <a:srgbClr val="ffffff"/>
                  </a:solidFill>
                </a:uFill>
                <a:latin typeface="Trebuchet MS"/>
                <a:ea typeface="ＭＳ Ｐゴシック"/>
              </a:rPr>
              <a:t>i</a:t>
            </a:r>
            <a:r>
              <a:rPr b="0" lang="en-IN" sz="2000" spc="-1" strike="noStrike" baseline="-25000">
                <a:solidFill>
                  <a:srgbClr val="000000"/>
                </a:solidFill>
                <a:uFill>
                  <a:solidFill>
                    <a:srgbClr val="ffffff"/>
                  </a:solidFill>
                </a:uFill>
                <a:latin typeface="Trebuchet MS"/>
                <a:ea typeface="ＭＳ Ｐゴシック"/>
              </a:rPr>
              <a:t>+1</a:t>
            </a:r>
            <a:endParaRPr b="0" lang="en-IN" sz="1800" spc="-1" strike="noStrike">
              <a:solidFill>
                <a:srgbClr val="000000"/>
              </a:solidFill>
              <a:uFill>
                <a:solidFill>
                  <a:srgbClr val="ffffff"/>
                </a:solidFill>
              </a:uFill>
              <a:latin typeface="Arial"/>
            </a:endParaRPr>
          </a:p>
        </p:txBody>
      </p:sp>
      <p:sp>
        <p:nvSpPr>
          <p:cNvPr id="638" name="CustomShape 10"/>
          <p:cNvSpPr/>
          <p:nvPr/>
        </p:nvSpPr>
        <p:spPr>
          <a:xfrm>
            <a:off x="5148720" y="4979520"/>
            <a:ext cx="322560" cy="39420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q</a:t>
            </a:r>
            <a:endParaRPr b="0" lang="en-IN" sz="1800" spc="-1" strike="noStrike">
              <a:solidFill>
                <a:srgbClr val="000000"/>
              </a:solidFill>
              <a:uFill>
                <a:solidFill>
                  <a:srgbClr val="ffffff"/>
                </a:solidFill>
              </a:uFill>
              <a:latin typeface="Arial"/>
            </a:endParaRPr>
          </a:p>
        </p:txBody>
      </p:sp>
      <p:sp>
        <p:nvSpPr>
          <p:cNvPr id="639" name="CustomShape 11"/>
          <p:cNvSpPr/>
          <p:nvPr/>
        </p:nvSpPr>
        <p:spPr>
          <a:xfrm>
            <a:off x="6786000" y="3854160"/>
            <a:ext cx="1393560" cy="69912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(1) space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overhead!</a:t>
            </a:r>
            <a:endParaRPr b="0" lang="en-IN" sz="1800" spc="-1" strike="noStrike">
              <a:solidFill>
                <a:srgbClr val="000000"/>
              </a:solidFill>
              <a:uFill>
                <a:solidFill>
                  <a:srgbClr val="ffffff"/>
                </a:solidFill>
              </a:uFill>
              <a:latin typeface="Arial"/>
            </a:endParaRPr>
          </a:p>
        </p:txBody>
      </p:sp>
    </p:spTree>
  </p:cSld>
  <p:timing>
    <p:tnLst>
      <p:par>
        <p:cTn id="3339" dur="indefinite" restart="never" nodeType="tmRoot">
          <p:childTnLst>
            <p:seq>
              <p:cTn id="3340" dur="indefinite" nodeType="mainSeq">
                <p:childTnLst>
                  <p:par>
                    <p:cTn id="3341" fill="hold">
                      <p:stCondLst>
                        <p:cond delay="indefinite"/>
                      </p:stCondLst>
                      <p:childTnLst>
                        <p:par>
                          <p:cTn id="3342" fill="hold">
                            <p:stCondLst>
                              <p:cond delay="0"/>
                            </p:stCondLst>
                            <p:childTnLst>
                              <p:par>
                                <p:cTn id="3343" nodeType="clickEffect" fill="hold" presetClass="entr" presetID="1">
                                  <p:stCondLst>
                                    <p:cond delay="0"/>
                                  </p:stCondLst>
                                  <p:childTnLst>
                                    <p:set>
                                      <p:cBhvr>
                                        <p:cTn id="3344" dur="1" fill="hold">
                                          <p:stCondLst>
                                            <p:cond delay="499"/>
                                          </p:stCondLst>
                                        </p:cTn>
                                        <p:tgtEl>
                                          <p:spTgt spid="631">
                                            <p:txEl>
                                              <p:pRg st="1" end="31"/>
                                            </p:txEl>
                                          </p:spTgt>
                                        </p:tgtEl>
                                        <p:attrNameLst>
                                          <p:attrName>style.visibility</p:attrName>
                                        </p:attrNameLst>
                                      </p:cBhvr>
                                      <p:to>
                                        <p:strVal val="visible"/>
                                      </p:to>
                                    </p:set>
                                  </p:childTnLst>
                                </p:cTn>
                              </p:par>
                              <p:par>
                                <p:cTn id="3345" nodeType="withEffect" fill="hold" presetClass="entr" presetID="1">
                                  <p:stCondLst>
                                    <p:cond delay="0"/>
                                  </p:stCondLst>
                                  <p:childTnLst>
                                    <p:set>
                                      <p:cBhvr>
                                        <p:cTn id="3346" dur="1" fill="hold">
                                          <p:stCondLst>
                                            <p:cond delay="499"/>
                                          </p:stCondLst>
                                        </p:cTn>
                                        <p:tgtEl>
                                          <p:spTgt spid="631">
                                            <p:txEl>
                                              <p:pRg st="212" end="212"/>
                                            </p:txEl>
                                          </p:spTgt>
                                        </p:tgtEl>
                                        <p:attrNameLst>
                                          <p:attrName>style.visibility</p:attrName>
                                        </p:attrNameLst>
                                      </p:cBhvr>
                                      <p:to>
                                        <p:strVal val="visible"/>
                                      </p:to>
                                    </p:set>
                                  </p:childTnLst>
                                </p:cTn>
                              </p:par>
                              <p:par>
                                <p:cTn id="3347" nodeType="withEffect" fill="hold" presetClass="entr" presetID="1">
                                  <p:stCondLst>
                                    <p:cond delay="0"/>
                                  </p:stCondLst>
                                  <p:childTnLst>
                                    <p:set>
                                      <p:cBhvr>
                                        <p:cTn id="3348" dur="1" fill="hold">
                                          <p:stCondLst>
                                            <p:cond delay="499"/>
                                          </p:stCondLst>
                                        </p:cTn>
                                        <p:tgtEl>
                                          <p:spTgt spid="631">
                                            <p:txEl>
                                              <p:pRg st="212" end="212"/>
                                            </p:txEl>
                                          </p:spTgt>
                                        </p:tgtEl>
                                        <p:attrNameLst>
                                          <p:attrName>style.visibility</p:attrName>
                                        </p:attrNameLst>
                                      </p:cBhvr>
                                      <p:to>
                                        <p:strVal val="visible"/>
                                      </p:to>
                                    </p:set>
                                  </p:childTnLst>
                                </p:cTn>
                              </p:par>
                            </p:childTnLst>
                          </p:cTn>
                        </p:par>
                      </p:childTnLst>
                    </p:cTn>
                  </p:par>
                  <p:par>
                    <p:cTn id="3349" fill="hold">
                      <p:stCondLst>
                        <p:cond delay="indefinite"/>
                      </p:stCondLst>
                      <p:childTnLst>
                        <p:par>
                          <p:cTn id="3350" fill="hold">
                            <p:stCondLst>
                              <p:cond delay="0"/>
                            </p:stCondLst>
                            <p:childTnLst>
                              <p:par>
                                <p:cTn id="3351" nodeType="clickEffect" fill="hold" presetClass="entr" presetID="1">
                                  <p:stCondLst>
                                    <p:cond delay="0"/>
                                  </p:stCondLst>
                                  <p:childTnLst>
                                    <p:set>
                                      <p:cBhvr>
                                        <p:cTn id="3352" dur="1" fill="hold">
                                          <p:stCondLst>
                                            <p:cond delay="499"/>
                                          </p:stCondLst>
                                        </p:cTn>
                                        <p:tgtEl>
                                          <p:spTgt spid="631">
                                            <p:txEl>
                                              <p:pRg st="212" end="212"/>
                                            </p:txEl>
                                          </p:spTgt>
                                        </p:tgtEl>
                                        <p:attrNameLst>
                                          <p:attrName>style.visibility</p:attrName>
                                        </p:attrNameLst>
                                      </p:cBhvr>
                                      <p:to>
                                        <p:strVal val="visible"/>
                                      </p:to>
                                    </p:set>
                                  </p:childTnLst>
                                </p:cTn>
                              </p:par>
                            </p:childTnLst>
                          </p:cTn>
                        </p:par>
                      </p:childTnLst>
                    </p:cTn>
                  </p:par>
                  <p:par>
                    <p:cTn id="3353" fill="hold">
                      <p:stCondLst>
                        <p:cond delay="indefinite"/>
                      </p:stCondLst>
                      <p:childTnLst>
                        <p:par>
                          <p:cTn id="3354" fill="hold">
                            <p:stCondLst>
                              <p:cond delay="0"/>
                            </p:stCondLst>
                            <p:childTnLst>
                              <p:par>
                                <p:cTn id="3355" nodeType="clickEffect" fill="hold" presetClass="entr" presetID="1">
                                  <p:stCondLst>
                                    <p:cond delay="0"/>
                                  </p:stCondLst>
                                  <p:childTnLst>
                                    <p:set>
                                      <p:cBhvr>
                                        <p:cTn id="3356" dur="1" fill="hold">
                                          <p:stCondLst>
                                            <p:cond delay="499"/>
                                          </p:stCondLst>
                                        </p:cTn>
                                        <p:tgtEl>
                                          <p:spTgt spid="631">
                                            <p:txEl>
                                              <p:pRg st="212" end="212"/>
                                            </p:txEl>
                                          </p:spTgt>
                                        </p:tgtEl>
                                        <p:attrNameLst>
                                          <p:attrName>style.visibility</p:attrName>
                                        </p:attrNameLst>
                                      </p:cBhvr>
                                      <p:to>
                                        <p:strVal val="visible"/>
                                      </p:to>
                                    </p:set>
                                  </p:childTnLst>
                                </p:cTn>
                              </p:par>
                            </p:childTnLst>
                          </p:cTn>
                        </p:par>
                      </p:childTnLst>
                    </p:cTn>
                  </p:par>
                  <p:par>
                    <p:cTn id="3357" fill="hold">
                      <p:stCondLst>
                        <p:cond delay="indefinite"/>
                      </p:stCondLst>
                      <p:childTnLst>
                        <p:par>
                          <p:cTn id="3358" fill="hold">
                            <p:stCondLst>
                              <p:cond delay="0"/>
                            </p:stCondLst>
                            <p:childTnLst>
                              <p:par>
                                <p:cTn id="3359" nodeType="clickEffect" fill="hold" presetClass="entr" presetID="1">
                                  <p:stCondLst>
                                    <p:cond delay="0"/>
                                  </p:stCondLst>
                                  <p:childTnLst>
                                    <p:set>
                                      <p:cBhvr>
                                        <p:cTn id="3360" dur="1" fill="hold">
                                          <p:stCondLst>
                                            <p:cond delay="0"/>
                                          </p:stCondLst>
                                        </p:cTn>
                                        <p:tgtEl>
                                          <p:spTgt spid="632"/>
                                        </p:tgtEl>
                                        <p:attrNameLst>
                                          <p:attrName>style.visibility</p:attrName>
                                        </p:attrNameLst>
                                      </p:cBhvr>
                                      <p:to>
                                        <p:strVal val="visible"/>
                                      </p:to>
                                    </p:set>
                                  </p:childTnLst>
                                </p:cTn>
                              </p:par>
                            </p:childTnLst>
                          </p:cTn>
                        </p:par>
                      </p:childTnLst>
                    </p:cTn>
                  </p:par>
                  <p:par>
                    <p:cTn id="3361" fill="hold">
                      <p:stCondLst>
                        <p:cond delay="indefinite"/>
                      </p:stCondLst>
                      <p:childTnLst>
                        <p:par>
                          <p:cTn id="3362" fill="hold">
                            <p:stCondLst>
                              <p:cond delay="0"/>
                            </p:stCondLst>
                            <p:childTnLst>
                              <p:par>
                                <p:cTn id="3363" nodeType="clickEffect" fill="hold" presetClass="entr" presetID="1">
                                  <p:stCondLst>
                                    <p:cond delay="0"/>
                                  </p:stCondLst>
                                  <p:childTnLst>
                                    <p:set>
                                      <p:cBhvr>
                                        <p:cTn id="3364" dur="1" fill="hold">
                                          <p:stCondLst>
                                            <p:cond delay="0"/>
                                          </p:stCondLst>
                                        </p:cTn>
                                        <p:tgtEl>
                                          <p:spTgt spid="633"/>
                                        </p:tgtEl>
                                        <p:attrNameLst>
                                          <p:attrName>style.visibility</p:attrName>
                                        </p:attrNameLst>
                                      </p:cBhvr>
                                      <p:to>
                                        <p:strVal val="visible"/>
                                      </p:to>
                                    </p:set>
                                  </p:childTnLst>
                                </p:cTn>
                              </p:par>
                              <p:par>
                                <p:cTn id="3365" nodeType="withEffect" fill="hold" presetClass="entr" presetID="1">
                                  <p:stCondLst>
                                    <p:cond delay="0"/>
                                  </p:stCondLst>
                                  <p:childTnLst>
                                    <p:set>
                                      <p:cBhvr>
                                        <p:cTn id="3366" dur="1" fill="hold">
                                          <p:stCondLst>
                                            <p:cond delay="0"/>
                                          </p:stCondLst>
                                        </p:cTn>
                                        <p:tgtEl>
                                          <p:spTgt spid="634"/>
                                        </p:tgtEl>
                                        <p:attrNameLst>
                                          <p:attrName>style.visibility</p:attrName>
                                        </p:attrNameLst>
                                      </p:cBhvr>
                                      <p:to>
                                        <p:strVal val="visible"/>
                                      </p:to>
                                    </p:set>
                                  </p:childTnLst>
                                </p:cTn>
                              </p:par>
                              <p:par>
                                <p:cTn id="3367" nodeType="withEffect" fill="hold" presetClass="entr" presetID="1">
                                  <p:stCondLst>
                                    <p:cond delay="0"/>
                                  </p:stCondLst>
                                  <p:childTnLst>
                                    <p:set>
                                      <p:cBhvr>
                                        <p:cTn id="3368" dur="1" fill="hold">
                                          <p:stCondLst>
                                            <p:cond delay="0"/>
                                          </p:stCondLst>
                                        </p:cTn>
                                        <p:attrNameLst>
                                          <p:attrName>style.visibility</p:attrName>
                                        </p:attrNameLst>
                                      </p:cBhvr>
                                      <p:to>
                                        <p:strVal val="visible"/>
                                      </p:to>
                                    </p:set>
                                  </p:childTnLst>
                                </p:cTn>
                              </p:par>
                              <p:par>
                                <p:cTn id="3369" nodeType="withEffect" fill="hold" presetClass="entr" presetID="1">
                                  <p:stCondLst>
                                    <p:cond delay="0"/>
                                  </p:stCondLst>
                                  <p:childTnLst>
                                    <p:set>
                                      <p:cBhvr>
                                        <p:cTn id="3370" dur="1" fill="hold">
                                          <p:stCondLst>
                                            <p:cond delay="0"/>
                                          </p:stCondLst>
                                        </p:cTn>
                                        <p:attrNameLst>
                                          <p:attrName>style.visibility</p:attrName>
                                        </p:attrNameLst>
                                      </p:cBhvr>
                                      <p:to>
                                        <p:strVal val="visible"/>
                                      </p:to>
                                    </p:set>
                                  </p:childTnLst>
                                </p:cTn>
                              </p:par>
                            </p:childTnLst>
                          </p:cTn>
                        </p:par>
                      </p:childTnLst>
                    </p:cTn>
                  </p:par>
                  <p:par>
                    <p:cTn id="3371" fill="hold">
                      <p:stCondLst>
                        <p:cond delay="indefinite"/>
                      </p:stCondLst>
                      <p:childTnLst>
                        <p:par>
                          <p:cTn id="3372" fill="hold">
                            <p:stCondLst>
                              <p:cond delay="0"/>
                            </p:stCondLst>
                            <p:childTnLst>
                              <p:par>
                                <p:cTn id="3373" nodeType="clickEffect" fill="hold" presetClass="entr" presetID="1">
                                  <p:stCondLst>
                                    <p:cond delay="0"/>
                                  </p:stCondLst>
                                  <p:childTnLst>
                                    <p:set>
                                      <p:cBhvr>
                                        <p:cTn id="3374" dur="1" fill="hold">
                                          <p:stCondLst>
                                            <p:cond delay="499"/>
                                          </p:stCondLst>
                                        </p:cTn>
                                        <p:tgtEl>
                                          <p:spTgt spid="631">
                                            <p:txEl>
                                              <p:pRg st="212" end="212"/>
                                            </p:txEl>
                                          </p:spTgt>
                                        </p:tgtEl>
                                        <p:attrNameLst>
                                          <p:attrName>style.visibility</p:attrName>
                                        </p:attrNameLst>
                                      </p:cBhvr>
                                      <p:to>
                                        <p:strVal val="visible"/>
                                      </p:to>
                                    </p:set>
                                  </p:childTnLst>
                                </p:cTn>
                              </p:par>
                            </p:childTnLst>
                          </p:cTn>
                        </p:par>
                      </p:childTnLst>
                    </p:cTn>
                  </p:par>
                  <p:par>
                    <p:cTn id="3375" fill="hold">
                      <p:stCondLst>
                        <p:cond delay="indefinite"/>
                      </p:stCondLst>
                      <p:childTnLst>
                        <p:par>
                          <p:cTn id="3376" fill="hold">
                            <p:stCondLst>
                              <p:cond delay="0"/>
                            </p:stCondLst>
                            <p:childTnLst>
                              <p:par>
                                <p:cTn id="3377" nodeType="clickEffect" fill="hold" presetClass="entr" presetID="1">
                                  <p:stCondLst>
                                    <p:cond delay="0"/>
                                  </p:stCondLst>
                                  <p:childTnLst>
                                    <p:set>
                                      <p:cBhvr>
                                        <p:cTn id="3378" dur="1" fill="hold">
                                          <p:stCondLst>
                                            <p:cond delay="499"/>
                                          </p:stCondLst>
                                        </p:cTn>
                                        <p:tgtEl>
                                          <p:spTgt spid="631">
                                            <p:txEl>
                                              <p:pRg st="212" end="212"/>
                                            </p:txEl>
                                          </p:spTgt>
                                        </p:tgtEl>
                                        <p:attrNameLst>
                                          <p:attrName>style.visibility</p:attrName>
                                        </p:attrNameLst>
                                      </p:cBhvr>
                                      <p:to>
                                        <p:strVal val="visible"/>
                                      </p:to>
                                    </p:set>
                                  </p:childTnLst>
                                </p:cTn>
                              </p:par>
                            </p:childTnLst>
                          </p:cTn>
                        </p:par>
                      </p:childTnLst>
                    </p:cTn>
                  </p:par>
                  <p:par>
                    <p:cTn id="3379" fill="hold">
                      <p:stCondLst>
                        <p:cond delay="indefinite"/>
                      </p:stCondLst>
                      <p:childTnLst>
                        <p:par>
                          <p:cTn id="3380" fill="hold">
                            <p:stCondLst>
                              <p:cond delay="0"/>
                            </p:stCondLst>
                            <p:childTnLst>
                              <p:par>
                                <p:cTn id="3381" nodeType="clickEffect" fill="hold" presetClass="entr" presetID="1">
                                  <p:stCondLst>
                                    <p:cond delay="0"/>
                                  </p:stCondLst>
                                  <p:childTnLst>
                                    <p:set>
                                      <p:cBhvr>
                                        <p:cTn id="3382" dur="1" fill="hold">
                                          <p:stCondLst>
                                            <p:cond delay="0"/>
                                          </p:stCondLst>
                                        </p:cTn>
                                        <p:tgtEl>
                                          <p:spTgt spid="639"/>
                                        </p:tgtEl>
                                        <p:attrNameLst>
                                          <p:attrName>style.visibility</p:attrName>
                                        </p:attrNameLst>
                                      </p:cBhvr>
                                      <p:to>
                                        <p:strVal val="visible"/>
                                      </p:to>
                                    </p:set>
                                  </p:childTnLst>
                                </p:cTn>
                              </p:par>
                            </p:childTnLst>
                          </p:cTn>
                        </p:par>
                      </p:childTnLst>
                    </p:cTn>
                  </p:par>
                  <p:par>
                    <p:cTn id="3383" fill="hold">
                      <p:stCondLst>
                        <p:cond delay="indefinite"/>
                      </p:stCondLst>
                      <p:childTnLst>
                        <p:par>
                          <p:cTn id="3384" fill="hold">
                            <p:stCondLst>
                              <p:cond delay="0"/>
                            </p:stCondLst>
                            <p:childTnLst>
                              <p:par>
                                <p:cTn id="3385" nodeType="clickEffect" fill="hold" presetClass="entr" presetID="1">
                                  <p:stCondLst>
                                    <p:cond delay="0"/>
                                  </p:stCondLst>
                                  <p:childTnLst>
                                    <p:set>
                                      <p:cBhvr>
                                        <p:cTn id="3386" dur="1" fill="hold">
                                          <p:stCondLst>
                                            <p:cond delay="499"/>
                                          </p:stCondLst>
                                        </p:cTn>
                                        <p:tgtEl>
                                          <p:spTgt spid="631">
                                            <p:txEl>
                                              <p:pRg st="212" end="21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154D0094-E660-47B3-B1CF-D5D28E2B32A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641"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Another clever use: Skip Lists</a:t>
            </a:r>
            <a:endParaRPr b="0" lang="en-IN" sz="1800" spc="-1" strike="noStrike">
              <a:solidFill>
                <a:srgbClr val="000000"/>
              </a:solidFill>
              <a:uFill>
                <a:solidFill>
                  <a:srgbClr val="ffffff"/>
                </a:solidFill>
              </a:uFill>
              <a:latin typeface="Arial"/>
            </a:endParaRPr>
          </a:p>
        </p:txBody>
      </p:sp>
      <p:sp>
        <p:nvSpPr>
          <p:cNvPr id="642"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Suppose we want to maintain a </a:t>
            </a:r>
            <a:r>
              <a:rPr b="0" i="1" lang="en-IN" sz="2000" spc="-1" strike="noStrike">
                <a:solidFill>
                  <a:srgbClr val="000000"/>
                </a:solidFill>
                <a:uFill>
                  <a:solidFill>
                    <a:srgbClr val="ffffff"/>
                  </a:solidFill>
                </a:uFill>
                <a:latin typeface="Trebuchet MS"/>
                <a:ea typeface="ＭＳ Ｐゴシック"/>
              </a:rPr>
              <a:t>set</a:t>
            </a:r>
            <a:r>
              <a:rPr b="0" lang="en-IN" sz="2000" spc="-1" strike="noStrike">
                <a:solidFill>
                  <a:srgbClr val="000000"/>
                </a:solidFill>
                <a:uFill>
                  <a:solidFill>
                    <a:srgbClr val="ffffff"/>
                  </a:solidFill>
                </a:uFill>
                <a:latin typeface="Trebuchet MS"/>
                <a:ea typeface="ＭＳ Ｐゴシック"/>
              </a:rPr>
              <a:t> of integers and support Find, Insert and Delete operations efficiently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Sorted list?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Option 1</a:t>
            </a:r>
            <a:r>
              <a:rPr b="0" lang="en-IN" sz="2000" spc="-1" strike="noStrike">
                <a:solidFill>
                  <a:srgbClr val="000000"/>
                </a:solidFill>
                <a:uFill>
                  <a:solidFill>
                    <a:srgbClr val="ffffff"/>
                  </a:solidFill>
                </a:uFill>
                <a:latin typeface="Trebuchet MS"/>
                <a:ea typeface="ＭＳ Ｐゴシック"/>
              </a:rPr>
              <a:t>: ArrayList will do Find in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 but Insert/Delete will each take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Option 2</a:t>
            </a:r>
            <a:r>
              <a:rPr b="0" lang="en-IN" sz="2000" spc="-1" strike="noStrike">
                <a:solidFill>
                  <a:srgbClr val="000000"/>
                </a:solidFill>
                <a:uFill>
                  <a:solidFill>
                    <a:srgbClr val="ffffff"/>
                  </a:solidFill>
                </a:uFill>
                <a:latin typeface="Trebuchet MS"/>
                <a:ea typeface="ＭＳ Ｐゴシック"/>
              </a:rPr>
              <a:t>: LinkedList will require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time in the worst case for all</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Option 3</a:t>
            </a:r>
            <a:r>
              <a:rPr b="0" lang="en-IN" sz="2000" spc="-1" strike="noStrike">
                <a:solidFill>
                  <a:srgbClr val="000000"/>
                </a:solidFill>
                <a:uFill>
                  <a:solidFill>
                    <a:srgbClr val="ffffff"/>
                  </a:solidFill>
                </a:uFill>
                <a:latin typeface="Trebuchet MS"/>
                <a:ea typeface="ＭＳ Ｐゴシック"/>
              </a:rPr>
              <a:t>: Short-cuts (instead of </a:t>
            </a:r>
            <a:r>
              <a:rPr b="1" lang="en-IN" sz="2000" spc="-1" strike="noStrike">
                <a:solidFill>
                  <a:srgbClr val="000000"/>
                </a:solidFill>
                <a:uFill>
                  <a:solidFill>
                    <a:srgbClr val="ffffff"/>
                  </a:solidFill>
                </a:uFill>
                <a:latin typeface="Courier New"/>
                <a:ea typeface="ＭＳ Ｐゴシック"/>
              </a:rPr>
              <a:t>prev</a:t>
            </a:r>
            <a:r>
              <a:rPr b="0" lang="en-IN" sz="2000" spc="-1" strike="noStrike">
                <a:solidFill>
                  <a:srgbClr val="000000"/>
                </a:solidFill>
                <a:uFill>
                  <a:solidFill>
                    <a:srgbClr val="ffffff"/>
                  </a:solidFill>
                </a:uFill>
                <a:latin typeface="Trebuchet MS"/>
                <a:ea typeface="ＭＳ Ｐゴシック"/>
              </a:rPr>
              <a:t>, maintain a </a:t>
            </a:r>
            <a:r>
              <a:rPr b="1" lang="en-IN" sz="2000" spc="-1" strike="noStrike">
                <a:solidFill>
                  <a:srgbClr val="000000"/>
                </a:solidFill>
                <a:uFill>
                  <a:solidFill>
                    <a:srgbClr val="ffffff"/>
                  </a:solidFill>
                </a:uFill>
                <a:latin typeface="Courier New"/>
                <a:ea typeface="ＭＳ Ｐゴシック"/>
              </a:rPr>
              <a:t>down</a:t>
            </a:r>
            <a:r>
              <a:rPr b="0" lang="en-IN" sz="2000" spc="-1" strike="noStrike">
                <a:solidFill>
                  <a:srgbClr val="000000"/>
                </a:solidFill>
                <a:uFill>
                  <a:solidFill>
                    <a:srgbClr val="ffffff"/>
                  </a:solidFill>
                </a:uFill>
                <a:latin typeface="Trebuchet MS"/>
                <a:ea typeface="ＭＳ Ｐゴシック"/>
              </a:rPr>
              <a:t> pointer)</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Find(5) vs. Find (6)</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Worst case for Find?</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Now extend this idea recursively!</a:t>
            </a:r>
            <a:endParaRPr b="0" lang="en-IN" sz="1800" spc="-1" strike="noStrike">
              <a:solidFill>
                <a:srgbClr val="000000"/>
              </a:solidFill>
              <a:uFill>
                <a:solidFill>
                  <a:srgbClr val="ffffff"/>
                </a:solidFill>
              </a:uFill>
              <a:latin typeface="Arial"/>
            </a:endParaRPr>
          </a:p>
        </p:txBody>
      </p:sp>
      <p:pic>
        <p:nvPicPr>
          <p:cNvPr id="643" name="Picture 5" descr=""/>
          <p:cNvPicPr/>
          <p:nvPr/>
        </p:nvPicPr>
        <p:blipFill>
          <a:blip r:embed="rId1"/>
          <a:stretch/>
        </p:blipFill>
        <p:spPr>
          <a:xfrm>
            <a:off x="964440" y="4581360"/>
            <a:ext cx="8179920" cy="1036800"/>
          </a:xfrm>
          <a:prstGeom prst="rect">
            <a:avLst/>
          </a:prstGeom>
          <a:ln>
            <a:noFill/>
          </a:ln>
        </p:spPr>
      </p:pic>
      <p:pic>
        <p:nvPicPr>
          <p:cNvPr id="644" name="Picture 6" descr=""/>
          <p:cNvPicPr/>
          <p:nvPr/>
        </p:nvPicPr>
        <p:blipFill>
          <a:blip r:embed="rId2"/>
          <a:stretch/>
        </p:blipFill>
        <p:spPr>
          <a:xfrm>
            <a:off x="588240" y="2816280"/>
            <a:ext cx="8590320" cy="3695400"/>
          </a:xfrm>
          <a:prstGeom prst="rect">
            <a:avLst/>
          </a:prstGeom>
          <a:ln>
            <a:noFill/>
          </a:ln>
        </p:spPr>
      </p:pic>
      <p:sp>
        <p:nvSpPr>
          <p:cNvPr id="645" name="CustomShape 4"/>
          <p:cNvSpPr/>
          <p:nvPr/>
        </p:nvSpPr>
        <p:spPr>
          <a:xfrm>
            <a:off x="5362920" y="2075400"/>
            <a:ext cx="3618360" cy="699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Worst-case running time: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ff"/>
                </a:solidFill>
                <a:uFill>
                  <a:solidFill>
                    <a:srgbClr val="ffffff"/>
                  </a:solidFill>
                </a:uFill>
                <a:latin typeface="Trebuchet MS"/>
                <a:ea typeface="ＭＳ Ｐゴシック"/>
              </a:rPr>
              <a:t>Expected</a:t>
            </a:r>
            <a:r>
              <a:rPr b="0" lang="en-IN" sz="2000" spc="-1" strike="noStrike">
                <a:solidFill>
                  <a:srgbClr val="000000"/>
                </a:solidFill>
                <a:uFill>
                  <a:solidFill>
                    <a:srgbClr val="ffffff"/>
                  </a:solidFill>
                </a:uFill>
                <a:latin typeface="Trebuchet MS"/>
                <a:ea typeface="ＭＳ Ｐゴシック"/>
              </a:rPr>
              <a:t> worst-case: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(log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3387" dur="indefinite" restart="never" nodeType="tmRoot">
          <p:childTnLst>
            <p:seq>
              <p:cTn id="3388" dur="indefinite" nodeType="mainSeq">
                <p:childTnLst>
                  <p:par>
                    <p:cTn id="3389" fill="hold">
                      <p:stCondLst>
                        <p:cond delay="indefinite"/>
                      </p:stCondLst>
                      <p:childTnLst>
                        <p:par>
                          <p:cTn id="3390" fill="hold">
                            <p:stCondLst>
                              <p:cond delay="0"/>
                            </p:stCondLst>
                            <p:childTnLst>
                              <p:par>
                                <p:cTn id="3391" nodeType="clickEffect" fill="hold" presetClass="entr" presetID="1">
                                  <p:stCondLst>
                                    <p:cond delay="0"/>
                                  </p:stCondLst>
                                  <p:childTnLst>
                                    <p:set>
                                      <p:cBhvr>
                                        <p:cTn id="3392" dur="1" fill="hold">
                                          <p:stCondLst>
                                            <p:cond delay="499"/>
                                          </p:stCondLst>
                                        </p:cTn>
                                        <p:tgtEl>
                                          <p:spTgt spid="642">
                                            <p:txEl>
                                              <p:pRg st="1" end="106"/>
                                            </p:txEl>
                                          </p:spTgt>
                                        </p:tgtEl>
                                        <p:attrNameLst>
                                          <p:attrName>style.visibility</p:attrName>
                                        </p:attrNameLst>
                                      </p:cBhvr>
                                      <p:to>
                                        <p:strVal val="visible"/>
                                      </p:to>
                                    </p:set>
                                  </p:childTnLst>
                                </p:cTn>
                              </p:par>
                            </p:childTnLst>
                          </p:cTn>
                        </p:par>
                      </p:childTnLst>
                    </p:cTn>
                  </p:par>
                  <p:par>
                    <p:cTn id="3393" fill="hold">
                      <p:stCondLst>
                        <p:cond delay="indefinite"/>
                      </p:stCondLst>
                      <p:childTnLst>
                        <p:par>
                          <p:cTn id="3394" fill="hold">
                            <p:stCondLst>
                              <p:cond delay="0"/>
                            </p:stCondLst>
                            <p:childTnLst>
                              <p:par>
                                <p:cTn id="3395" nodeType="clickEffect" fill="hold" presetClass="entr" presetID="1">
                                  <p:stCondLst>
                                    <p:cond delay="0"/>
                                  </p:stCondLst>
                                  <p:childTnLst>
                                    <p:set>
                                      <p:cBhvr>
                                        <p:cTn id="3396" dur="1" fill="hold">
                                          <p:stCondLst>
                                            <p:cond delay="499"/>
                                          </p:stCondLst>
                                        </p:cTn>
                                        <p:tgtEl>
                                          <p:spTgt spid="642">
                                            <p:txEl>
                                              <p:pRg st="427" end="427"/>
                                            </p:txEl>
                                          </p:spTgt>
                                        </p:tgtEl>
                                        <p:attrNameLst>
                                          <p:attrName>style.visibility</p:attrName>
                                        </p:attrNameLst>
                                      </p:cBhvr>
                                      <p:to>
                                        <p:strVal val="visible"/>
                                      </p:to>
                                    </p:set>
                                  </p:childTnLst>
                                </p:cTn>
                              </p:par>
                            </p:childTnLst>
                          </p:cTn>
                        </p:par>
                      </p:childTnLst>
                    </p:cTn>
                  </p:par>
                  <p:par>
                    <p:cTn id="3397" fill="hold">
                      <p:stCondLst>
                        <p:cond delay="indefinite"/>
                      </p:stCondLst>
                      <p:childTnLst>
                        <p:par>
                          <p:cTn id="3398" fill="hold">
                            <p:stCondLst>
                              <p:cond delay="0"/>
                            </p:stCondLst>
                            <p:childTnLst>
                              <p:par>
                                <p:cTn id="3399" nodeType="clickEffect" fill="hold" presetClass="entr" presetID="1">
                                  <p:stCondLst>
                                    <p:cond delay="0"/>
                                  </p:stCondLst>
                                  <p:childTnLst>
                                    <p:set>
                                      <p:cBhvr>
                                        <p:cTn id="3400" dur="1" fill="hold">
                                          <p:stCondLst>
                                            <p:cond delay="499"/>
                                          </p:stCondLst>
                                        </p:cTn>
                                        <p:tgtEl>
                                          <p:spTgt spid="642">
                                            <p:txEl>
                                              <p:pRg st="427" end="427"/>
                                            </p:txEl>
                                          </p:spTgt>
                                        </p:tgtEl>
                                        <p:attrNameLst>
                                          <p:attrName>style.visibility</p:attrName>
                                        </p:attrNameLst>
                                      </p:cBhvr>
                                      <p:to>
                                        <p:strVal val="visible"/>
                                      </p:to>
                                    </p:set>
                                  </p:childTnLst>
                                </p:cTn>
                              </p:par>
                            </p:childTnLst>
                          </p:cTn>
                        </p:par>
                      </p:childTnLst>
                    </p:cTn>
                  </p:par>
                  <p:par>
                    <p:cTn id="3401" fill="hold">
                      <p:stCondLst>
                        <p:cond delay="indefinite"/>
                      </p:stCondLst>
                      <p:childTnLst>
                        <p:par>
                          <p:cTn id="3402" fill="hold">
                            <p:stCondLst>
                              <p:cond delay="0"/>
                            </p:stCondLst>
                            <p:childTnLst>
                              <p:par>
                                <p:cTn id="3403" nodeType="clickEffect" fill="hold" presetClass="entr" presetID="1">
                                  <p:stCondLst>
                                    <p:cond delay="0"/>
                                  </p:stCondLst>
                                  <p:childTnLst>
                                    <p:set>
                                      <p:cBhvr>
                                        <p:cTn id="3404" dur="1" fill="hold">
                                          <p:stCondLst>
                                            <p:cond delay="499"/>
                                          </p:stCondLst>
                                        </p:cTn>
                                        <p:tgtEl>
                                          <p:spTgt spid="642">
                                            <p:txEl>
                                              <p:pRg st="427" end="427"/>
                                            </p:txEl>
                                          </p:spTgt>
                                        </p:tgtEl>
                                        <p:attrNameLst>
                                          <p:attrName>style.visibility</p:attrName>
                                        </p:attrNameLst>
                                      </p:cBhvr>
                                      <p:to>
                                        <p:strVal val="visible"/>
                                      </p:to>
                                    </p:set>
                                  </p:childTnLst>
                                </p:cTn>
                              </p:par>
                            </p:childTnLst>
                          </p:cTn>
                        </p:par>
                      </p:childTnLst>
                    </p:cTn>
                  </p:par>
                  <p:par>
                    <p:cTn id="3405" fill="hold">
                      <p:stCondLst>
                        <p:cond delay="indefinite"/>
                      </p:stCondLst>
                      <p:childTnLst>
                        <p:par>
                          <p:cTn id="3406" fill="hold">
                            <p:stCondLst>
                              <p:cond delay="0"/>
                            </p:stCondLst>
                            <p:childTnLst>
                              <p:par>
                                <p:cTn id="3407" nodeType="clickEffect" fill="hold" presetClass="entr" presetID="1">
                                  <p:stCondLst>
                                    <p:cond delay="0"/>
                                  </p:stCondLst>
                                  <p:childTnLst>
                                    <p:set>
                                      <p:cBhvr>
                                        <p:cTn id="3408" dur="1" fill="hold">
                                          <p:stCondLst>
                                            <p:cond delay="499"/>
                                          </p:stCondLst>
                                        </p:cTn>
                                        <p:tgtEl>
                                          <p:spTgt spid="642">
                                            <p:txEl>
                                              <p:pRg st="427" end="427"/>
                                            </p:txEl>
                                          </p:spTgt>
                                        </p:tgtEl>
                                        <p:attrNameLst>
                                          <p:attrName>style.visibility</p:attrName>
                                        </p:attrNameLst>
                                      </p:cBhvr>
                                      <p:to>
                                        <p:strVal val="visible"/>
                                      </p:to>
                                    </p:set>
                                  </p:childTnLst>
                                </p:cTn>
                              </p:par>
                            </p:childTnLst>
                          </p:cTn>
                        </p:par>
                      </p:childTnLst>
                    </p:cTn>
                  </p:par>
                  <p:par>
                    <p:cTn id="3409" fill="hold">
                      <p:stCondLst>
                        <p:cond delay="indefinite"/>
                      </p:stCondLst>
                      <p:childTnLst>
                        <p:par>
                          <p:cTn id="3410" fill="hold">
                            <p:stCondLst>
                              <p:cond delay="0"/>
                            </p:stCondLst>
                            <p:childTnLst>
                              <p:par>
                                <p:cTn id="3411" nodeType="clickEffect" fill="hold" presetClass="entr" presetID="1">
                                  <p:stCondLst>
                                    <p:cond delay="0"/>
                                  </p:stCondLst>
                                  <p:childTnLst>
                                    <p:set>
                                      <p:cBhvr>
                                        <p:cTn id="3412" dur="1" fill="hold">
                                          <p:stCondLst>
                                            <p:cond delay="0"/>
                                          </p:stCondLst>
                                        </p:cTn>
                                        <p:tgtEl>
                                          <p:spTgt spid="643"/>
                                        </p:tgtEl>
                                        <p:attrNameLst>
                                          <p:attrName>style.visibility</p:attrName>
                                        </p:attrNameLst>
                                      </p:cBhvr>
                                      <p:to>
                                        <p:strVal val="visible"/>
                                      </p:to>
                                    </p:set>
                                  </p:childTnLst>
                                </p:cTn>
                              </p:par>
                            </p:childTnLst>
                          </p:cTn>
                        </p:par>
                      </p:childTnLst>
                    </p:cTn>
                  </p:par>
                  <p:par>
                    <p:cTn id="3413" fill="hold">
                      <p:stCondLst>
                        <p:cond delay="indefinite"/>
                      </p:stCondLst>
                      <p:childTnLst>
                        <p:par>
                          <p:cTn id="3414" fill="hold">
                            <p:stCondLst>
                              <p:cond delay="0"/>
                            </p:stCondLst>
                            <p:childTnLst>
                              <p:par>
                                <p:cTn id="3415" nodeType="clickEffect" fill="hold" presetClass="entr" presetID="1">
                                  <p:stCondLst>
                                    <p:cond delay="0"/>
                                  </p:stCondLst>
                                  <p:childTnLst>
                                    <p:set>
                                      <p:cBhvr>
                                        <p:cTn id="3416" dur="1" fill="hold">
                                          <p:stCondLst>
                                            <p:cond delay="499"/>
                                          </p:stCondLst>
                                        </p:cTn>
                                        <p:tgtEl>
                                          <p:spTgt spid="642">
                                            <p:txEl>
                                              <p:pRg st="427" end="427"/>
                                            </p:txEl>
                                          </p:spTgt>
                                        </p:tgtEl>
                                        <p:attrNameLst>
                                          <p:attrName>style.visibility</p:attrName>
                                        </p:attrNameLst>
                                      </p:cBhvr>
                                      <p:to>
                                        <p:strVal val="visible"/>
                                      </p:to>
                                    </p:set>
                                  </p:childTnLst>
                                </p:cTn>
                              </p:par>
                            </p:childTnLst>
                          </p:cTn>
                        </p:par>
                      </p:childTnLst>
                    </p:cTn>
                  </p:par>
                  <p:par>
                    <p:cTn id="3417" fill="hold">
                      <p:stCondLst>
                        <p:cond delay="indefinite"/>
                      </p:stCondLst>
                      <p:childTnLst>
                        <p:par>
                          <p:cTn id="3418" fill="hold">
                            <p:stCondLst>
                              <p:cond delay="0"/>
                            </p:stCondLst>
                            <p:childTnLst>
                              <p:par>
                                <p:cTn id="3419" nodeType="clickEffect" fill="hold" presetClass="entr" presetID="1">
                                  <p:stCondLst>
                                    <p:cond delay="0"/>
                                  </p:stCondLst>
                                  <p:childTnLst>
                                    <p:set>
                                      <p:cBhvr>
                                        <p:cTn id="3420" dur="1" fill="hold">
                                          <p:stCondLst>
                                            <p:cond delay="499"/>
                                          </p:stCondLst>
                                        </p:cTn>
                                        <p:tgtEl>
                                          <p:spTgt spid="642">
                                            <p:txEl>
                                              <p:pRg st="427" end="427"/>
                                            </p:txEl>
                                          </p:spTgt>
                                        </p:tgtEl>
                                        <p:attrNameLst>
                                          <p:attrName>style.visibility</p:attrName>
                                        </p:attrNameLst>
                                      </p:cBhvr>
                                      <p:to>
                                        <p:strVal val="visible"/>
                                      </p:to>
                                    </p:set>
                                  </p:childTnLst>
                                </p:cTn>
                              </p:par>
                            </p:childTnLst>
                          </p:cTn>
                        </p:par>
                      </p:childTnLst>
                    </p:cTn>
                  </p:par>
                  <p:par>
                    <p:cTn id="3421" fill="hold">
                      <p:stCondLst>
                        <p:cond delay="indefinite"/>
                      </p:stCondLst>
                      <p:childTnLst>
                        <p:par>
                          <p:cTn id="3422" fill="hold">
                            <p:stCondLst>
                              <p:cond delay="0"/>
                            </p:stCondLst>
                            <p:childTnLst>
                              <p:par>
                                <p:cTn id="3423" nodeType="clickEffect" fill="hold" presetClass="entr" presetID="1">
                                  <p:stCondLst>
                                    <p:cond delay="0"/>
                                  </p:stCondLst>
                                  <p:childTnLst>
                                    <p:set>
                                      <p:cBhvr>
                                        <p:cTn id="3424" dur="1" fill="hold">
                                          <p:stCondLst>
                                            <p:cond delay="499"/>
                                          </p:stCondLst>
                                        </p:cTn>
                                        <p:tgtEl>
                                          <p:spTgt spid="642">
                                            <p:txEl>
                                              <p:pRg st="427" end="427"/>
                                            </p:txEl>
                                          </p:spTgt>
                                        </p:tgtEl>
                                        <p:attrNameLst>
                                          <p:attrName>style.visibility</p:attrName>
                                        </p:attrNameLst>
                                      </p:cBhvr>
                                      <p:to>
                                        <p:strVal val="visible"/>
                                      </p:to>
                                    </p:set>
                                  </p:childTnLst>
                                </p:cTn>
                              </p:par>
                            </p:childTnLst>
                          </p:cTn>
                        </p:par>
                      </p:childTnLst>
                    </p:cTn>
                  </p:par>
                  <p:par>
                    <p:cTn id="3425" fill="hold">
                      <p:stCondLst>
                        <p:cond delay="indefinite"/>
                      </p:stCondLst>
                      <p:childTnLst>
                        <p:par>
                          <p:cTn id="3426" fill="hold">
                            <p:stCondLst>
                              <p:cond delay="0"/>
                            </p:stCondLst>
                            <p:childTnLst>
                              <p:par>
                                <p:cTn id="3427" nodeType="clickEffect" fill="hold" presetClass="entr" presetID="1">
                                  <p:stCondLst>
                                    <p:cond delay="0"/>
                                  </p:stCondLst>
                                  <p:childTnLst>
                                    <p:set>
                                      <p:cBhvr>
                                        <p:cTn id="3428" dur="1" fill="hold">
                                          <p:stCondLst>
                                            <p:cond delay="0"/>
                                          </p:stCondLst>
                                        </p:cTn>
                                        <p:tgtEl>
                                          <p:spTgt spid="644"/>
                                        </p:tgtEl>
                                        <p:attrNameLst>
                                          <p:attrName>style.visibility</p:attrName>
                                        </p:attrNameLst>
                                      </p:cBhvr>
                                      <p:to>
                                        <p:strVal val="visible"/>
                                      </p:to>
                                    </p:set>
                                  </p:childTnLst>
                                </p:cTn>
                              </p:par>
                            </p:childTnLst>
                          </p:cTn>
                        </p:par>
                      </p:childTnLst>
                    </p:cTn>
                  </p:par>
                  <p:par>
                    <p:cTn id="3429" fill="hold">
                      <p:stCondLst>
                        <p:cond delay="indefinite"/>
                      </p:stCondLst>
                      <p:childTnLst>
                        <p:par>
                          <p:cTn id="3430" fill="hold">
                            <p:stCondLst>
                              <p:cond delay="0"/>
                            </p:stCondLst>
                            <p:childTnLst>
                              <p:par>
                                <p:cTn id="3431" nodeType="clickEffect" fill="hold" presetClass="entr" presetID="1">
                                  <p:stCondLst>
                                    <p:cond delay="0"/>
                                  </p:stCondLst>
                                  <p:childTnLst>
                                    <p:set>
                                      <p:cBhvr>
                                        <p:cTn id="3432" dur="1" fill="hold">
                                          <p:stCondLst>
                                            <p:cond delay="0"/>
                                          </p:stCondLst>
                                        </p:cTn>
                                        <p:tgtEl>
                                          <p:spTgt spid="645">
                                            <p:txEl>
                                              <p:pRg st="0" end="30"/>
                                            </p:txEl>
                                          </p:spTgt>
                                        </p:tgtEl>
                                        <p:attrNameLst>
                                          <p:attrName>style.visibility</p:attrName>
                                        </p:attrNameLst>
                                      </p:cBhvr>
                                      <p:to>
                                        <p:strVal val="visible"/>
                                      </p:to>
                                    </p:set>
                                  </p:childTnLst>
                                </p:cTn>
                              </p:par>
                            </p:childTnLst>
                          </p:cTn>
                        </p:par>
                      </p:childTnLst>
                    </p:cTn>
                  </p:par>
                  <p:par>
                    <p:cTn id="3433" fill="hold">
                      <p:stCondLst>
                        <p:cond delay="indefinite"/>
                      </p:stCondLst>
                      <p:childTnLst>
                        <p:par>
                          <p:cTn id="3434" fill="hold">
                            <p:stCondLst>
                              <p:cond delay="0"/>
                            </p:stCondLst>
                            <p:childTnLst>
                              <p:par>
                                <p:cTn id="3435" nodeType="clickEffect" fill="hold" presetClass="entr" presetID="1">
                                  <p:stCondLst>
                                    <p:cond delay="0"/>
                                  </p:stCondLst>
                                  <p:childTnLst>
                                    <p:set>
                                      <p:cBhvr>
                                        <p:cTn id="3436" dur="1" fill="hold">
                                          <p:stCondLst>
                                            <p:cond delay="0"/>
                                          </p:stCondLst>
                                        </p:cTn>
                                        <p:tgtEl>
                                          <p:spTgt spid="645">
                                            <p:txEl>
                                              <p:pRg st="60" end="6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You are allowed to bring </a:t>
            </a:r>
            <a:r>
              <a:rPr b="1" lang="en-IN" sz="2000" spc="-1" strike="noStrike">
                <a:solidFill>
                  <a:srgbClr val="000000"/>
                </a:solidFill>
                <a:uFill>
                  <a:solidFill>
                    <a:srgbClr val="ffffff"/>
                  </a:solidFill>
                </a:uFill>
                <a:latin typeface="Trebuchet MS"/>
                <a:ea typeface="ＭＳ Ｐゴシック"/>
              </a:rPr>
              <a:t>ONE</a:t>
            </a:r>
            <a:r>
              <a:rPr b="0" lang="en-IN" sz="2000" spc="-1" strike="noStrike">
                <a:solidFill>
                  <a:srgbClr val="000000"/>
                </a:solidFill>
                <a:uFill>
                  <a:solidFill>
                    <a:srgbClr val="ffffff"/>
                  </a:solidFill>
                </a:uFill>
                <a:latin typeface="Trebuchet MS"/>
                <a:ea typeface="ＭＳ Ｐゴシック"/>
              </a:rPr>
              <a:t> A4-sized cheat sheet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double-sided, handwritten only</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The exam will have </a:t>
            </a:r>
            <a:r>
              <a:rPr b="1" lang="en-IN" sz="2000" spc="-1" strike="noStrike">
                <a:solidFill>
                  <a:srgbClr val="000000"/>
                </a:solidFill>
                <a:uFill>
                  <a:solidFill>
                    <a:srgbClr val="ffffff"/>
                  </a:solidFill>
                </a:uFill>
                <a:latin typeface="Trebuchet MS"/>
                <a:ea typeface="ＭＳ Ｐゴシック"/>
              </a:rPr>
              <a:t>FOUR</a:t>
            </a:r>
            <a:r>
              <a:rPr b="0" lang="en-IN" sz="2000" spc="-1" strike="noStrike">
                <a:solidFill>
                  <a:srgbClr val="000000"/>
                </a:solidFill>
                <a:uFill>
                  <a:solidFill>
                    <a:srgbClr val="ffffff"/>
                  </a:solidFill>
                </a:uFill>
                <a:latin typeface="Trebuchet MS"/>
                <a:ea typeface="ＭＳ Ｐゴシック"/>
              </a:rPr>
              <a:t> questions (30 points)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 1</a:t>
            </a:r>
            <a:r>
              <a:rPr b="0" lang="en-IN" sz="2000" spc="-1" strike="noStrike">
                <a:solidFill>
                  <a:srgbClr val="000000"/>
                </a:solidFill>
                <a:uFill>
                  <a:solidFill>
                    <a:srgbClr val="ffffff"/>
                  </a:solidFill>
                </a:uFill>
                <a:latin typeface="Trebuchet MS"/>
                <a:ea typeface="ＭＳ Ｐゴシック"/>
              </a:rPr>
              <a:t> (Bad recursion, List): 4 points; multi-select (like independent T/F questions, but selecting all/deselecting all will earn 0 points)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 2</a:t>
            </a:r>
            <a:r>
              <a:rPr b="0" lang="en-IN" sz="2000" spc="-1" strike="noStrike">
                <a:solidFill>
                  <a:srgbClr val="000000"/>
                </a:solidFill>
                <a:uFill>
                  <a:solidFill>
                    <a:srgbClr val="ffffff"/>
                  </a:solidFill>
                </a:uFill>
                <a:latin typeface="Trebuchet MS"/>
                <a:ea typeface="ＭＳ Ｐゴシック"/>
              </a:rPr>
              <a:t> (Asymptotic analysis, List): 6 points; multi-select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 3</a:t>
            </a:r>
            <a:r>
              <a:rPr b="0" lang="en-IN" sz="2000" spc="-1" strike="noStrike">
                <a:solidFill>
                  <a:srgbClr val="000000"/>
                </a:solidFill>
                <a:uFill>
                  <a:solidFill>
                    <a:srgbClr val="ffffff"/>
                  </a:solidFill>
                </a:uFill>
                <a:latin typeface="Trebuchet MS"/>
                <a:ea typeface="ＭＳ Ｐゴシック"/>
              </a:rPr>
              <a:t> (C programming, DLL): 10 points (no penalty for minor syntax errors)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 4</a:t>
            </a:r>
            <a:r>
              <a:rPr b="0" lang="en-IN" sz="2000" spc="-1" strike="noStrike">
                <a:solidFill>
                  <a:srgbClr val="000000"/>
                </a:solidFill>
                <a:uFill>
                  <a:solidFill>
                    <a:srgbClr val="ffffff"/>
                  </a:solidFill>
                </a:uFill>
                <a:latin typeface="Trebuchet MS"/>
                <a:ea typeface="ＭＳ Ｐゴシック"/>
              </a:rPr>
              <a:t> (Stack or Queue ADT): 5+5 points; critique your friend’s prototype and suggest a better one</a:t>
            </a:r>
            <a:endParaRPr b="0" lang="en-IN" sz="1800" spc="-1" strike="noStrike">
              <a:solidFill>
                <a:srgbClr val="000000"/>
              </a:solidFill>
              <a:uFill>
                <a:solidFill>
                  <a:srgbClr val="ffffff"/>
                </a:solidFill>
              </a:uFill>
              <a:latin typeface="Arial"/>
            </a:endParaRPr>
          </a:p>
        </p:txBody>
      </p:sp>
      <p:sp>
        <p:nvSpPr>
          <p:cNvPr id="647"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94E86F9C-8D70-4A10-9F3E-D0C774B9B2D2}"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648"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Practice Exam 1</a:t>
            </a:r>
            <a:endParaRPr b="0" lang="en-IN" sz="1800" spc="-1" strike="noStrike">
              <a:solidFill>
                <a:srgbClr val="000000"/>
              </a:solidFill>
              <a:uFill>
                <a:solidFill>
                  <a:srgbClr val="ffffff"/>
                </a:solidFill>
              </a:uFill>
              <a:latin typeface="Arial"/>
            </a:endParaRPr>
          </a:p>
        </p:txBody>
      </p:sp>
    </p:spTree>
  </p:cSld>
  <p:timing>
    <p:tnLst>
      <p:par>
        <p:cTn id="3437" dur="indefinite" restart="never" nodeType="tmRoot">
          <p:childTnLst>
            <p:seq>
              <p:cTn id="3438" dur="indefinite" nodeType="mainSeq">
                <p:childTnLst>
                  <p:par>
                    <p:cTn id="3439" fill="hold">
                      <p:stCondLst>
                        <p:cond delay="indefinite"/>
                      </p:stCondLst>
                      <p:childTnLst>
                        <p:par>
                          <p:cTn id="3440" fill="hold">
                            <p:stCondLst>
                              <p:cond delay="0"/>
                            </p:stCondLst>
                            <p:childTnLst>
                              <p:par>
                                <p:cTn id="3441" nodeType="clickEffect" fill="hold" presetClass="entr" presetID="1">
                                  <p:stCondLst>
                                    <p:cond delay="0"/>
                                  </p:stCondLst>
                                  <p:childTnLst>
                                    <p:set>
                                      <p:cBhvr>
                                        <p:cTn id="3442" dur="1" fill="hold">
                                          <p:stCondLst>
                                            <p:cond delay="0"/>
                                          </p:stCondLst>
                                        </p:cTn>
                                        <p:tgtEl>
                                          <p:spTgt spid="646">
                                            <p:txEl>
                                              <p:pRg st="1" end="51"/>
                                            </p:txEl>
                                          </p:spTgt>
                                        </p:tgtEl>
                                        <p:attrNameLst>
                                          <p:attrName>style.visibility</p:attrName>
                                        </p:attrNameLst>
                                      </p:cBhvr>
                                      <p:to>
                                        <p:strVal val="visible"/>
                                      </p:to>
                                    </p:set>
                                  </p:childTnLst>
                                </p:cTn>
                              </p:par>
                              <p:par>
                                <p:cTn id="3443" nodeType="withEffect" fill="hold" presetClass="entr" presetID="1">
                                  <p:stCondLst>
                                    <p:cond delay="0"/>
                                  </p:stCondLst>
                                  <p:childTnLst>
                                    <p:set>
                                      <p:cBhvr>
                                        <p:cTn id="3444" dur="1" fill="hold">
                                          <p:stCondLst>
                                            <p:cond delay="0"/>
                                          </p:stCondLst>
                                        </p:cTn>
                                        <p:tgtEl>
                                          <p:spTgt spid="646">
                                            <p:txEl>
                                              <p:pRg st="522" end="522"/>
                                            </p:txEl>
                                          </p:spTgt>
                                        </p:tgtEl>
                                        <p:attrNameLst>
                                          <p:attrName>style.visibility</p:attrName>
                                        </p:attrNameLst>
                                      </p:cBhvr>
                                      <p:to>
                                        <p:strVal val="visible"/>
                                      </p:to>
                                    </p:set>
                                  </p:childTnLst>
                                </p:cTn>
                              </p:par>
                            </p:childTnLst>
                          </p:cTn>
                        </p:par>
                      </p:childTnLst>
                    </p:cTn>
                  </p:par>
                  <p:par>
                    <p:cTn id="3445" fill="hold">
                      <p:stCondLst>
                        <p:cond delay="indefinite"/>
                      </p:stCondLst>
                      <p:childTnLst>
                        <p:par>
                          <p:cTn id="3446" fill="hold">
                            <p:stCondLst>
                              <p:cond delay="0"/>
                            </p:stCondLst>
                            <p:childTnLst>
                              <p:par>
                                <p:cTn id="3447" nodeType="clickEffect" fill="hold" presetClass="entr" presetID="1">
                                  <p:stCondLst>
                                    <p:cond delay="0"/>
                                  </p:stCondLst>
                                  <p:childTnLst>
                                    <p:set>
                                      <p:cBhvr>
                                        <p:cTn id="3448" dur="1" fill="hold">
                                          <p:stCondLst>
                                            <p:cond delay="0"/>
                                          </p:stCondLst>
                                        </p:cTn>
                                        <p:tgtEl>
                                          <p:spTgt spid="646">
                                            <p:txEl>
                                              <p:pRg st="522" end="522"/>
                                            </p:txEl>
                                          </p:spTgt>
                                        </p:tgtEl>
                                        <p:attrNameLst>
                                          <p:attrName>style.visibility</p:attrName>
                                        </p:attrNameLst>
                                      </p:cBhvr>
                                      <p:to>
                                        <p:strVal val="visible"/>
                                      </p:to>
                                    </p:set>
                                  </p:childTnLst>
                                </p:cTn>
                              </p:par>
                            </p:childTnLst>
                          </p:cTn>
                        </p:par>
                      </p:childTnLst>
                    </p:cTn>
                  </p:par>
                  <p:par>
                    <p:cTn id="3449" fill="hold">
                      <p:stCondLst>
                        <p:cond delay="indefinite"/>
                      </p:stCondLst>
                      <p:childTnLst>
                        <p:par>
                          <p:cTn id="3450" fill="hold">
                            <p:stCondLst>
                              <p:cond delay="0"/>
                            </p:stCondLst>
                            <p:childTnLst>
                              <p:par>
                                <p:cTn id="3451" nodeType="clickEffect" fill="hold" presetClass="entr" presetID="1">
                                  <p:stCondLst>
                                    <p:cond delay="0"/>
                                  </p:stCondLst>
                                  <p:childTnLst>
                                    <p:set>
                                      <p:cBhvr>
                                        <p:cTn id="3452" dur="1" fill="hold">
                                          <p:stCondLst>
                                            <p:cond delay="0"/>
                                          </p:stCondLst>
                                        </p:cTn>
                                        <p:tgtEl>
                                          <p:spTgt spid="646">
                                            <p:txEl>
                                              <p:pRg st="522" end="522"/>
                                            </p:txEl>
                                          </p:spTgt>
                                        </p:tgtEl>
                                        <p:attrNameLst>
                                          <p:attrName>style.visibility</p:attrName>
                                        </p:attrNameLst>
                                      </p:cBhvr>
                                      <p:to>
                                        <p:strVal val="visible"/>
                                      </p:to>
                                    </p:set>
                                  </p:childTnLst>
                                </p:cTn>
                              </p:par>
                            </p:childTnLst>
                          </p:cTn>
                        </p:par>
                      </p:childTnLst>
                    </p:cTn>
                  </p:par>
                  <p:par>
                    <p:cTn id="3453" fill="hold">
                      <p:stCondLst>
                        <p:cond delay="indefinite"/>
                      </p:stCondLst>
                      <p:childTnLst>
                        <p:par>
                          <p:cTn id="3454" fill="hold">
                            <p:stCondLst>
                              <p:cond delay="0"/>
                            </p:stCondLst>
                            <p:childTnLst>
                              <p:par>
                                <p:cTn id="3455" nodeType="clickEffect" fill="hold" presetClass="entr" presetID="1">
                                  <p:stCondLst>
                                    <p:cond delay="0"/>
                                  </p:stCondLst>
                                  <p:childTnLst>
                                    <p:set>
                                      <p:cBhvr>
                                        <p:cTn id="3456" dur="1" fill="hold">
                                          <p:stCondLst>
                                            <p:cond delay="0"/>
                                          </p:stCondLst>
                                        </p:cTn>
                                        <p:tgtEl>
                                          <p:spTgt spid="646">
                                            <p:txEl>
                                              <p:pRg st="522" end="522"/>
                                            </p:txEl>
                                          </p:spTgt>
                                        </p:tgtEl>
                                        <p:attrNameLst>
                                          <p:attrName>style.visibility</p:attrName>
                                        </p:attrNameLst>
                                      </p:cBhvr>
                                      <p:to>
                                        <p:strVal val="visible"/>
                                      </p:to>
                                    </p:set>
                                  </p:childTnLst>
                                </p:cTn>
                              </p:par>
                            </p:childTnLst>
                          </p:cTn>
                        </p:par>
                      </p:childTnLst>
                    </p:cTn>
                  </p:par>
                  <p:par>
                    <p:cTn id="3457" fill="hold">
                      <p:stCondLst>
                        <p:cond delay="indefinite"/>
                      </p:stCondLst>
                      <p:childTnLst>
                        <p:par>
                          <p:cTn id="3458" fill="hold">
                            <p:stCondLst>
                              <p:cond delay="0"/>
                            </p:stCondLst>
                            <p:childTnLst>
                              <p:par>
                                <p:cTn id="3459" nodeType="clickEffect" fill="hold" presetClass="entr" presetID="1">
                                  <p:stCondLst>
                                    <p:cond delay="0"/>
                                  </p:stCondLst>
                                  <p:childTnLst>
                                    <p:set>
                                      <p:cBhvr>
                                        <p:cTn id="3460" dur="1" fill="hold">
                                          <p:stCondLst>
                                            <p:cond delay="0"/>
                                          </p:stCondLst>
                                        </p:cTn>
                                        <p:tgtEl>
                                          <p:spTgt spid="646">
                                            <p:txEl>
                                              <p:pRg st="522" end="522"/>
                                            </p:txEl>
                                          </p:spTgt>
                                        </p:tgtEl>
                                        <p:attrNameLst>
                                          <p:attrName>style.visibility</p:attrName>
                                        </p:attrNameLst>
                                      </p:cBhvr>
                                      <p:to>
                                        <p:strVal val="visible"/>
                                      </p:to>
                                    </p:set>
                                  </p:childTnLst>
                                </p:cTn>
                              </p:par>
                            </p:childTnLst>
                          </p:cTn>
                        </p:par>
                      </p:childTnLst>
                    </p:cTn>
                  </p:par>
                  <p:par>
                    <p:cTn id="3461" fill="hold">
                      <p:stCondLst>
                        <p:cond delay="indefinite"/>
                      </p:stCondLst>
                      <p:childTnLst>
                        <p:par>
                          <p:cTn id="3462" fill="hold">
                            <p:stCondLst>
                              <p:cond delay="0"/>
                            </p:stCondLst>
                            <p:childTnLst>
                              <p:par>
                                <p:cTn id="3463" nodeType="clickEffect" fill="hold" presetClass="entr" presetID="1">
                                  <p:stCondLst>
                                    <p:cond delay="0"/>
                                  </p:stCondLst>
                                  <p:childTnLst>
                                    <p:set>
                                      <p:cBhvr>
                                        <p:cTn id="3464" dur="1" fill="hold">
                                          <p:stCondLst>
                                            <p:cond delay="0"/>
                                          </p:stCondLst>
                                        </p:cTn>
                                        <p:tgtEl>
                                          <p:spTgt spid="646">
                                            <p:txEl>
                                              <p:pRg st="522" end="52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Consider this </a:t>
            </a:r>
            <a:r>
              <a:rPr b="1" lang="en-IN" sz="2000" spc="-1" strike="noStrike">
                <a:solidFill>
                  <a:srgbClr val="000000"/>
                </a:solidFill>
                <a:uFill>
                  <a:solidFill>
                    <a:srgbClr val="ffffff"/>
                  </a:solidFill>
                </a:uFill>
                <a:latin typeface="Trebuchet MS"/>
                <a:ea typeface="ＭＳ Ｐゴシック"/>
              </a:rPr>
              <a:t>INCORRECT</a:t>
            </a:r>
            <a:r>
              <a:rPr b="0" lang="en-IN" sz="2000" spc="-1" strike="noStrike">
                <a:solidFill>
                  <a:srgbClr val="000000"/>
                </a:solidFill>
                <a:uFill>
                  <a:solidFill>
                    <a:srgbClr val="ffffff"/>
                  </a:solidFill>
                </a:uFill>
                <a:latin typeface="Trebuchet MS"/>
                <a:ea typeface="ＭＳ Ｐゴシック"/>
              </a:rPr>
              <a:t> implementation of the </a:t>
            </a:r>
            <a:r>
              <a:rPr b="1" lang="en-IN" sz="2000" spc="-1" strike="noStrike">
                <a:solidFill>
                  <a:srgbClr val="000000"/>
                </a:solidFill>
                <a:uFill>
                  <a:solidFill>
                    <a:srgbClr val="ffffff"/>
                  </a:solidFill>
                </a:uFill>
                <a:latin typeface="Courier New"/>
                <a:ea typeface="ＭＳ Ｐゴシック"/>
              </a:rPr>
              <a:t>forall</a:t>
            </a:r>
            <a:r>
              <a:rPr b="0" lang="en-IN" sz="2000" spc="-1" strike="noStrike">
                <a:solidFill>
                  <a:srgbClr val="000000"/>
                </a:solidFill>
                <a:uFill>
                  <a:solidFill>
                    <a:srgbClr val="ffffff"/>
                  </a:solidFill>
                </a:uFill>
                <a:latin typeface="Trebuchet MS"/>
                <a:ea typeface="ＭＳ Ｐゴシック"/>
              </a:rPr>
              <a:t> function in the </a:t>
            </a:r>
            <a:r>
              <a:rPr b="1" lang="en-IN" sz="2000" spc="-1" strike="noStrike">
                <a:solidFill>
                  <a:srgbClr val="000000"/>
                </a:solidFill>
                <a:uFill>
                  <a:solidFill>
                    <a:srgbClr val="ffffff"/>
                  </a:solidFill>
                </a:uFill>
                <a:latin typeface="Courier New"/>
                <a:ea typeface="ＭＳ Ｐゴシック"/>
              </a:rPr>
              <a:t>List</a:t>
            </a:r>
            <a:r>
              <a:rPr b="0" lang="en-IN" sz="2000" spc="-1" strike="noStrike">
                <a:solidFill>
                  <a:srgbClr val="000000"/>
                </a:solidFill>
                <a:uFill>
                  <a:solidFill>
                    <a:srgbClr val="ffffff"/>
                  </a:solidFill>
                </a:uFill>
                <a:latin typeface="Trebuchet MS"/>
                <a:ea typeface="ＭＳ Ｐゴシック"/>
              </a:rPr>
              <a:t> ADT defined in class: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1: ListEntry forall(List 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int(*task)(int, void*),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void *args)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2:   ListEntry s = start(list);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3:   if(s == NULL) { return NULL;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4:   if(!task(getData(s), args))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5:     return 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6: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7:   return forall(next(list, s), task, args);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8: }</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The code is incorrect because:</a:t>
            </a:r>
            <a:endParaRPr b="0" lang="en-IN" sz="1800" spc="-1" strike="noStrike">
              <a:solidFill>
                <a:srgbClr val="000000"/>
              </a:solidFill>
              <a:uFill>
                <a:solidFill>
                  <a:srgbClr val="ffffff"/>
                </a:solidFill>
              </a:uFill>
              <a:latin typeface="Arial"/>
            </a:endParaRPr>
          </a:p>
        </p:txBody>
      </p:sp>
      <p:sp>
        <p:nvSpPr>
          <p:cNvPr id="650"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0B1A97DE-CD1D-43E8-84C0-340313CADB92}"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651"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Question 1 (4 points)</a:t>
            </a:r>
            <a:endParaRPr b="0" lang="en-IN" sz="1800" spc="-1" strike="noStrike">
              <a:solidFill>
                <a:srgbClr val="000000"/>
              </a:solidFill>
              <a:uFill>
                <a:solidFill>
                  <a:srgbClr val="ffffff"/>
                </a:solidFill>
              </a:uFill>
              <a:latin typeface="Arial"/>
            </a:endParaRPr>
          </a:p>
        </p:txBody>
      </p:sp>
      <p:sp>
        <p:nvSpPr>
          <p:cNvPr id="652" name="CustomShape 4"/>
          <p:cNvSpPr/>
          <p:nvPr/>
        </p:nvSpPr>
        <p:spPr>
          <a:xfrm>
            <a:off x="2461680" y="5679360"/>
            <a:ext cx="4426560" cy="13089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 list can be NULL in Line 2</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B) s can be NULL in Line 4</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C) there is a logical error in Line 5</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D) Line 7 can cause infinite recursion</a:t>
            </a:r>
            <a:endParaRPr b="0" lang="en-IN" sz="1800" spc="-1" strike="noStrike">
              <a:solidFill>
                <a:srgbClr val="000000"/>
              </a:solidFill>
              <a:uFill>
                <a:solidFill>
                  <a:srgbClr val="ffffff"/>
                </a:solidFill>
              </a:uFill>
              <a:latin typeface="Arial"/>
            </a:endParaRPr>
          </a:p>
        </p:txBody>
      </p:sp>
    </p:spTree>
  </p:cSld>
  <p:timing>
    <p:tnLst>
      <p:par>
        <p:cTn id="3465" dur="indefinite" restart="never" nodeType="tmRoot">
          <p:childTnLst>
            <p:seq>
              <p:cTn id="3466"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The following function returns the </a:t>
            </a:r>
            <a:r>
              <a:rPr b="0" i="1" lang="en-IN" sz="2000" spc="-1" strike="noStrike">
                <a:solidFill>
                  <a:srgbClr val="000000"/>
                </a:solidFill>
                <a:uFill>
                  <a:solidFill>
                    <a:srgbClr val="ffffff"/>
                  </a:solidFill>
                </a:uFill>
                <a:latin typeface="Trebuchet MS"/>
                <a:ea typeface="ＭＳ Ｐゴシック"/>
              </a:rPr>
              <a:t>first</a:t>
            </a:r>
            <a:r>
              <a:rPr b="0" lang="en-IN" sz="2000" spc="-1" strike="noStrike">
                <a:solidFill>
                  <a:srgbClr val="000000"/>
                </a:solidFill>
                <a:uFill>
                  <a:solidFill>
                    <a:srgbClr val="ffffff"/>
                  </a:solidFill>
                </a:uFill>
                <a:latin typeface="Trebuchet MS"/>
                <a:ea typeface="ＭＳ Ｐゴシック"/>
              </a:rPr>
              <a:t> position of </a:t>
            </a:r>
            <a:r>
              <a:rPr b="1" lang="en-IN" sz="2000" spc="-1" strike="noStrike">
                <a:solidFill>
                  <a:srgbClr val="000000"/>
                </a:solidFill>
                <a:uFill>
                  <a:solidFill>
                    <a:srgbClr val="ffffff"/>
                  </a:solidFill>
                </a:uFill>
                <a:latin typeface="Courier New"/>
                <a:ea typeface="ＭＳ Ｐゴシック"/>
              </a:rPr>
              <a:t>data</a:t>
            </a:r>
            <a:r>
              <a:rPr b="0" lang="en-IN" sz="2000" spc="-1" strike="noStrike">
                <a:solidFill>
                  <a:srgbClr val="000000"/>
                </a:solidFill>
                <a:uFill>
                  <a:solidFill>
                    <a:srgbClr val="ffffff"/>
                  </a:solidFill>
                </a:uFill>
                <a:latin typeface="Trebuchet MS"/>
                <a:ea typeface="ＭＳ Ｐゴシック"/>
              </a:rPr>
              <a:t> in </a:t>
            </a:r>
            <a:r>
              <a:rPr b="1" lang="en-IN" sz="2000" spc="-1" strike="noStrike">
                <a:solidFill>
                  <a:srgbClr val="000000"/>
                </a:solidFill>
                <a:uFill>
                  <a:solidFill>
                    <a:srgbClr val="ffffff"/>
                  </a:solidFill>
                </a:uFill>
                <a:latin typeface="Courier New"/>
                <a:ea typeface="ＭＳ Ｐゴシック"/>
              </a:rPr>
              <a:t>list</a:t>
            </a:r>
            <a:r>
              <a:rPr b="0" lang="en-IN" sz="2000" spc="-1" strike="noStrike">
                <a:solidFill>
                  <a:srgbClr val="000000"/>
                </a:solidFill>
                <a:uFill>
                  <a:solidFill>
                    <a:srgbClr val="ffffff"/>
                  </a:solidFill>
                </a:uFill>
                <a:latin typeface="Trebuchet MS"/>
                <a:ea typeface="ＭＳ Ｐゴシック"/>
              </a:rPr>
              <a:t>, or returns </a:t>
            </a:r>
            <a:r>
              <a:rPr b="1" lang="en-IN" sz="2000" spc="-1" strike="noStrike">
                <a:solidFill>
                  <a:srgbClr val="000000"/>
                </a:solidFill>
                <a:uFill>
                  <a:solidFill>
                    <a:srgbClr val="ffffff"/>
                  </a:solidFill>
                </a:uFill>
                <a:latin typeface="Courier New"/>
                <a:ea typeface="ＭＳ Ｐゴシック"/>
              </a:rPr>
              <a:t>-1</a:t>
            </a:r>
            <a:r>
              <a:rPr b="0" lang="en-IN" sz="2000" spc="-1" strike="noStrike">
                <a:solidFill>
                  <a:srgbClr val="000000"/>
                </a:solidFill>
                <a:uFill>
                  <a:solidFill>
                    <a:srgbClr val="ffffff"/>
                  </a:solidFill>
                </a:uFill>
                <a:latin typeface="Trebuchet MS"/>
                <a:ea typeface="ＭＳ Ｐゴシック"/>
              </a:rPr>
              <a:t> if no such position exists: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findPosition(List list, int data)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ListEntry e = start(list);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if(e == NULL) { return -1;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for(int i = 0; i &lt; size(list); ++i)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if(getData(e) == data) { return i;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e = next(list, 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-1;</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The worst-case running time on a list with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elements is</a:t>
            </a:r>
            <a:endParaRPr b="0" lang="en-IN" sz="1800" spc="-1" strike="noStrike">
              <a:solidFill>
                <a:srgbClr val="000000"/>
              </a:solidFill>
              <a:uFill>
                <a:solidFill>
                  <a:srgbClr val="ffffff"/>
                </a:solidFill>
              </a:uFill>
              <a:latin typeface="Arial"/>
            </a:endParaRPr>
          </a:p>
        </p:txBody>
      </p:sp>
      <p:sp>
        <p:nvSpPr>
          <p:cNvPr id="654"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3FC20B41-E17F-4077-AD73-0579C9CDDA2C}"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655"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Question 2 (6 points)</a:t>
            </a:r>
            <a:endParaRPr b="0" lang="en-IN" sz="1800" spc="-1" strike="noStrike">
              <a:solidFill>
                <a:srgbClr val="000000"/>
              </a:solidFill>
              <a:uFill>
                <a:solidFill>
                  <a:srgbClr val="ffffff"/>
                </a:solidFill>
              </a:uFill>
              <a:latin typeface="Arial"/>
            </a:endParaRPr>
          </a:p>
        </p:txBody>
      </p:sp>
      <p:sp>
        <p:nvSpPr>
          <p:cNvPr id="656" name="CustomShape 4"/>
          <p:cNvSpPr/>
          <p:nvPr/>
        </p:nvSpPr>
        <p:spPr>
          <a:xfrm>
            <a:off x="2651400" y="5484240"/>
            <a:ext cx="4836240" cy="13089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A)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with ArrayList1 implementation</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B)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with ArrayList2 implementation</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C)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with LinkedList1 implementation</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D) </a:t>
            </a:r>
            <a:r>
              <a:rPr b="0" i="1"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with LinkedList2 implementation</a:t>
            </a:r>
            <a:endParaRPr b="0" lang="en-IN" sz="1800" spc="-1" strike="noStrike">
              <a:solidFill>
                <a:srgbClr val="000000"/>
              </a:solidFill>
              <a:uFill>
                <a:solidFill>
                  <a:srgbClr val="ffffff"/>
                </a:solidFill>
              </a:uFill>
              <a:latin typeface="Arial"/>
            </a:endParaRPr>
          </a:p>
        </p:txBody>
      </p:sp>
    </p:spTree>
  </p:cSld>
  <p:timing>
    <p:tnLst>
      <p:par>
        <p:cTn id="3467" dur="indefinite" restart="never" nodeType="tmRoot">
          <p:childTnLst>
            <p:seq>
              <p:cTn id="3468"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Complete the following C function: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sameDLL(DLL_node *p, DLL_node *q)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Assume that p != NULL &amp;&amp; q != NULL</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Return 1 if p and q are part of the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same doubly-linked list, and return</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0 otherwise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658"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9928893C-F8AB-4875-AFF2-2761C139A4A7}"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659"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Question 3 (10 points)</a:t>
            </a:r>
            <a:endParaRPr b="0" lang="en-IN" sz="1800" spc="-1" strike="noStrike">
              <a:solidFill>
                <a:srgbClr val="000000"/>
              </a:solidFill>
              <a:uFill>
                <a:solidFill>
                  <a:srgbClr val="ffffff"/>
                </a:solidFill>
              </a:uFill>
              <a:latin typeface="Arial"/>
            </a:endParaRPr>
          </a:p>
        </p:txBody>
      </p:sp>
    </p:spTree>
  </p:cSld>
  <p:timing>
    <p:tnLst>
      <p:par>
        <p:cTn id="3469" dur="indefinite" restart="never" nodeType="tmRoot">
          <p:childTnLst>
            <p:seq>
              <p:cTn id="3470"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360A0F5F-ABD2-4143-8982-5C56D930CE9B}"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35" name="CustomShape 2"/>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Structures and Pointers</a:t>
            </a:r>
            <a:endParaRPr b="0" lang="en-IN" sz="1800" spc="-1" strike="noStrike">
              <a:solidFill>
                <a:srgbClr val="000000"/>
              </a:solidFill>
              <a:uFill>
                <a:solidFill>
                  <a:srgbClr val="ffffff"/>
                </a:solidFill>
              </a:uFill>
              <a:latin typeface="Arial"/>
            </a:endParaRPr>
          </a:p>
        </p:txBody>
      </p:sp>
      <p:sp>
        <p:nvSpPr>
          <p:cNvPr id="236" name="CustomShape 3"/>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company is hiring, and wants to make relevant data of shortlisted candidates available to interviewers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 memory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student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double gpa;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char *github;</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student_t;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#define MAX_STUDENTS 100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main()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student_t list[100];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237" name="CustomShape 4"/>
          <p:cNvSpPr/>
          <p:nvPr/>
        </p:nvSpPr>
        <p:spPr>
          <a:xfrm>
            <a:off x="2905920" y="5332320"/>
            <a:ext cx="3076200" cy="394200"/>
          </a:xfrm>
          <a:prstGeom prst="rect">
            <a:avLst/>
          </a:prstGeom>
          <a:solidFill>
            <a:schemeClr val="bg1">
              <a:lumMod val="85000"/>
            </a:schemeClr>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list[MAX_STUDENTS];</a:t>
            </a:r>
            <a:endParaRPr b="0" lang="en-IN" sz="1800" spc="-1" strike="noStrike">
              <a:solidFill>
                <a:srgbClr val="000000"/>
              </a:solidFill>
              <a:uFill>
                <a:solidFill>
                  <a:srgbClr val="ffffff"/>
                </a:solidFill>
              </a:uFill>
              <a:latin typeface="Arial"/>
            </a:endParaRPr>
          </a:p>
        </p:txBody>
      </p:sp>
      <p:sp>
        <p:nvSpPr>
          <p:cNvPr id="238" name="CustomShape 5"/>
          <p:cNvSpPr/>
          <p:nvPr/>
        </p:nvSpPr>
        <p:spPr>
          <a:xfrm>
            <a:off x="4902120" y="2905200"/>
            <a:ext cx="304920" cy="2000520"/>
          </a:xfrm>
          <a:prstGeom prst="rightBrace">
            <a:avLst>
              <a:gd name="adj1" fmla="val 8333"/>
              <a:gd name="adj2" fmla="val 50000"/>
            </a:avLst>
          </a:prstGeom>
          <a:noFill/>
          <a:ln w="28440">
            <a:solidFill>
              <a:srgbClr val="ff0000"/>
            </a:solidFill>
            <a:round/>
          </a:ln>
        </p:spPr>
        <p:style>
          <a:lnRef idx="0"/>
          <a:fillRef idx="0"/>
          <a:effectRef idx="0"/>
          <a:fontRef idx="minor"/>
        </p:style>
      </p:sp>
      <p:sp>
        <p:nvSpPr>
          <p:cNvPr id="239" name="CustomShape 6"/>
          <p:cNvSpPr/>
          <p:nvPr/>
        </p:nvSpPr>
        <p:spPr>
          <a:xfrm>
            <a:off x="5371920" y="3710880"/>
            <a:ext cx="202320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Header file (</a:t>
            </a:r>
            <a:r>
              <a:rPr b="1" lang="en-IN" sz="2000" spc="-1" strike="noStrike">
                <a:solidFill>
                  <a:srgbClr val="000000"/>
                </a:solidFill>
                <a:uFill>
                  <a:solidFill>
                    <a:srgbClr val="ffffff"/>
                  </a:solidFill>
                </a:uFill>
                <a:latin typeface="Courier New"/>
                <a:ea typeface="ＭＳ Ｐゴシック"/>
              </a:rPr>
              <a:t>.h</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233" dur="indefinite" restart="never" nodeType="tmRoot">
          <p:childTnLst>
            <p:seq>
              <p:cTn id="234" dur="indefinite" nodeType="mainSeq">
                <p:childTnLst>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236">
                                            <p:txEl>
                                              <p:pRg st="1" end="106"/>
                                            </p:txEl>
                                          </p:spTgt>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
                                  <p:stCondLst>
                                    <p:cond delay="0"/>
                                  </p:stCondLst>
                                  <p:childTnLst>
                                    <p:set>
                                      <p:cBhvr>
                                        <p:cTn id="242" dur="1" fill="hold">
                                          <p:stCondLst>
                                            <p:cond delay="0"/>
                                          </p:stCondLst>
                                        </p:cTn>
                                        <p:tgtEl>
                                          <p:spTgt spid="236">
                                            <p:txEl>
                                              <p:pRg st="261" end="261"/>
                                            </p:txEl>
                                          </p:spTgt>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236">
                                            <p:txEl>
                                              <p:pRg st="261" end="261"/>
                                            </p:txEl>
                                          </p:spTgt>
                                        </p:tgtEl>
                                        <p:attrNameLst>
                                          <p:attrName>style.visibility</p:attrName>
                                        </p:attrNameLst>
                                      </p:cBhvr>
                                      <p:to>
                                        <p:strVal val="visible"/>
                                      </p:to>
                                    </p:set>
                                  </p:childTnLst>
                                </p:cTn>
                              </p:par>
                              <p:par>
                                <p:cTn id="247" nodeType="withEffect" fill="hold" presetClass="entr" presetID="1">
                                  <p:stCondLst>
                                    <p:cond delay="0"/>
                                  </p:stCondLst>
                                  <p:childTnLst>
                                    <p:set>
                                      <p:cBhvr>
                                        <p:cTn id="248" dur="1" fill="hold">
                                          <p:stCondLst>
                                            <p:cond delay="0"/>
                                          </p:stCondLst>
                                        </p:cTn>
                                        <p:tgtEl>
                                          <p:spTgt spid="236">
                                            <p:txEl>
                                              <p:pRg st="261" end="261"/>
                                            </p:txEl>
                                          </p:spTgt>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236">
                                            <p:txEl>
                                              <p:pRg st="261" end="261"/>
                                            </p:txEl>
                                          </p:spTgt>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236">
                                            <p:txEl>
                                              <p:pRg st="261" end="261"/>
                                            </p:txEl>
                                          </p:spTgt>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236">
                                            <p:txEl>
                                              <p:pRg st="261" end="261"/>
                                            </p:txEl>
                                          </p:spTgt>
                                        </p:tgtEl>
                                        <p:attrNameLst>
                                          <p:attrName>style.visibility</p:attrName>
                                        </p:attrNameLst>
                                      </p:cBhvr>
                                      <p:to>
                                        <p:strVal val="visible"/>
                                      </p:to>
                                    </p:set>
                                  </p:childTnLst>
                                </p:cTn>
                              </p:par>
                              <p:par>
                                <p:cTn id="261" nodeType="withEffect" fill="hold" presetClass="entr" presetID="1">
                                  <p:stCondLst>
                                    <p:cond delay="0"/>
                                  </p:stCondLst>
                                  <p:childTnLst>
                                    <p:set>
                                      <p:cBhvr>
                                        <p:cTn id="262" dur="1" fill="hold">
                                          <p:stCondLst>
                                            <p:cond delay="0"/>
                                          </p:stCondLst>
                                        </p:cTn>
                                        <p:tgtEl>
                                          <p:spTgt spid="236">
                                            <p:txEl>
                                              <p:pRg st="261" end="261"/>
                                            </p:txEl>
                                          </p:spTgt>
                                        </p:tgtEl>
                                        <p:attrNameLst>
                                          <p:attrName>style.visibility</p:attrName>
                                        </p:attrNameLst>
                                      </p:cBhvr>
                                      <p:to>
                                        <p:strVal val="visible"/>
                                      </p:to>
                                    </p:set>
                                  </p:childTnLst>
                                </p:cTn>
                              </p:par>
                              <p:par>
                                <p:cTn id="263" nodeType="withEffect" fill="hold" presetClass="entr" presetID="1">
                                  <p:stCondLst>
                                    <p:cond delay="0"/>
                                  </p:stCondLst>
                                  <p:childTnLst>
                                    <p:set>
                                      <p:cBhvr>
                                        <p:cTn id="264" dur="1" fill="hold">
                                          <p:stCondLst>
                                            <p:cond delay="0"/>
                                          </p:stCondLst>
                                        </p:cTn>
                                        <p:tgtEl>
                                          <p:spTgt spid="236">
                                            <p:txEl>
                                              <p:pRg st="261" end="261"/>
                                            </p:txEl>
                                          </p:spTgt>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236">
                                            <p:txEl>
                                              <p:pRg st="261" end="261"/>
                                            </p:txEl>
                                          </p:spTgt>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
                                  <p:stCondLst>
                                    <p:cond delay="0"/>
                                  </p:stCondLst>
                                  <p:childTnLst>
                                    <p:set>
                                      <p:cBhvr>
                                        <p:cTn id="272" dur="1" fill="hold">
                                          <p:stCondLst>
                                            <p:cond delay="0"/>
                                          </p:stCondLst>
                                        </p:cTn>
                                        <p:tgtEl>
                                          <p:spTgt spid="236">
                                            <p:txEl>
                                              <p:pRg st="261" end="261"/>
                                            </p:txEl>
                                          </p:spTgt>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1">
                                  <p:stCondLst>
                                    <p:cond delay="0"/>
                                  </p:stCondLst>
                                  <p:childTnLst>
                                    <p:set>
                                      <p:cBhvr>
                                        <p:cTn id="276" dur="1" fill="hold">
                                          <p:stCondLst>
                                            <p:cond delay="0"/>
                                          </p:stCondLst>
                                        </p:cTn>
                                        <p:tgtEl>
                                          <p:spTgt spid="237"/>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ustomShape 1"/>
          <p:cNvSpPr/>
          <p:nvPr/>
        </p:nvSpPr>
        <p:spPr>
          <a:xfrm>
            <a:off x="534600" y="1111680"/>
            <a:ext cx="9040320" cy="578052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Consider the </a:t>
            </a:r>
            <a:r>
              <a:rPr b="1" lang="en-IN" sz="2000" spc="-1" strike="noStrike">
                <a:solidFill>
                  <a:srgbClr val="000000"/>
                </a:solidFill>
                <a:uFill>
                  <a:solidFill>
                    <a:srgbClr val="ffffff"/>
                  </a:solidFill>
                </a:uFill>
                <a:latin typeface="Courier New"/>
                <a:ea typeface="ＭＳ Ｐゴシック"/>
              </a:rPr>
              <a:t>Stack</a:t>
            </a:r>
            <a:r>
              <a:rPr b="0" lang="en-IN" sz="2000" spc="-1" strike="noStrike">
                <a:solidFill>
                  <a:srgbClr val="000000"/>
                </a:solidFill>
                <a:uFill>
                  <a:solidFill>
                    <a:srgbClr val="ffffff"/>
                  </a:solidFill>
                </a:uFill>
                <a:latin typeface="Trebuchet MS"/>
                <a:ea typeface="ＭＳ Ｐゴシック"/>
              </a:rPr>
              <a:t> ADT. We want to add a new operation </a:t>
            </a:r>
            <a:r>
              <a:rPr b="1" lang="en-IN" sz="2000" spc="-1" strike="noStrike">
                <a:solidFill>
                  <a:srgbClr val="000000"/>
                </a:solidFill>
                <a:uFill>
                  <a:solidFill>
                    <a:srgbClr val="ffffff"/>
                  </a:solidFill>
                </a:uFill>
                <a:latin typeface="Courier New"/>
                <a:ea typeface="ＭＳ Ｐゴシック"/>
              </a:rPr>
              <a:t>multi_pop</a:t>
            </a:r>
            <a:r>
              <a:rPr b="0" lang="en-IN" sz="2000" spc="-1" strike="noStrike">
                <a:solidFill>
                  <a:srgbClr val="000000"/>
                </a:solidFill>
                <a:uFill>
                  <a:solidFill>
                    <a:srgbClr val="ffffff"/>
                  </a:solidFill>
                </a:uFill>
                <a:latin typeface="Trebuchet MS"/>
                <a:ea typeface="ＭＳ Ｐゴシック"/>
              </a:rPr>
              <a:t> that pops the top </a:t>
            </a:r>
            <a:r>
              <a:rPr b="0" i="1" lang="en-IN" sz="2000" spc="-1" strike="noStrike">
                <a:solidFill>
                  <a:srgbClr val="000000"/>
                </a:solidFill>
                <a:uFill>
                  <a:solidFill>
                    <a:srgbClr val="ffffff"/>
                  </a:solidFill>
                </a:uFill>
                <a:latin typeface="Trebuchet MS"/>
                <a:ea typeface="ＭＳ Ｐゴシック"/>
              </a:rPr>
              <a:t>k</a:t>
            </a:r>
            <a:r>
              <a:rPr b="0" lang="en-IN" sz="2000" spc="-1" strike="noStrike">
                <a:solidFill>
                  <a:srgbClr val="000000"/>
                </a:solidFill>
                <a:uFill>
                  <a:solidFill>
                    <a:srgbClr val="ffffff"/>
                  </a:solidFill>
                </a:uFill>
                <a:latin typeface="Trebuchet MS"/>
                <a:ea typeface="ＭＳ Ｐゴシック"/>
              </a:rPr>
              <a:t> data items from the stack and stores them in a </a:t>
            </a:r>
            <a:r>
              <a:rPr b="1" lang="en-IN" sz="2000" spc="-1" strike="noStrike">
                <a:solidFill>
                  <a:srgbClr val="000000"/>
                </a:solidFill>
                <a:uFill>
                  <a:solidFill>
                    <a:srgbClr val="ffffff"/>
                  </a:solidFill>
                </a:uFill>
                <a:latin typeface="Courier New"/>
                <a:ea typeface="ＭＳ Ｐゴシック"/>
              </a:rPr>
              <a:t>List</a:t>
            </a:r>
            <a:r>
              <a:rPr b="0" lang="en-IN" sz="2000" spc="-1" strike="noStrike">
                <a:solidFill>
                  <a:srgbClr val="000000"/>
                </a:solidFill>
                <a:uFill>
                  <a:solidFill>
                    <a:srgbClr val="ffffff"/>
                  </a:solidFill>
                </a:uFill>
                <a:latin typeface="Trebuchet MS"/>
                <a:ea typeface="ＭＳ Ｐゴシック"/>
              </a:rPr>
              <a:t> (items appear in the list in the order in which they were popped). The </a:t>
            </a:r>
            <a:r>
              <a:rPr b="1" lang="en-IN" sz="2000" spc="-1" strike="noStrike">
                <a:solidFill>
                  <a:srgbClr val="000000"/>
                </a:solidFill>
                <a:uFill>
                  <a:solidFill>
                    <a:srgbClr val="ffffff"/>
                  </a:solidFill>
                </a:uFill>
                <a:latin typeface="Courier New"/>
                <a:ea typeface="ＭＳ Ｐゴシック"/>
              </a:rPr>
              <a:t>List</a:t>
            </a:r>
            <a:r>
              <a:rPr b="0" lang="en-IN" sz="2000" spc="-1" strike="noStrike">
                <a:solidFill>
                  <a:srgbClr val="000000"/>
                </a:solidFill>
                <a:uFill>
                  <a:solidFill>
                    <a:srgbClr val="ffffff"/>
                  </a:solidFill>
                </a:uFill>
                <a:latin typeface="Trebuchet MS"/>
                <a:ea typeface="ＭＳ Ｐゴシック"/>
              </a:rPr>
              <a:t> should be </a:t>
            </a:r>
            <a:r>
              <a:rPr b="1" lang="en-IN" sz="2000" spc="-1" strike="noStrike">
                <a:solidFill>
                  <a:srgbClr val="000000"/>
                </a:solidFill>
                <a:uFill>
                  <a:solidFill>
                    <a:srgbClr val="ffffff"/>
                  </a:solidFill>
                </a:uFill>
                <a:latin typeface="Courier New"/>
                <a:ea typeface="ＭＳ Ｐゴシック"/>
              </a:rPr>
              <a:t>NULL</a:t>
            </a:r>
            <a:r>
              <a:rPr b="0" lang="en-IN" sz="2000" spc="-1" strike="noStrike">
                <a:solidFill>
                  <a:srgbClr val="000000"/>
                </a:solidFill>
                <a:uFill>
                  <a:solidFill>
                    <a:srgbClr val="ffffff"/>
                  </a:solidFill>
                </a:uFill>
                <a:latin typeface="Trebuchet MS"/>
                <a:ea typeface="ＭＳ Ｐゴシック"/>
              </a:rPr>
              <a:t> if the operation fails for any reason, or if </a:t>
            </a:r>
            <a:r>
              <a:rPr b="0" i="1" lang="en-IN" sz="2000" spc="-1" strike="noStrike">
                <a:solidFill>
                  <a:srgbClr val="000000"/>
                </a:solidFill>
                <a:uFill>
                  <a:solidFill>
                    <a:srgbClr val="ffffff"/>
                  </a:solidFill>
                </a:uFill>
                <a:latin typeface="Trebuchet MS"/>
                <a:ea typeface="ＭＳ Ｐゴシック"/>
              </a:rPr>
              <a:t>k</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Symbol"/>
                <a:ea typeface="ＭＳ Ｐゴシック"/>
              </a:rPr>
              <a:t></a:t>
            </a:r>
            <a:r>
              <a:rPr b="0" lang="en-IN" sz="2000" spc="-1" strike="noStrike">
                <a:solidFill>
                  <a:srgbClr val="000000"/>
                </a:solidFill>
                <a:uFill>
                  <a:solidFill>
                    <a:srgbClr val="ffffff"/>
                  </a:solidFill>
                </a:uFill>
                <a:latin typeface="Trebuchet MS"/>
                <a:ea typeface="ＭＳ Ｐゴシック"/>
              </a:rPr>
              <a:t> 0.</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Wingdings" charset="2"/>
              <a:buAutoNum type="alphaLcParenR"/>
            </a:pPr>
            <a:r>
              <a:rPr b="0" lang="en-IN" sz="2000" spc="-1" strike="noStrike">
                <a:solidFill>
                  <a:srgbClr val="000000"/>
                </a:solidFill>
                <a:uFill>
                  <a:solidFill>
                    <a:srgbClr val="ffffff"/>
                  </a:solidFill>
                </a:uFill>
                <a:latin typeface="Trebuchet MS"/>
                <a:ea typeface="ＭＳ Ｐゴシック"/>
              </a:rPr>
              <a:t>Critique the following function prototype proposed by your friend: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List multi_pop(Stack s, int k);</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Wingdings" charset="2"/>
              <a:buAutoNum type="alphaLcParenR"/>
            </a:pPr>
            <a:r>
              <a:rPr b="0" lang="en-IN" sz="2000" spc="-1" strike="noStrike">
                <a:solidFill>
                  <a:srgbClr val="000000"/>
                </a:solidFill>
                <a:uFill>
                  <a:solidFill>
                    <a:srgbClr val="ffffff"/>
                  </a:solidFill>
                </a:uFill>
                <a:latin typeface="Trebuchet MS"/>
                <a:ea typeface="ＭＳ Ｐゴシック"/>
              </a:rPr>
              <a:t>Based on your critique, propose a better prototype for this function.</a:t>
            </a:r>
            <a:endParaRPr b="0" lang="en-IN" sz="1800" spc="-1" strike="noStrike">
              <a:solidFill>
                <a:srgbClr val="000000"/>
              </a:solidFill>
              <a:uFill>
                <a:solidFill>
                  <a:srgbClr val="ffffff"/>
                </a:solidFill>
              </a:uFill>
              <a:latin typeface="Arial"/>
            </a:endParaRPr>
          </a:p>
        </p:txBody>
      </p:sp>
      <p:sp>
        <p:nvSpPr>
          <p:cNvPr id="661" name="CustomShape 2"/>
          <p:cNvSpPr/>
          <p:nvPr/>
        </p:nvSpPr>
        <p:spPr>
          <a:xfrm>
            <a:off x="7483320" y="6967080"/>
            <a:ext cx="2099160" cy="502920"/>
          </a:xfrm>
          <a:prstGeom prst="rect">
            <a:avLst/>
          </a:prstGeom>
          <a:noFill/>
          <a:ln>
            <a:noFill/>
          </a:ln>
        </p:spPr>
        <p:style>
          <a:lnRef idx="0"/>
          <a:fillRef idx="0"/>
          <a:effectRef idx="0"/>
          <a:fontRef idx="minor"/>
        </p:style>
        <p:txBody>
          <a:bodyPr lIns="101880" rIns="101880" tIns="51120" bIns="51120"/>
          <a:p>
            <a:pPr algn="r">
              <a:lnSpc>
                <a:spcPct val="100000"/>
              </a:lnSpc>
            </a:pPr>
            <a:fld id="{C5B6ACBD-1435-483C-B980-3F710C96BA25}"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662" name="CustomShape 3"/>
          <p:cNvSpPr/>
          <p:nvPr/>
        </p:nvSpPr>
        <p:spPr>
          <a:xfrm>
            <a:off x="534600" y="444600"/>
            <a:ext cx="9070560" cy="50436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Question 4 (5+5 points)</a:t>
            </a:r>
            <a:endParaRPr b="0" lang="en-IN" sz="1800" spc="-1" strike="noStrike">
              <a:solidFill>
                <a:srgbClr val="000000"/>
              </a:solidFill>
              <a:uFill>
                <a:solidFill>
                  <a:srgbClr val="ffffff"/>
                </a:solidFill>
              </a:uFill>
              <a:latin typeface="Arial"/>
            </a:endParaRPr>
          </a:p>
        </p:txBody>
      </p:sp>
    </p:spTree>
  </p:cSld>
  <p:timing>
    <p:tnLst>
      <p:par>
        <p:cTn id="3471" dur="indefinite" restart="never" nodeType="tmRoot">
          <p:childTnLst>
            <p:seq>
              <p:cTn id="3472"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3" name="Picture 6" descr=""/>
          <p:cNvPicPr/>
          <p:nvPr/>
        </p:nvPicPr>
        <p:blipFill>
          <a:blip r:embed="rId1"/>
          <a:stretch/>
        </p:blipFill>
        <p:spPr>
          <a:xfrm>
            <a:off x="5257800" y="1600200"/>
            <a:ext cx="3923640" cy="1904400"/>
          </a:xfrm>
          <a:prstGeom prst="rect">
            <a:avLst/>
          </a:prstGeom>
          <a:ln>
            <a:noFill/>
          </a:ln>
        </p:spPr>
      </p:pic>
      <p:sp>
        <p:nvSpPr>
          <p:cNvPr id="664"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data structure for </a:t>
            </a:r>
            <a:r>
              <a:rPr b="0" i="1" lang="en-IN" sz="2000" spc="-1" strike="noStrike" u="sng">
                <a:solidFill>
                  <a:srgbClr val="000000"/>
                </a:solidFill>
                <a:uFill>
                  <a:solidFill>
                    <a:srgbClr val="ffffff"/>
                  </a:solidFill>
                </a:uFill>
                <a:latin typeface="Trebuchet MS"/>
                <a:ea typeface="ＭＳ Ｐゴシック"/>
              </a:rPr>
              <a:t>hierarchical data</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data stored in </a:t>
            </a:r>
            <a:r>
              <a:rPr b="0" lang="en-IN" sz="2000" spc="-1" strike="noStrike">
                <a:solidFill>
                  <a:srgbClr val="3333ff"/>
                </a:solidFill>
                <a:uFill>
                  <a:solidFill>
                    <a:srgbClr val="ffffff"/>
                  </a:solidFill>
                </a:uFill>
                <a:latin typeface="Trebuchet MS"/>
                <a:ea typeface="ＭＳ Ｐゴシック"/>
              </a:rPr>
              <a:t>nodes</a:t>
            </a:r>
            <a:r>
              <a:rPr b="0" lang="en-IN" sz="2000" spc="-1" strike="noStrike">
                <a:solidFill>
                  <a:srgbClr val="000000"/>
                </a:solidFill>
                <a:uFill>
                  <a:solidFill>
                    <a:srgbClr val="ffffff"/>
                  </a:solidFill>
                </a:uFill>
                <a:latin typeface="Trebuchet MS"/>
                <a:ea typeface="ＭＳ Ｐゴシック"/>
              </a:rPr>
              <a:t> (or </a:t>
            </a:r>
            <a:r>
              <a:rPr b="0" lang="en-IN" sz="2000" spc="-1" strike="noStrike">
                <a:solidFill>
                  <a:srgbClr val="3333ff"/>
                </a:solidFill>
                <a:uFill>
                  <a:solidFill>
                    <a:srgbClr val="ffffff"/>
                  </a:solidFill>
                </a:uFill>
                <a:latin typeface="Trebuchet MS"/>
                <a:ea typeface="ＭＳ Ｐゴシック"/>
              </a:rPr>
              <a:t>vertices</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Every node except the root has </a:t>
            </a:r>
            <a:r>
              <a:rPr b="0" lang="en-IN" sz="2000" spc="-1" strike="noStrike" u="sng">
                <a:solidFill>
                  <a:srgbClr val="000000"/>
                </a:solidFill>
                <a:uFill>
                  <a:solidFill>
                    <a:srgbClr val="ffffff"/>
                  </a:solidFill>
                </a:uFill>
                <a:latin typeface="Trebuchet MS"/>
                <a:ea typeface="ＭＳ Ｐゴシック"/>
              </a:rPr>
              <a:t>exactly</a:t>
            </a:r>
            <a:r>
              <a:rPr b="0" lang="en-IN" sz="2000" spc="-1" strike="noStrike">
                <a:solidFill>
                  <a:srgbClr val="000000"/>
                </a:solidFill>
                <a:uFill>
                  <a:solidFill>
                    <a:srgbClr val="ffffff"/>
                  </a:solidFill>
                </a:uFill>
                <a:latin typeface="Trebuchet MS"/>
                <a:ea typeface="ＭＳ Ｐゴシック"/>
              </a:rPr>
              <a:t> one parent</a:t>
            </a:r>
            <a:endParaRPr b="0" lang="en-IN" sz="1800" spc="-1" strike="noStrike">
              <a:solidFill>
                <a:srgbClr val="000000"/>
              </a:solidFill>
              <a:uFill>
                <a:solidFill>
                  <a:srgbClr val="ffffff"/>
                </a:solidFill>
              </a:uFill>
              <a:latin typeface="Arial"/>
            </a:endParaRPr>
          </a:p>
        </p:txBody>
      </p:sp>
      <p:sp>
        <p:nvSpPr>
          <p:cNvPr id="665"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AAD919E8-E5AE-485B-A46A-5C8265666BEF}"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666"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Trees</a:t>
            </a:r>
            <a:endParaRPr b="0" lang="en-IN" sz="1800" spc="-1" strike="noStrike">
              <a:solidFill>
                <a:srgbClr val="000000"/>
              </a:solidFill>
              <a:uFill>
                <a:solidFill>
                  <a:srgbClr val="ffffff"/>
                </a:solidFill>
              </a:uFill>
              <a:latin typeface="Arial"/>
            </a:endParaRPr>
          </a:p>
        </p:txBody>
      </p:sp>
      <p:sp>
        <p:nvSpPr>
          <p:cNvPr id="667" name="CustomShape 4"/>
          <p:cNvSpPr/>
          <p:nvPr/>
        </p:nvSpPr>
        <p:spPr>
          <a:xfrm>
            <a:off x="3368880" y="2362320"/>
            <a:ext cx="791640" cy="47304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0" lang="en-IN" sz="1600" spc="-1" strike="noStrike">
                <a:solidFill>
                  <a:srgbClr val="000000"/>
                </a:solidFill>
                <a:uFill>
                  <a:solidFill>
                    <a:srgbClr val="ffffff"/>
                  </a:solidFill>
                </a:uFill>
                <a:latin typeface="Trebuchet MS"/>
                <a:ea typeface="ＭＳ Ｐゴシック"/>
              </a:rPr>
              <a:t>root</a:t>
            </a:r>
            <a:endParaRPr b="0" lang="en-IN" sz="1800" spc="-1" strike="noStrike">
              <a:solidFill>
                <a:srgbClr val="000000"/>
              </a:solidFill>
              <a:uFill>
                <a:solidFill>
                  <a:srgbClr val="ffffff"/>
                </a:solidFill>
              </a:uFill>
              <a:latin typeface="Arial"/>
            </a:endParaRPr>
          </a:p>
        </p:txBody>
      </p:sp>
      <p:sp>
        <p:nvSpPr>
          <p:cNvPr id="668" name="CustomShape 5"/>
          <p:cNvSpPr/>
          <p:nvPr/>
        </p:nvSpPr>
        <p:spPr>
          <a:xfrm>
            <a:off x="2257560" y="3886200"/>
            <a:ext cx="812520" cy="38700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uFill>
                  <a:solidFill>
                    <a:srgbClr val="ffffff"/>
                  </a:solidFill>
                </a:uFill>
                <a:latin typeface="Trebuchet MS"/>
                <a:ea typeface="ＭＳ Ｐゴシック"/>
              </a:rPr>
              <a:t>leaf 1</a:t>
            </a:r>
            <a:endParaRPr b="0" lang="en-IN" sz="1800" spc="-1" strike="noStrike">
              <a:solidFill>
                <a:srgbClr val="000000"/>
              </a:solidFill>
              <a:uFill>
                <a:solidFill>
                  <a:srgbClr val="ffffff"/>
                </a:solidFill>
              </a:uFill>
              <a:latin typeface="Arial"/>
            </a:endParaRPr>
          </a:p>
        </p:txBody>
      </p:sp>
      <p:sp>
        <p:nvSpPr>
          <p:cNvPr id="669" name="CustomShape 6"/>
          <p:cNvSpPr/>
          <p:nvPr/>
        </p:nvSpPr>
        <p:spPr>
          <a:xfrm>
            <a:off x="3353040" y="3886200"/>
            <a:ext cx="812520" cy="38700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uFill>
                  <a:solidFill>
                    <a:srgbClr val="ffffff"/>
                  </a:solidFill>
                </a:uFill>
                <a:latin typeface="Trebuchet MS"/>
                <a:ea typeface="ＭＳ Ｐゴシック"/>
              </a:rPr>
              <a:t>leaf 2</a:t>
            </a:r>
            <a:endParaRPr b="0" lang="en-IN" sz="1800" spc="-1" strike="noStrike">
              <a:solidFill>
                <a:srgbClr val="000000"/>
              </a:solidFill>
              <a:uFill>
                <a:solidFill>
                  <a:srgbClr val="ffffff"/>
                </a:solidFill>
              </a:uFill>
              <a:latin typeface="Arial"/>
            </a:endParaRPr>
          </a:p>
        </p:txBody>
      </p:sp>
      <p:sp>
        <p:nvSpPr>
          <p:cNvPr id="670" name="CustomShape 7"/>
          <p:cNvSpPr/>
          <p:nvPr/>
        </p:nvSpPr>
        <p:spPr>
          <a:xfrm>
            <a:off x="4343760" y="4791960"/>
            <a:ext cx="812520" cy="38700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uFill>
                  <a:solidFill>
                    <a:srgbClr val="ffffff"/>
                  </a:solidFill>
                </a:uFill>
                <a:latin typeface="Trebuchet MS"/>
                <a:ea typeface="ＭＳ Ｐゴシック"/>
              </a:rPr>
              <a:t>leaf 3</a:t>
            </a:r>
            <a:endParaRPr b="0" lang="en-IN" sz="1800" spc="-1" strike="noStrike">
              <a:solidFill>
                <a:srgbClr val="000000"/>
              </a:solidFill>
              <a:uFill>
                <a:solidFill>
                  <a:srgbClr val="ffffff"/>
                </a:solidFill>
              </a:uFill>
              <a:latin typeface="Arial"/>
            </a:endParaRPr>
          </a:p>
        </p:txBody>
      </p:sp>
      <p:sp>
        <p:nvSpPr>
          <p:cNvPr id="671" name="CustomShape 8"/>
          <p:cNvSpPr/>
          <p:nvPr/>
        </p:nvSpPr>
        <p:spPr>
          <a:xfrm>
            <a:off x="2716920" y="3048120"/>
            <a:ext cx="1015560" cy="43056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uFill>
                  <a:solidFill>
                    <a:srgbClr val="ffffff"/>
                  </a:solidFill>
                </a:uFill>
                <a:latin typeface="Trebuchet MS"/>
                <a:ea typeface="ＭＳ Ｐゴシック"/>
              </a:rPr>
              <a:t>child 1</a:t>
            </a:r>
            <a:endParaRPr b="0" lang="en-IN" sz="1800" spc="-1" strike="noStrike">
              <a:solidFill>
                <a:srgbClr val="000000"/>
              </a:solidFill>
              <a:uFill>
                <a:solidFill>
                  <a:srgbClr val="ffffff"/>
                </a:solidFill>
              </a:uFill>
              <a:latin typeface="Arial"/>
            </a:endParaRPr>
          </a:p>
        </p:txBody>
      </p:sp>
      <p:sp>
        <p:nvSpPr>
          <p:cNvPr id="672" name="CustomShape 9"/>
          <p:cNvSpPr/>
          <p:nvPr/>
        </p:nvSpPr>
        <p:spPr>
          <a:xfrm>
            <a:off x="3888720" y="3048120"/>
            <a:ext cx="1015560" cy="43056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uFill>
                  <a:solidFill>
                    <a:srgbClr val="ffffff"/>
                  </a:solidFill>
                </a:uFill>
                <a:latin typeface="Trebuchet MS"/>
                <a:ea typeface="ＭＳ Ｐゴシック"/>
              </a:rPr>
              <a:t>child 2</a:t>
            </a:r>
            <a:endParaRPr b="0" lang="en-IN" sz="1800" spc="-1" strike="noStrike">
              <a:solidFill>
                <a:srgbClr val="000000"/>
              </a:solidFill>
              <a:uFill>
                <a:solidFill>
                  <a:srgbClr val="ffffff"/>
                </a:solidFill>
              </a:uFill>
              <a:latin typeface="Arial"/>
            </a:endParaRPr>
          </a:p>
        </p:txBody>
      </p:sp>
      <p:sp>
        <p:nvSpPr>
          <p:cNvPr id="673" name="Line 10"/>
          <p:cNvSpPr/>
          <p:nvPr/>
        </p:nvSpPr>
        <p:spPr>
          <a:xfrm flipH="1">
            <a:off x="3225240" y="2838240"/>
            <a:ext cx="534240" cy="209520"/>
          </a:xfrm>
          <a:prstGeom prst="line">
            <a:avLst/>
          </a:prstGeom>
          <a:ln w="28440">
            <a:solidFill>
              <a:schemeClr val="tx1"/>
            </a:solidFill>
            <a:round/>
          </a:ln>
        </p:spPr>
        <p:style>
          <a:lnRef idx="0"/>
          <a:fillRef idx="0"/>
          <a:effectRef idx="0"/>
          <a:fontRef idx="minor"/>
        </p:style>
      </p:sp>
      <p:sp>
        <p:nvSpPr>
          <p:cNvPr id="674" name="Line 11"/>
          <p:cNvSpPr/>
          <p:nvPr/>
        </p:nvSpPr>
        <p:spPr>
          <a:xfrm>
            <a:off x="3765240" y="2838240"/>
            <a:ext cx="631440" cy="209520"/>
          </a:xfrm>
          <a:prstGeom prst="line">
            <a:avLst/>
          </a:prstGeom>
          <a:ln w="28440">
            <a:solidFill>
              <a:schemeClr val="tx1"/>
            </a:solidFill>
            <a:round/>
          </a:ln>
        </p:spPr>
        <p:style>
          <a:lnRef idx="0"/>
          <a:fillRef idx="0"/>
          <a:effectRef idx="0"/>
          <a:fontRef idx="minor"/>
        </p:style>
      </p:sp>
      <p:sp>
        <p:nvSpPr>
          <p:cNvPr id="675" name="CustomShape 12"/>
          <p:cNvSpPr/>
          <p:nvPr/>
        </p:nvSpPr>
        <p:spPr>
          <a:xfrm>
            <a:off x="1233360" y="3009960"/>
            <a:ext cx="3844800" cy="502200"/>
          </a:xfrm>
          <a:prstGeom prst="roundRect">
            <a:avLst>
              <a:gd name="adj" fmla="val 16667"/>
            </a:avLst>
          </a:prstGeom>
          <a:solidFill>
            <a:srgbClr val="ffc000">
              <a:alpha val="27000"/>
            </a:srgbClr>
          </a:solidFill>
          <a:ln w="9360">
            <a:solidFill>
              <a:srgbClr val="ff0000"/>
            </a:solidFill>
            <a:round/>
          </a:ln>
        </p:spPr>
        <p:style>
          <a:lnRef idx="0"/>
          <a:fillRef idx="0"/>
          <a:effectRef idx="0"/>
          <a:fontRef idx="minor"/>
        </p:style>
      </p:sp>
      <p:sp>
        <p:nvSpPr>
          <p:cNvPr id="676" name="CustomShape 13"/>
          <p:cNvSpPr/>
          <p:nvPr/>
        </p:nvSpPr>
        <p:spPr>
          <a:xfrm>
            <a:off x="1237320" y="3072960"/>
            <a:ext cx="101736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siblings</a:t>
            </a:r>
            <a:endParaRPr b="0" lang="en-IN" sz="1800" spc="-1" strike="noStrike">
              <a:solidFill>
                <a:srgbClr val="000000"/>
              </a:solidFill>
              <a:uFill>
                <a:solidFill>
                  <a:srgbClr val="ffffff"/>
                </a:solidFill>
              </a:uFill>
              <a:latin typeface="Arial"/>
            </a:endParaRPr>
          </a:p>
        </p:txBody>
      </p:sp>
      <p:sp>
        <p:nvSpPr>
          <p:cNvPr id="677" name="Line 14"/>
          <p:cNvSpPr/>
          <p:nvPr/>
        </p:nvSpPr>
        <p:spPr>
          <a:xfrm flipH="1">
            <a:off x="2664360" y="3480480"/>
            <a:ext cx="560880" cy="405720"/>
          </a:xfrm>
          <a:prstGeom prst="line">
            <a:avLst/>
          </a:prstGeom>
          <a:ln w="28440">
            <a:solidFill>
              <a:schemeClr val="tx1"/>
            </a:solidFill>
            <a:round/>
          </a:ln>
        </p:spPr>
        <p:style>
          <a:lnRef idx="0"/>
          <a:fillRef idx="0"/>
          <a:effectRef idx="0"/>
          <a:fontRef idx="minor"/>
        </p:style>
      </p:sp>
      <p:sp>
        <p:nvSpPr>
          <p:cNvPr id="678" name="Line 15"/>
          <p:cNvSpPr/>
          <p:nvPr/>
        </p:nvSpPr>
        <p:spPr>
          <a:xfrm>
            <a:off x="3225240" y="3480480"/>
            <a:ext cx="534240" cy="405720"/>
          </a:xfrm>
          <a:prstGeom prst="line">
            <a:avLst/>
          </a:prstGeom>
          <a:ln w="28440">
            <a:solidFill>
              <a:schemeClr val="tx1"/>
            </a:solidFill>
            <a:round/>
          </a:ln>
        </p:spPr>
        <p:style>
          <a:lnRef idx="0"/>
          <a:fillRef idx="0"/>
          <a:effectRef idx="0"/>
          <a:fontRef idx="minor"/>
        </p:style>
      </p:sp>
      <p:sp>
        <p:nvSpPr>
          <p:cNvPr id="679" name="CustomShape 16"/>
          <p:cNvSpPr/>
          <p:nvPr/>
        </p:nvSpPr>
        <p:spPr>
          <a:xfrm>
            <a:off x="4236480" y="3714840"/>
            <a:ext cx="1026000" cy="645840"/>
          </a:xfrm>
          <a:prstGeom prst="ellipse">
            <a:avLst/>
          </a:prstGeom>
          <a:solidFill>
            <a:schemeClr val="accent1">
              <a:lumMod val="60000"/>
              <a:lumOff val="40000"/>
            </a:schemeClr>
          </a:solidFill>
          <a:ln w="9360">
            <a:solidFill>
              <a:schemeClr val="tx1"/>
            </a:solidFill>
            <a:round/>
          </a:ln>
        </p:spPr>
        <p:style>
          <a:lnRef idx="0"/>
          <a:fillRef idx="0"/>
          <a:effectRef idx="0"/>
          <a:fontRef idx="minor"/>
        </p:style>
        <p:txBody>
          <a:bodyPr wrap="none" lIns="90000" rIns="90000" tIns="45000" bIns="45000"/>
          <a:p>
            <a:pPr algn="ctr">
              <a:lnSpc>
                <a:spcPct val="100000"/>
              </a:lnSpc>
            </a:pPr>
            <a:r>
              <a:rPr b="0" lang="en-IN" sz="1200" spc="-1" strike="noStrike">
                <a:solidFill>
                  <a:srgbClr val="000000"/>
                </a:solidFill>
                <a:uFill>
                  <a:solidFill>
                    <a:srgbClr val="ffffff"/>
                  </a:solidFill>
                </a:uFill>
                <a:latin typeface="Trebuchet MS"/>
                <a:ea typeface="ＭＳ Ｐゴシック"/>
              </a:rPr>
              <a:t>internal</a:t>
            </a:r>
            <a:endParaRPr b="0" lang="en-IN" sz="1800" spc="-1" strike="noStrike">
              <a:solidFill>
                <a:srgbClr val="000000"/>
              </a:solidFill>
              <a:uFill>
                <a:solidFill>
                  <a:srgbClr val="ffffff"/>
                </a:solidFill>
              </a:uFill>
              <a:latin typeface="Arial"/>
            </a:endParaRPr>
          </a:p>
          <a:p>
            <a:pPr algn="ctr">
              <a:lnSpc>
                <a:spcPct val="100000"/>
              </a:lnSpc>
            </a:pPr>
            <a:r>
              <a:rPr b="0" lang="en-IN" sz="1200" spc="-1" strike="noStrike">
                <a:solidFill>
                  <a:srgbClr val="000000"/>
                </a:solidFill>
                <a:uFill>
                  <a:solidFill>
                    <a:srgbClr val="ffffff"/>
                  </a:solidFill>
                </a:uFill>
                <a:latin typeface="Trebuchet MS"/>
                <a:ea typeface="ＭＳ Ｐゴシック"/>
              </a:rPr>
              <a:t>node</a:t>
            </a:r>
            <a:endParaRPr b="0" lang="en-IN" sz="1800" spc="-1" strike="noStrike">
              <a:solidFill>
                <a:srgbClr val="000000"/>
              </a:solidFill>
              <a:uFill>
                <a:solidFill>
                  <a:srgbClr val="ffffff"/>
                </a:solidFill>
              </a:uFill>
              <a:latin typeface="Arial"/>
            </a:endParaRPr>
          </a:p>
        </p:txBody>
      </p:sp>
      <p:sp>
        <p:nvSpPr>
          <p:cNvPr id="680" name="Line 17"/>
          <p:cNvSpPr/>
          <p:nvPr/>
        </p:nvSpPr>
        <p:spPr>
          <a:xfrm>
            <a:off x="4396680" y="3480480"/>
            <a:ext cx="352440" cy="234360"/>
          </a:xfrm>
          <a:prstGeom prst="line">
            <a:avLst/>
          </a:prstGeom>
          <a:ln w="28440">
            <a:solidFill>
              <a:schemeClr val="tx1"/>
            </a:solidFill>
            <a:round/>
          </a:ln>
        </p:spPr>
        <p:style>
          <a:lnRef idx="0"/>
          <a:fillRef idx="0"/>
          <a:effectRef idx="0"/>
          <a:fontRef idx="minor"/>
        </p:style>
      </p:sp>
      <p:sp>
        <p:nvSpPr>
          <p:cNvPr id="681" name="Line 18"/>
          <p:cNvSpPr/>
          <p:nvPr/>
        </p:nvSpPr>
        <p:spPr>
          <a:xfrm>
            <a:off x="4749120" y="4363920"/>
            <a:ext cx="1080" cy="428040"/>
          </a:xfrm>
          <a:prstGeom prst="line">
            <a:avLst/>
          </a:prstGeom>
          <a:ln w="28440">
            <a:solidFill>
              <a:schemeClr val="tx1"/>
            </a:solidFill>
            <a:round/>
          </a:ln>
        </p:spPr>
        <p:style>
          <a:lnRef idx="0"/>
          <a:fillRef idx="0"/>
          <a:effectRef idx="0"/>
          <a:fontRef idx="minor"/>
        </p:style>
      </p:sp>
      <p:sp>
        <p:nvSpPr>
          <p:cNvPr id="682" name="CustomShape 19"/>
          <p:cNvSpPr/>
          <p:nvPr/>
        </p:nvSpPr>
        <p:spPr>
          <a:xfrm>
            <a:off x="7207920" y="3886200"/>
            <a:ext cx="2582640" cy="25851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2000" spc="-1" strike="noStrike">
                <a:solidFill>
                  <a:srgbClr val="000000"/>
                </a:solidFill>
                <a:uFill>
                  <a:solidFill>
                    <a:srgbClr val="ffffff"/>
                  </a:solidFill>
                </a:uFill>
                <a:latin typeface="Trebuchet MS"/>
                <a:ea typeface="ＭＳ Ｐゴシック"/>
              </a:rPr>
              <a:t>Vocabulary</a:t>
            </a: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StarSymbol"/>
              <a:buAutoNum type="arabicPeriod"/>
            </a:pPr>
            <a:r>
              <a:rPr b="0" lang="en-IN" sz="1600" spc="-1" strike="noStrike">
                <a:solidFill>
                  <a:srgbClr val="000000"/>
                </a:solidFill>
                <a:uFill>
                  <a:solidFill>
                    <a:srgbClr val="ffffff"/>
                  </a:solidFill>
                </a:uFill>
                <a:latin typeface="Trebuchet MS"/>
                <a:ea typeface="ＭＳ Ｐゴシック"/>
              </a:rPr>
              <a:t>Root node</a:t>
            </a: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StarSymbol"/>
              <a:buAutoNum type="arabicPeriod"/>
            </a:pPr>
            <a:r>
              <a:rPr b="0" lang="en-IN" sz="1600" spc="-1" strike="noStrike">
                <a:solidFill>
                  <a:srgbClr val="000000"/>
                </a:solidFill>
                <a:uFill>
                  <a:solidFill>
                    <a:srgbClr val="ffffff"/>
                  </a:solidFill>
                </a:uFill>
                <a:latin typeface="Trebuchet MS"/>
                <a:ea typeface="ＭＳ Ｐゴシック"/>
              </a:rPr>
              <a:t>Leaf node</a:t>
            </a: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StarSymbol"/>
              <a:buAutoNum type="arabicPeriod"/>
            </a:pPr>
            <a:r>
              <a:rPr b="0" lang="en-IN" sz="1600" spc="-1" strike="noStrike">
                <a:solidFill>
                  <a:srgbClr val="000000"/>
                </a:solidFill>
                <a:uFill>
                  <a:solidFill>
                    <a:srgbClr val="ffffff"/>
                  </a:solidFill>
                </a:uFill>
                <a:latin typeface="Trebuchet MS"/>
                <a:ea typeface="ＭＳ Ｐゴシック"/>
              </a:rPr>
              <a:t>Edge</a:t>
            </a: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StarSymbol"/>
              <a:buAutoNum type="arabicPeriod"/>
            </a:pPr>
            <a:r>
              <a:rPr b="0" lang="en-IN" sz="1600" spc="-1" strike="noStrike">
                <a:solidFill>
                  <a:srgbClr val="000000"/>
                </a:solidFill>
                <a:uFill>
                  <a:solidFill>
                    <a:srgbClr val="ffffff"/>
                  </a:solidFill>
                </a:uFill>
                <a:latin typeface="Trebuchet MS"/>
                <a:ea typeface="ＭＳ Ｐゴシック"/>
              </a:rPr>
              <a:t>Child/parent</a:t>
            </a: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StarSymbol"/>
              <a:buAutoNum type="arabicPeriod"/>
            </a:pPr>
            <a:r>
              <a:rPr b="0" lang="en-IN" sz="1600" spc="-1" strike="noStrike">
                <a:solidFill>
                  <a:srgbClr val="000000"/>
                </a:solidFill>
                <a:uFill>
                  <a:solidFill>
                    <a:srgbClr val="ffffff"/>
                  </a:solidFill>
                </a:uFill>
                <a:latin typeface="Trebuchet MS"/>
                <a:ea typeface="ＭＳ Ｐゴシック"/>
              </a:rPr>
              <a:t>Siblings</a:t>
            </a: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StarSymbol"/>
              <a:buAutoNum type="arabicPeriod"/>
            </a:pPr>
            <a:r>
              <a:rPr b="0" lang="en-IN" sz="1600" spc="-1" strike="noStrike">
                <a:solidFill>
                  <a:srgbClr val="000000"/>
                </a:solidFill>
                <a:uFill>
                  <a:solidFill>
                    <a:srgbClr val="ffffff"/>
                  </a:solidFill>
                </a:uFill>
                <a:latin typeface="Trebuchet MS"/>
                <a:ea typeface="ＭＳ Ｐゴシック"/>
              </a:rPr>
              <a:t>Internal node</a:t>
            </a: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StarSymbol"/>
              <a:buAutoNum type="arabicPeriod"/>
            </a:pPr>
            <a:r>
              <a:rPr b="0" lang="en-IN" sz="1600" spc="-1" strike="noStrike">
                <a:solidFill>
                  <a:srgbClr val="000000"/>
                </a:solidFill>
                <a:uFill>
                  <a:solidFill>
                    <a:srgbClr val="ffffff"/>
                  </a:solidFill>
                </a:uFill>
                <a:latin typeface="Trebuchet MS"/>
                <a:ea typeface="ＭＳ Ｐゴシック"/>
              </a:rPr>
              <a:t>Ancestor/descendent</a:t>
            </a: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StarSymbol"/>
              <a:buAutoNum type="arabicPeriod"/>
            </a:pPr>
            <a:r>
              <a:rPr b="0" lang="en-IN" sz="1600" spc="-1" strike="noStrike">
                <a:solidFill>
                  <a:srgbClr val="000000"/>
                </a:solidFill>
                <a:uFill>
                  <a:solidFill>
                    <a:srgbClr val="ffffff"/>
                  </a:solidFill>
                </a:uFill>
                <a:latin typeface="Trebuchet MS"/>
                <a:ea typeface="ＭＳ Ｐゴシック"/>
              </a:rPr>
              <a:t>Depth of a node</a:t>
            </a:r>
            <a:endParaRPr b="0" lang="en-IN" sz="1800" spc="-1" strike="noStrike">
              <a:solidFill>
                <a:srgbClr val="000000"/>
              </a:solidFill>
              <a:uFill>
                <a:solidFill>
                  <a:srgbClr val="ffffff"/>
                </a:solidFill>
              </a:uFill>
              <a:latin typeface="Arial"/>
            </a:endParaRPr>
          </a:p>
          <a:p>
            <a:pPr marL="457200" indent="-456480">
              <a:lnSpc>
                <a:spcPct val="100000"/>
              </a:lnSpc>
              <a:buClr>
                <a:srgbClr val="000000"/>
              </a:buClr>
              <a:buFont typeface="StarSymbol"/>
              <a:buAutoNum type="arabicPeriod"/>
            </a:pPr>
            <a:r>
              <a:rPr b="0" lang="en-IN" sz="1600" spc="-1" strike="noStrike">
                <a:solidFill>
                  <a:srgbClr val="000000"/>
                </a:solidFill>
                <a:uFill>
                  <a:solidFill>
                    <a:srgbClr val="ffffff"/>
                  </a:solidFill>
                </a:uFill>
                <a:latin typeface="Trebuchet MS"/>
                <a:ea typeface="ＭＳ Ｐゴシック"/>
              </a:rPr>
              <a:t>Height of a tree</a:t>
            </a:r>
            <a:endParaRPr b="0" lang="en-IN" sz="1800" spc="-1" strike="noStrike">
              <a:solidFill>
                <a:srgbClr val="000000"/>
              </a:solidFill>
              <a:uFill>
                <a:solidFill>
                  <a:srgbClr val="ffffff"/>
                </a:solidFill>
              </a:uFill>
              <a:latin typeface="Arial"/>
            </a:endParaRPr>
          </a:p>
        </p:txBody>
      </p:sp>
      <p:sp>
        <p:nvSpPr>
          <p:cNvPr id="683" name="CustomShape 20"/>
          <p:cNvSpPr/>
          <p:nvPr/>
        </p:nvSpPr>
        <p:spPr>
          <a:xfrm>
            <a:off x="2290320" y="5797440"/>
            <a:ext cx="1077840" cy="38700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uFill>
                  <a:solidFill>
                    <a:srgbClr val="ffffff"/>
                  </a:solidFill>
                </a:uFill>
                <a:latin typeface="Trebuchet MS"/>
                <a:ea typeface="ＭＳ Ｐゴシック"/>
              </a:rPr>
              <a:t>parent 1</a:t>
            </a:r>
            <a:endParaRPr b="0" lang="en-IN" sz="1800" spc="-1" strike="noStrike">
              <a:solidFill>
                <a:srgbClr val="000000"/>
              </a:solidFill>
              <a:uFill>
                <a:solidFill>
                  <a:srgbClr val="ffffff"/>
                </a:solidFill>
              </a:uFill>
              <a:latin typeface="Arial"/>
            </a:endParaRPr>
          </a:p>
        </p:txBody>
      </p:sp>
      <p:sp>
        <p:nvSpPr>
          <p:cNvPr id="684" name="CustomShape 21"/>
          <p:cNvSpPr/>
          <p:nvPr/>
        </p:nvSpPr>
        <p:spPr>
          <a:xfrm>
            <a:off x="3529080" y="5797440"/>
            <a:ext cx="1077840" cy="38700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uFill>
                  <a:solidFill>
                    <a:srgbClr val="ffffff"/>
                  </a:solidFill>
                </a:uFill>
                <a:latin typeface="Trebuchet MS"/>
                <a:ea typeface="ＭＳ Ｐゴシック"/>
              </a:rPr>
              <a:t>parent 2</a:t>
            </a:r>
            <a:endParaRPr b="0" lang="en-IN" sz="1800" spc="-1" strike="noStrike">
              <a:solidFill>
                <a:srgbClr val="000000"/>
              </a:solidFill>
              <a:uFill>
                <a:solidFill>
                  <a:srgbClr val="ffffff"/>
                </a:solidFill>
              </a:uFill>
              <a:latin typeface="Arial"/>
            </a:endParaRPr>
          </a:p>
        </p:txBody>
      </p:sp>
      <p:sp>
        <p:nvSpPr>
          <p:cNvPr id="685" name="Line 22"/>
          <p:cNvSpPr/>
          <p:nvPr/>
        </p:nvSpPr>
        <p:spPr>
          <a:xfrm flipH="1" flipV="1">
            <a:off x="2829240" y="6186960"/>
            <a:ext cx="579240" cy="329040"/>
          </a:xfrm>
          <a:prstGeom prst="line">
            <a:avLst/>
          </a:prstGeom>
          <a:ln w="28440">
            <a:solidFill>
              <a:schemeClr val="tx1"/>
            </a:solidFill>
            <a:round/>
          </a:ln>
        </p:spPr>
        <p:style>
          <a:lnRef idx="0"/>
          <a:fillRef idx="0"/>
          <a:effectRef idx="0"/>
          <a:fontRef idx="minor"/>
        </p:style>
      </p:sp>
      <p:sp>
        <p:nvSpPr>
          <p:cNvPr id="686" name="CustomShape 23"/>
          <p:cNvSpPr/>
          <p:nvPr/>
        </p:nvSpPr>
        <p:spPr>
          <a:xfrm>
            <a:off x="3003840" y="6516360"/>
            <a:ext cx="808920" cy="43056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uFill>
                  <a:solidFill>
                    <a:srgbClr val="ffffff"/>
                  </a:solidFill>
                </a:uFill>
                <a:latin typeface="Trebuchet MS"/>
                <a:ea typeface="ＭＳ Ｐゴシック"/>
              </a:rPr>
              <a:t>child</a:t>
            </a:r>
            <a:endParaRPr b="0" lang="en-IN" sz="1800" spc="-1" strike="noStrike">
              <a:solidFill>
                <a:srgbClr val="000000"/>
              </a:solidFill>
              <a:uFill>
                <a:solidFill>
                  <a:srgbClr val="ffffff"/>
                </a:solidFill>
              </a:uFill>
              <a:latin typeface="Arial"/>
            </a:endParaRPr>
          </a:p>
        </p:txBody>
      </p:sp>
      <p:sp>
        <p:nvSpPr>
          <p:cNvPr id="687" name="Line 24"/>
          <p:cNvSpPr/>
          <p:nvPr/>
        </p:nvSpPr>
        <p:spPr>
          <a:xfrm flipV="1">
            <a:off x="3408480" y="6186960"/>
            <a:ext cx="659880" cy="329040"/>
          </a:xfrm>
          <a:prstGeom prst="line">
            <a:avLst/>
          </a:prstGeom>
          <a:ln w="28440">
            <a:solidFill>
              <a:schemeClr val="tx1"/>
            </a:solidFill>
            <a:round/>
          </a:ln>
        </p:spPr>
        <p:style>
          <a:lnRef idx="0"/>
          <a:fillRef idx="0"/>
          <a:effectRef idx="0"/>
          <a:fontRef idx="minor"/>
        </p:style>
      </p:sp>
      <p:sp>
        <p:nvSpPr>
          <p:cNvPr id="688" name="CustomShape 25"/>
          <p:cNvSpPr/>
          <p:nvPr/>
        </p:nvSpPr>
        <p:spPr>
          <a:xfrm>
            <a:off x="2990520" y="6095880"/>
            <a:ext cx="891000" cy="394920"/>
          </a:xfrm>
          <a:prstGeom prst="rect">
            <a:avLst/>
          </a:prstGeom>
          <a:solidFill>
            <a:schemeClr val="bg1"/>
          </a:solidFill>
          <a:ln>
            <a:solidFill>
              <a:schemeClr val="tx1"/>
            </a:solidFill>
          </a:ln>
        </p:spPr>
        <p:style>
          <a:lnRef idx="0"/>
          <a:fillRef idx="0"/>
          <a:effectRef idx="0"/>
          <a:fontRef idx="minor"/>
        </p:style>
        <p:txBody>
          <a:bodyPr wrap="none" lIns="90000" rIns="90000" tIns="45000" bIns="45000"/>
          <a:p>
            <a:pPr>
              <a:lnSpc>
                <a:spcPct val="100000"/>
              </a:lnSpc>
            </a:pPr>
            <a:r>
              <a:rPr b="1" lang="en-IN" sz="2000" spc="-1" strike="noStrike">
                <a:solidFill>
                  <a:srgbClr val="ff0000"/>
                </a:solidFill>
                <a:uFill>
                  <a:solidFill>
                    <a:srgbClr val="ffffff"/>
                  </a:solidFill>
                </a:uFill>
                <a:latin typeface="Trebuchet MS"/>
                <a:ea typeface="ＭＳ Ｐゴシック"/>
              </a:rPr>
              <a:t>illegal</a:t>
            </a:r>
            <a:endParaRPr b="0" lang="en-IN" sz="1800" spc="-1" strike="noStrike">
              <a:solidFill>
                <a:srgbClr val="000000"/>
              </a:solidFill>
              <a:uFill>
                <a:solidFill>
                  <a:srgbClr val="ffffff"/>
                </a:solidFill>
              </a:uFill>
              <a:latin typeface="Arial"/>
            </a:endParaRPr>
          </a:p>
        </p:txBody>
      </p:sp>
      <p:sp>
        <p:nvSpPr>
          <p:cNvPr id="689" name="CustomShape 26"/>
          <p:cNvSpPr/>
          <p:nvPr/>
        </p:nvSpPr>
        <p:spPr>
          <a:xfrm>
            <a:off x="4348080" y="2362320"/>
            <a:ext cx="126288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depth = 0</a:t>
            </a:r>
            <a:endParaRPr b="0" lang="en-IN" sz="1800" spc="-1" strike="noStrike">
              <a:solidFill>
                <a:srgbClr val="000000"/>
              </a:solidFill>
              <a:uFill>
                <a:solidFill>
                  <a:srgbClr val="ffffff"/>
                </a:solidFill>
              </a:uFill>
              <a:latin typeface="Arial"/>
            </a:endParaRPr>
          </a:p>
        </p:txBody>
      </p:sp>
      <p:sp>
        <p:nvSpPr>
          <p:cNvPr id="690" name="CustomShape 27"/>
          <p:cNvSpPr/>
          <p:nvPr/>
        </p:nvSpPr>
        <p:spPr>
          <a:xfrm>
            <a:off x="5284800" y="3886200"/>
            <a:ext cx="126288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depth = 2</a:t>
            </a:r>
            <a:endParaRPr b="0" lang="en-IN" sz="1800" spc="-1" strike="noStrike">
              <a:solidFill>
                <a:srgbClr val="000000"/>
              </a:solidFill>
              <a:uFill>
                <a:solidFill>
                  <a:srgbClr val="ffffff"/>
                </a:solidFill>
              </a:uFill>
              <a:latin typeface="Arial"/>
            </a:endParaRPr>
          </a:p>
        </p:txBody>
      </p:sp>
      <p:sp>
        <p:nvSpPr>
          <p:cNvPr id="691" name="CustomShape 28"/>
          <p:cNvSpPr/>
          <p:nvPr/>
        </p:nvSpPr>
        <p:spPr>
          <a:xfrm>
            <a:off x="2057400" y="2362320"/>
            <a:ext cx="303840" cy="2818800"/>
          </a:xfrm>
          <a:prstGeom prst="leftBrace">
            <a:avLst>
              <a:gd name="adj1" fmla="val 8333"/>
              <a:gd name="adj2" fmla="val 50000"/>
            </a:avLst>
          </a:prstGeom>
          <a:noFill/>
          <a:ln w="34920">
            <a:solidFill>
              <a:schemeClr val="tx1"/>
            </a:solidFill>
            <a:round/>
          </a:ln>
        </p:spPr>
        <p:style>
          <a:lnRef idx="0"/>
          <a:fillRef idx="0"/>
          <a:effectRef idx="0"/>
          <a:fontRef idx="minor"/>
        </p:style>
      </p:sp>
      <p:sp>
        <p:nvSpPr>
          <p:cNvPr id="692" name="CustomShape 29"/>
          <p:cNvSpPr/>
          <p:nvPr/>
        </p:nvSpPr>
        <p:spPr>
          <a:xfrm>
            <a:off x="1140120" y="3581280"/>
            <a:ext cx="898560" cy="6998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IN" sz="2000" spc="-1" strike="noStrike">
                <a:solidFill>
                  <a:srgbClr val="000000"/>
                </a:solidFill>
                <a:uFill>
                  <a:solidFill>
                    <a:srgbClr val="ffffff"/>
                  </a:solidFill>
                </a:uFill>
                <a:latin typeface="Trebuchet MS"/>
                <a:ea typeface="ＭＳ Ｐゴシック"/>
              </a:rPr>
              <a:t>height</a:t>
            </a:r>
            <a:endParaRPr b="0" lang="en-IN" sz="1800" spc="-1" strike="noStrike">
              <a:solidFill>
                <a:srgbClr val="000000"/>
              </a:solidFill>
              <a:uFill>
                <a:solidFill>
                  <a:srgbClr val="ffffff"/>
                </a:solidFill>
              </a:uFill>
              <a:latin typeface="Arial"/>
            </a:endParaRPr>
          </a:p>
          <a:p>
            <a:pPr algn="ctr">
              <a:lnSpc>
                <a:spcPct val="100000"/>
              </a:lnSpc>
            </a:pPr>
            <a:r>
              <a:rPr b="0" lang="en-IN" sz="2000" spc="-1" strike="noStrike">
                <a:solidFill>
                  <a:srgbClr val="000000"/>
                </a:solidFill>
                <a:uFill>
                  <a:solidFill>
                    <a:srgbClr val="ffffff"/>
                  </a:solidFill>
                </a:uFill>
                <a:latin typeface="Trebuchet MS"/>
                <a:ea typeface="ＭＳ Ｐゴシック"/>
              </a:rPr>
              <a:t>= 3</a:t>
            </a:r>
            <a:endParaRPr b="0" lang="en-IN" sz="1800" spc="-1" strike="noStrike">
              <a:solidFill>
                <a:srgbClr val="000000"/>
              </a:solidFill>
              <a:uFill>
                <a:solidFill>
                  <a:srgbClr val="ffffff"/>
                </a:solidFill>
              </a:uFill>
              <a:latin typeface="Arial"/>
            </a:endParaRPr>
          </a:p>
        </p:txBody>
      </p:sp>
      <p:sp>
        <p:nvSpPr>
          <p:cNvPr id="693" name="CustomShape 30"/>
          <p:cNvSpPr/>
          <p:nvPr/>
        </p:nvSpPr>
        <p:spPr>
          <a:xfrm>
            <a:off x="2621880" y="4649040"/>
            <a:ext cx="1439640" cy="39492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non-linear!</a:t>
            </a:r>
            <a:endParaRPr b="0" lang="en-IN" sz="1800" spc="-1" strike="noStrike">
              <a:solidFill>
                <a:srgbClr val="000000"/>
              </a:solidFill>
              <a:uFill>
                <a:solidFill>
                  <a:srgbClr val="ffffff"/>
                </a:solidFill>
              </a:uFill>
              <a:latin typeface="Arial"/>
            </a:endParaRPr>
          </a:p>
        </p:txBody>
      </p:sp>
    </p:spTree>
  </p:cSld>
  <p:timing>
    <p:tnLst>
      <p:par>
        <p:cTn id="3473" dur="indefinite" restart="never" nodeType="tmRoot">
          <p:childTnLst>
            <p:seq>
              <p:cTn id="3474" dur="indefinite" nodeType="mainSeq">
                <p:childTnLst>
                  <p:par>
                    <p:cTn id="3475" nodeType="clickEffect" fill="hold">
                      <p:stCondLst>
                        <p:cond delay="indefinite"/>
                      </p:stCondLst>
                      <p:childTnLst>
                        <p:par>
                          <p:cTn id="3476" nodeType="withEffect" fill="hold">
                            <p:stCondLst>
                              <p:cond delay="0"/>
                            </p:stCondLst>
                            <p:childTnLst>
                              <p:par>
                                <p:cTn id="3477" nodeType="clickEffect" fill="hold" presetClass="entr" presetID="1">
                                  <p:stCondLst>
                                    <p:cond delay="0"/>
                                  </p:stCondLst>
                                  <p:childTnLst>
                                    <p:set>
                                      <p:cBhvr>
                                        <p:cTn id="3478" dur="1" fill="hold">
                                          <p:stCondLst>
                                            <p:cond delay="0"/>
                                          </p:stCondLst>
                                        </p:cTn>
                                        <p:tgtEl>
                                          <p:spTgt spid="664">
                                            <p:txEl>
                                              <p:pRg st="1" end="40"/>
                                            </p:txEl>
                                          </p:spTgt>
                                        </p:tgtEl>
                                        <p:attrNameLst>
                                          <p:attrName>style.visibility</p:attrName>
                                        </p:attrNameLst>
                                      </p:cBhvr>
                                      <p:to>
                                        <p:strVal val="visible"/>
                                      </p:to>
                                    </p:set>
                                  </p:childTnLst>
                                </p:cTn>
                              </p:par>
                            </p:childTnLst>
                          </p:cTn>
                        </p:par>
                      </p:childTnLst>
                    </p:cTn>
                  </p:par>
                  <p:par>
                    <p:cTn id="3479" fill="hold">
                      <p:stCondLst>
                        <p:cond delay="indefinite"/>
                      </p:stCondLst>
                      <p:childTnLst>
                        <p:par>
                          <p:cTn id="3480" fill="hold">
                            <p:stCondLst>
                              <p:cond delay="0"/>
                            </p:stCondLst>
                            <p:childTnLst>
                              <p:par>
                                <p:cTn id="3481" nodeType="clickEffect" fill="hold" presetClass="entr" presetID="1">
                                  <p:stCondLst>
                                    <p:cond delay="0"/>
                                  </p:stCondLst>
                                  <p:childTnLst>
                                    <p:set>
                                      <p:cBhvr>
                                        <p:cTn id="3482" dur="1" fill="hold">
                                          <p:stCondLst>
                                            <p:cond delay="0"/>
                                          </p:stCondLst>
                                        </p:cTn>
                                        <p:tgtEl>
                                          <p:spTgt spid="663"/>
                                        </p:tgtEl>
                                        <p:attrNameLst>
                                          <p:attrName>style.visibility</p:attrName>
                                        </p:attrNameLst>
                                      </p:cBhvr>
                                      <p:to>
                                        <p:strVal val="visible"/>
                                      </p:to>
                                    </p:set>
                                  </p:childTnLst>
                                </p:cTn>
                              </p:par>
                            </p:childTnLst>
                          </p:cTn>
                        </p:par>
                      </p:childTnLst>
                    </p:cTn>
                  </p:par>
                  <p:par>
                    <p:cTn id="3483" fill="hold">
                      <p:stCondLst>
                        <p:cond delay="indefinite"/>
                      </p:stCondLst>
                      <p:childTnLst>
                        <p:par>
                          <p:cTn id="3484" fill="hold">
                            <p:stCondLst>
                              <p:cond delay="0"/>
                            </p:stCondLst>
                            <p:childTnLst>
                              <p:par>
                                <p:cTn id="3485" nodeType="clickEffect" fill="hold" presetClass="entr" presetID="1">
                                  <p:stCondLst>
                                    <p:cond delay="0"/>
                                  </p:stCondLst>
                                  <p:childTnLst>
                                    <p:set>
                                      <p:cBhvr>
                                        <p:cTn id="3486" dur="1" fill="hold">
                                          <p:stCondLst>
                                            <p:cond delay="0"/>
                                          </p:stCondLst>
                                        </p:cTn>
                                        <p:tgtEl>
                                          <p:spTgt spid="664">
                                            <p:txEl>
                                              <p:pRg st="133" end="133"/>
                                            </p:txEl>
                                          </p:spTgt>
                                        </p:tgtEl>
                                        <p:attrNameLst>
                                          <p:attrName>style.visibility</p:attrName>
                                        </p:attrNameLst>
                                      </p:cBhvr>
                                      <p:to>
                                        <p:strVal val="visible"/>
                                      </p:to>
                                    </p:set>
                                  </p:childTnLst>
                                </p:cTn>
                              </p:par>
                            </p:childTnLst>
                          </p:cTn>
                        </p:par>
                      </p:childTnLst>
                    </p:cTn>
                  </p:par>
                  <p:par>
                    <p:cTn id="3487" fill="hold">
                      <p:stCondLst>
                        <p:cond delay="indefinite"/>
                      </p:stCondLst>
                      <p:childTnLst>
                        <p:par>
                          <p:cTn id="3488" fill="hold">
                            <p:stCondLst>
                              <p:cond delay="0"/>
                            </p:stCondLst>
                            <p:childTnLst>
                              <p:par>
                                <p:cTn id="3489" nodeType="clickEffect" fill="hold" presetClass="entr" presetID="1">
                                  <p:stCondLst>
                                    <p:cond delay="0"/>
                                  </p:stCondLst>
                                  <p:childTnLst>
                                    <p:set>
                                      <p:cBhvr>
                                        <p:cTn id="3490" dur="1" fill="hold">
                                          <p:stCondLst>
                                            <p:cond delay="0"/>
                                          </p:stCondLst>
                                        </p:cTn>
                                        <p:tgtEl>
                                          <p:spTgt spid="682">
                                            <p:txEl>
                                              <p:pRg st="0" end="11"/>
                                            </p:txEl>
                                          </p:spTgt>
                                        </p:tgtEl>
                                        <p:attrNameLst>
                                          <p:attrName>style.visibility</p:attrName>
                                        </p:attrNameLst>
                                      </p:cBhvr>
                                      <p:to>
                                        <p:strVal val="visible"/>
                                      </p:to>
                                    </p:set>
                                  </p:childTnLst>
                                </p:cTn>
                              </p:par>
                            </p:childTnLst>
                          </p:cTn>
                        </p:par>
                      </p:childTnLst>
                    </p:cTn>
                  </p:par>
                  <p:par>
                    <p:cTn id="3491" fill="hold">
                      <p:stCondLst>
                        <p:cond delay="indefinite"/>
                      </p:stCondLst>
                      <p:childTnLst>
                        <p:par>
                          <p:cTn id="3492" fill="hold">
                            <p:stCondLst>
                              <p:cond delay="0"/>
                            </p:stCondLst>
                            <p:childTnLst>
                              <p:par>
                                <p:cTn id="3493" nodeType="clickEffect" fill="hold" presetClass="entr" presetID="1">
                                  <p:stCondLst>
                                    <p:cond delay="0"/>
                                  </p:stCondLst>
                                  <p:childTnLst>
                                    <p:set>
                                      <p:cBhvr>
                                        <p:cTn id="3494" dur="1" fill="hold">
                                          <p:stCondLst>
                                            <p:cond delay="0"/>
                                          </p:stCondLst>
                                        </p:cTn>
                                        <p:tgtEl>
                                          <p:spTgt spid="667"/>
                                        </p:tgtEl>
                                        <p:attrNameLst>
                                          <p:attrName>style.visibility</p:attrName>
                                        </p:attrNameLst>
                                      </p:cBhvr>
                                      <p:to>
                                        <p:strVal val="visible"/>
                                      </p:to>
                                    </p:set>
                                  </p:childTnLst>
                                </p:cTn>
                              </p:par>
                              <p:par>
                                <p:cTn id="3495" nodeType="withEffect" fill="hold" presetClass="entr" presetID="1">
                                  <p:stCondLst>
                                    <p:cond delay="0"/>
                                  </p:stCondLst>
                                  <p:childTnLst>
                                    <p:set>
                                      <p:cBhvr>
                                        <p:cTn id="3496" dur="1" fill="hold">
                                          <p:stCondLst>
                                            <p:cond delay="0"/>
                                          </p:stCondLst>
                                        </p:cTn>
                                        <p:tgtEl>
                                          <p:spTgt spid="682">
                                            <p:txEl>
                                              <p:pRg st="125" end="125"/>
                                            </p:txEl>
                                          </p:spTgt>
                                        </p:tgtEl>
                                        <p:attrNameLst>
                                          <p:attrName>style.visibility</p:attrName>
                                        </p:attrNameLst>
                                      </p:cBhvr>
                                      <p:to>
                                        <p:strVal val="visible"/>
                                      </p:to>
                                    </p:set>
                                  </p:childTnLst>
                                </p:cTn>
                              </p:par>
                            </p:childTnLst>
                          </p:cTn>
                        </p:par>
                      </p:childTnLst>
                    </p:cTn>
                  </p:par>
                  <p:par>
                    <p:cTn id="3497" fill="hold">
                      <p:stCondLst>
                        <p:cond delay="indefinite"/>
                      </p:stCondLst>
                      <p:childTnLst>
                        <p:par>
                          <p:cTn id="3498" fill="hold">
                            <p:stCondLst>
                              <p:cond delay="0"/>
                            </p:stCondLst>
                            <p:childTnLst>
                              <p:par>
                                <p:cTn id="3499" nodeType="clickEffect" fill="hold" presetClass="entr" presetID="1">
                                  <p:stCondLst>
                                    <p:cond delay="0"/>
                                  </p:stCondLst>
                                  <p:childTnLst>
                                    <p:set>
                                      <p:cBhvr>
                                        <p:cTn id="3500" dur="1" fill="hold">
                                          <p:stCondLst>
                                            <p:cond delay="0"/>
                                          </p:stCondLst>
                                        </p:cTn>
                                        <p:attrNameLst>
                                          <p:attrName>style.visibility</p:attrName>
                                        </p:attrNameLst>
                                      </p:cBhvr>
                                      <p:to>
                                        <p:strVal val="visible"/>
                                      </p:to>
                                    </p:set>
                                  </p:childTnLst>
                                </p:cTn>
                              </p:par>
                              <p:par>
                                <p:cTn id="3501" nodeType="withEffect" fill="hold" presetClass="entr" presetID="1">
                                  <p:stCondLst>
                                    <p:cond delay="0"/>
                                  </p:stCondLst>
                                  <p:childTnLst>
                                    <p:set>
                                      <p:cBhvr>
                                        <p:cTn id="3502" dur="1" fill="hold">
                                          <p:stCondLst>
                                            <p:cond delay="0"/>
                                          </p:stCondLst>
                                        </p:cTn>
                                        <p:tgtEl>
                                          <p:spTgt spid="682">
                                            <p:txEl>
                                              <p:pRg st="125" end="125"/>
                                            </p:txEl>
                                          </p:spTgt>
                                        </p:tgtEl>
                                        <p:attrNameLst>
                                          <p:attrName>style.visibility</p:attrName>
                                        </p:attrNameLst>
                                      </p:cBhvr>
                                      <p:to>
                                        <p:strVal val="visible"/>
                                      </p:to>
                                    </p:set>
                                  </p:childTnLst>
                                </p:cTn>
                              </p:par>
                            </p:childTnLst>
                          </p:cTn>
                        </p:par>
                      </p:childTnLst>
                    </p:cTn>
                  </p:par>
                  <p:par>
                    <p:cTn id="3503" fill="hold">
                      <p:stCondLst>
                        <p:cond delay="indefinite"/>
                      </p:stCondLst>
                      <p:childTnLst>
                        <p:par>
                          <p:cTn id="3504" fill="hold">
                            <p:stCondLst>
                              <p:cond delay="0"/>
                            </p:stCondLst>
                            <p:childTnLst>
                              <p:par>
                                <p:cTn id="3505" nodeType="clickEffect" fill="hold" presetClass="entr" presetID="1">
                                  <p:stCondLst>
                                    <p:cond delay="0"/>
                                  </p:stCondLst>
                                  <p:childTnLst>
                                    <p:set>
                                      <p:cBhvr>
                                        <p:cTn id="3506" dur="1" fill="hold">
                                          <p:stCondLst>
                                            <p:cond delay="0"/>
                                          </p:stCondLst>
                                        </p:cTn>
                                        <p:attrNameLst>
                                          <p:attrName>style.visibility</p:attrName>
                                        </p:attrNameLst>
                                      </p:cBhvr>
                                      <p:to>
                                        <p:strVal val="visible"/>
                                      </p:to>
                                    </p:set>
                                  </p:childTnLst>
                                </p:cTn>
                              </p:par>
                              <p:par>
                                <p:cTn id="3507" nodeType="withEffect" fill="hold" presetClass="entr" presetID="1">
                                  <p:stCondLst>
                                    <p:cond delay="0"/>
                                  </p:stCondLst>
                                  <p:childTnLst>
                                    <p:set>
                                      <p:cBhvr>
                                        <p:cTn id="3508" dur="1" fill="hold">
                                          <p:stCondLst>
                                            <p:cond delay="0"/>
                                          </p:stCondLst>
                                        </p:cTn>
                                        <p:tgtEl>
                                          <p:spTgt spid="682">
                                            <p:txEl>
                                              <p:pRg st="125" end="125"/>
                                            </p:txEl>
                                          </p:spTgt>
                                        </p:tgtEl>
                                        <p:attrNameLst>
                                          <p:attrName>style.visibility</p:attrName>
                                        </p:attrNameLst>
                                      </p:cBhvr>
                                      <p:to>
                                        <p:strVal val="visible"/>
                                      </p:to>
                                    </p:set>
                                  </p:childTnLst>
                                </p:cTn>
                              </p:par>
                              <p:par>
                                <p:cTn id="3509" nodeType="withEffect" fill="hold" presetClass="entr" presetID="1">
                                  <p:stCondLst>
                                    <p:cond delay="0"/>
                                  </p:stCondLst>
                                  <p:childTnLst>
                                    <p:set>
                                      <p:cBhvr>
                                        <p:cTn id="3510" dur="1" fill="hold">
                                          <p:stCondLst>
                                            <p:cond delay="0"/>
                                          </p:stCondLst>
                                        </p:cTn>
                                        <p:tgtEl>
                                          <p:spTgt spid="682">
                                            <p:txEl>
                                              <p:pRg st="125" end="125"/>
                                            </p:txEl>
                                          </p:spTgt>
                                        </p:tgtEl>
                                        <p:attrNameLst>
                                          <p:attrName>style.visibility</p:attrName>
                                        </p:attrNameLst>
                                      </p:cBhvr>
                                      <p:to>
                                        <p:strVal val="visible"/>
                                      </p:to>
                                    </p:set>
                                  </p:childTnLst>
                                </p:cTn>
                              </p:par>
                            </p:childTnLst>
                          </p:cTn>
                        </p:par>
                      </p:childTnLst>
                    </p:cTn>
                  </p:par>
                  <p:par>
                    <p:cTn id="3511" fill="hold">
                      <p:stCondLst>
                        <p:cond delay="indefinite"/>
                      </p:stCondLst>
                      <p:childTnLst>
                        <p:par>
                          <p:cTn id="3512" fill="hold">
                            <p:stCondLst>
                              <p:cond delay="0"/>
                            </p:stCondLst>
                            <p:childTnLst>
                              <p:par>
                                <p:cTn id="3513" nodeType="clickEffect" fill="hold" presetClass="entr" presetID="1">
                                  <p:stCondLst>
                                    <p:cond delay="0"/>
                                  </p:stCondLst>
                                  <p:childTnLst>
                                    <p:set>
                                      <p:cBhvr>
                                        <p:cTn id="3514" dur="1" fill="hold">
                                          <p:stCondLst>
                                            <p:cond delay="0"/>
                                          </p:stCondLst>
                                        </p:cTn>
                                        <p:attrNameLst>
                                          <p:attrName>style.visibility</p:attrName>
                                        </p:attrNameLst>
                                      </p:cBhvr>
                                      <p:to>
                                        <p:strVal val="visible"/>
                                      </p:to>
                                    </p:set>
                                  </p:childTnLst>
                                </p:cTn>
                              </p:par>
                              <p:par>
                                <p:cTn id="3515" nodeType="withEffect" fill="hold" presetClass="entr" presetID="1">
                                  <p:stCondLst>
                                    <p:cond delay="0"/>
                                  </p:stCondLst>
                                  <p:childTnLst>
                                    <p:set>
                                      <p:cBhvr>
                                        <p:cTn id="3516" dur="1" fill="hold">
                                          <p:stCondLst>
                                            <p:cond delay="0"/>
                                          </p:stCondLst>
                                        </p:cTn>
                                        <p:tgtEl>
                                          <p:spTgt spid="682">
                                            <p:txEl>
                                              <p:pRg st="125" end="125"/>
                                            </p:txEl>
                                          </p:spTgt>
                                        </p:tgtEl>
                                        <p:attrNameLst>
                                          <p:attrName>style.visibility</p:attrName>
                                        </p:attrNameLst>
                                      </p:cBhvr>
                                      <p:to>
                                        <p:strVal val="visible"/>
                                      </p:to>
                                    </p:set>
                                  </p:childTnLst>
                                </p:cTn>
                              </p:par>
                            </p:childTnLst>
                          </p:cTn>
                        </p:par>
                      </p:childTnLst>
                    </p:cTn>
                  </p:par>
                  <p:par>
                    <p:cTn id="3517" fill="hold">
                      <p:stCondLst>
                        <p:cond delay="indefinite"/>
                      </p:stCondLst>
                      <p:childTnLst>
                        <p:par>
                          <p:cTn id="3518" fill="hold">
                            <p:stCondLst>
                              <p:cond delay="0"/>
                            </p:stCondLst>
                            <p:childTnLst>
                              <p:par>
                                <p:cTn id="3519" nodeType="clickEffect" fill="hold" presetClass="entr" presetID="1">
                                  <p:stCondLst>
                                    <p:cond delay="0"/>
                                  </p:stCondLst>
                                  <p:childTnLst>
                                    <p:set>
                                      <p:cBhvr>
                                        <p:cTn id="3520" dur="1" fill="hold">
                                          <p:stCondLst>
                                            <p:cond delay="0"/>
                                          </p:stCondLst>
                                        </p:cTn>
                                        <p:attrNameLst>
                                          <p:attrName>style.visibility</p:attrName>
                                        </p:attrNameLst>
                                      </p:cBhvr>
                                      <p:to>
                                        <p:strVal val="visible"/>
                                      </p:to>
                                    </p:set>
                                  </p:childTnLst>
                                </p:cTn>
                              </p:par>
                              <p:par>
                                <p:cTn id="3521" nodeType="withEffect" fill="hold" presetClass="entr" presetID="1">
                                  <p:stCondLst>
                                    <p:cond delay="0"/>
                                  </p:stCondLst>
                                  <p:childTnLst>
                                    <p:set>
                                      <p:cBhvr>
                                        <p:cTn id="3522" dur="1" fill="hold">
                                          <p:stCondLst>
                                            <p:cond delay="0"/>
                                          </p:stCondLst>
                                        </p:cTn>
                                        <p:tgtEl>
                                          <p:spTgt spid="682">
                                            <p:txEl>
                                              <p:pRg st="125" end="125"/>
                                            </p:txEl>
                                          </p:spTgt>
                                        </p:tgtEl>
                                        <p:attrNameLst>
                                          <p:attrName>style.visibility</p:attrName>
                                        </p:attrNameLst>
                                      </p:cBhvr>
                                      <p:to>
                                        <p:strVal val="visible"/>
                                      </p:to>
                                    </p:set>
                                  </p:childTnLst>
                                </p:cTn>
                              </p:par>
                            </p:childTnLst>
                          </p:cTn>
                        </p:par>
                      </p:childTnLst>
                    </p:cTn>
                  </p:par>
                  <p:par>
                    <p:cTn id="3523" fill="hold">
                      <p:stCondLst>
                        <p:cond delay="indefinite"/>
                      </p:stCondLst>
                      <p:childTnLst>
                        <p:par>
                          <p:cTn id="3524" fill="hold">
                            <p:stCondLst>
                              <p:cond delay="0"/>
                            </p:stCondLst>
                            <p:childTnLst>
                              <p:par>
                                <p:cTn id="3525" nodeType="clickEffect" fill="hold" presetClass="entr" presetID="1">
                                  <p:stCondLst>
                                    <p:cond delay="0"/>
                                  </p:stCondLst>
                                  <p:childTnLst>
                                    <p:set>
                                      <p:cBhvr>
                                        <p:cTn id="3526" dur="1" fill="hold">
                                          <p:stCondLst>
                                            <p:cond delay="0"/>
                                          </p:stCondLst>
                                        </p:cTn>
                                        <p:attrNameLst>
                                          <p:attrName>style.visibility</p:attrName>
                                        </p:attrNameLst>
                                      </p:cBhvr>
                                      <p:to>
                                        <p:strVal val="visible"/>
                                      </p:to>
                                    </p:set>
                                  </p:childTnLst>
                                </p:cTn>
                              </p:par>
                              <p:par>
                                <p:cTn id="3527" nodeType="withEffect" fill="hold" presetClass="entr" presetID="1">
                                  <p:stCondLst>
                                    <p:cond delay="0"/>
                                  </p:stCondLst>
                                  <p:childTnLst>
                                    <p:set>
                                      <p:cBhvr>
                                        <p:cTn id="3528" dur="1" fill="hold">
                                          <p:stCondLst>
                                            <p:cond delay="0"/>
                                          </p:stCondLst>
                                        </p:cTn>
                                        <p:tgtEl>
                                          <p:spTgt spid="682">
                                            <p:txEl>
                                              <p:pRg st="125" end="125"/>
                                            </p:txEl>
                                          </p:spTgt>
                                        </p:tgtEl>
                                        <p:attrNameLst>
                                          <p:attrName>style.visibility</p:attrName>
                                        </p:attrNameLst>
                                      </p:cBhvr>
                                      <p:to>
                                        <p:strVal val="visible"/>
                                      </p:to>
                                    </p:set>
                                  </p:childTnLst>
                                </p:cTn>
                              </p:par>
                            </p:childTnLst>
                          </p:cTn>
                        </p:par>
                      </p:childTnLst>
                    </p:cTn>
                  </p:par>
                  <p:par>
                    <p:cTn id="3529" fill="hold">
                      <p:stCondLst>
                        <p:cond delay="indefinite"/>
                      </p:stCondLst>
                      <p:childTnLst>
                        <p:par>
                          <p:cTn id="3530" fill="hold">
                            <p:stCondLst>
                              <p:cond delay="0"/>
                            </p:stCondLst>
                            <p:childTnLst>
                              <p:par>
                                <p:cTn id="3531" nodeType="clickEffect" fill="hold" presetClass="entr" presetID="1">
                                  <p:stCondLst>
                                    <p:cond delay="0"/>
                                  </p:stCondLst>
                                  <p:childTnLst>
                                    <p:set>
                                      <p:cBhvr>
                                        <p:cTn id="3532" dur="1" fill="hold">
                                          <p:stCondLst>
                                            <p:cond delay="0"/>
                                          </p:stCondLst>
                                        </p:cTn>
                                        <p:tgtEl>
                                          <p:spTgt spid="664">
                                            <p:txEl>
                                              <p:pRg st="133" end="133"/>
                                            </p:txEl>
                                          </p:spTgt>
                                        </p:tgtEl>
                                        <p:attrNameLst>
                                          <p:attrName>style.visibility</p:attrName>
                                        </p:attrNameLst>
                                      </p:cBhvr>
                                      <p:to>
                                        <p:strVal val="visible"/>
                                      </p:to>
                                    </p:set>
                                  </p:childTnLst>
                                </p:cTn>
                              </p:par>
                            </p:childTnLst>
                          </p:cTn>
                        </p:par>
                      </p:childTnLst>
                    </p:cTn>
                  </p:par>
                  <p:par>
                    <p:cTn id="3533" fill="hold">
                      <p:stCondLst>
                        <p:cond delay="indefinite"/>
                      </p:stCondLst>
                      <p:childTnLst>
                        <p:par>
                          <p:cTn id="3534" fill="hold">
                            <p:stCondLst>
                              <p:cond delay="0"/>
                            </p:stCondLst>
                            <p:childTnLst>
                              <p:par>
                                <p:cTn id="3535" nodeType="clickEffect" fill="hold" presetClass="entr" presetID="1">
                                  <p:stCondLst>
                                    <p:cond delay="0"/>
                                  </p:stCondLst>
                                  <p:childTnLst>
                                    <p:set>
                                      <p:cBhvr>
                                        <p:cTn id="3536" dur="1" fill="hold">
                                          <p:stCondLst>
                                            <p:cond delay="0"/>
                                          </p:stCondLst>
                                        </p:cTn>
                                        <p:attrNameLst>
                                          <p:attrName>style.visibility</p:attrName>
                                        </p:attrNameLst>
                                      </p:cBhvr>
                                      <p:to>
                                        <p:strVal val="visible"/>
                                      </p:to>
                                    </p:set>
                                  </p:childTnLst>
                                </p:cTn>
                              </p:par>
                            </p:childTnLst>
                          </p:cTn>
                        </p:par>
                      </p:childTnLst>
                    </p:cTn>
                  </p:par>
                  <p:par>
                    <p:cTn id="3537" fill="hold">
                      <p:stCondLst>
                        <p:cond delay="indefinite"/>
                      </p:stCondLst>
                      <p:childTnLst>
                        <p:par>
                          <p:cTn id="3538" fill="hold">
                            <p:stCondLst>
                              <p:cond delay="0"/>
                            </p:stCondLst>
                            <p:childTnLst>
                              <p:par>
                                <p:cTn id="3539" nodeType="clickEffect" fill="hold" presetClass="entr" presetID="1">
                                  <p:stCondLst>
                                    <p:cond delay="0"/>
                                  </p:stCondLst>
                                  <p:childTnLst>
                                    <p:set>
                                      <p:cBhvr>
                                        <p:cTn id="3540" dur="1" fill="hold">
                                          <p:stCondLst>
                                            <p:cond delay="0"/>
                                          </p:stCondLst>
                                        </p:cTn>
                                        <p:tgtEl>
                                          <p:spTgt spid="688"/>
                                        </p:tgtEl>
                                        <p:attrNameLst>
                                          <p:attrName>style.visibility</p:attrName>
                                        </p:attrNameLst>
                                      </p:cBhvr>
                                      <p:to>
                                        <p:strVal val="visible"/>
                                      </p:to>
                                    </p:set>
                                  </p:childTnLst>
                                </p:cTn>
                              </p:par>
                            </p:childTnLst>
                          </p:cTn>
                        </p:par>
                      </p:childTnLst>
                    </p:cTn>
                  </p:par>
                  <p:par>
                    <p:cTn id="3541" fill="hold">
                      <p:stCondLst>
                        <p:cond delay="indefinite"/>
                      </p:stCondLst>
                      <p:childTnLst>
                        <p:par>
                          <p:cTn id="3542" fill="hold">
                            <p:stCondLst>
                              <p:cond delay="0"/>
                            </p:stCondLst>
                            <p:childTnLst>
                              <p:par>
                                <p:cTn id="3543" nodeType="clickEffect" fill="hold" presetClass="entr" presetID="1">
                                  <p:stCondLst>
                                    <p:cond delay="0"/>
                                  </p:stCondLst>
                                  <p:childTnLst>
                                    <p:set>
                                      <p:cBhvr>
                                        <p:cTn id="3544" dur="1" fill="hold">
                                          <p:stCondLst>
                                            <p:cond delay="0"/>
                                          </p:stCondLst>
                                        </p:cTn>
                                        <p:tgtEl>
                                          <p:spTgt spid="682">
                                            <p:txEl>
                                              <p:pRg st="125" end="125"/>
                                            </p:txEl>
                                          </p:spTgt>
                                        </p:tgtEl>
                                        <p:attrNameLst>
                                          <p:attrName>style.visibility</p:attrName>
                                        </p:attrNameLst>
                                      </p:cBhvr>
                                      <p:to>
                                        <p:strVal val="visible"/>
                                      </p:to>
                                    </p:set>
                                  </p:childTnLst>
                                </p:cTn>
                              </p:par>
                            </p:childTnLst>
                          </p:cTn>
                        </p:par>
                      </p:childTnLst>
                    </p:cTn>
                  </p:par>
                  <p:par>
                    <p:cTn id="3545" fill="hold">
                      <p:stCondLst>
                        <p:cond delay="indefinite"/>
                      </p:stCondLst>
                      <p:childTnLst>
                        <p:par>
                          <p:cTn id="3546" fill="hold">
                            <p:stCondLst>
                              <p:cond delay="0"/>
                            </p:stCondLst>
                            <p:childTnLst>
                              <p:par>
                                <p:cTn id="3547" nodeType="clickEffect" fill="hold" presetClass="entr" presetID="1">
                                  <p:stCondLst>
                                    <p:cond delay="0"/>
                                  </p:stCondLst>
                                  <p:childTnLst>
                                    <p:set>
                                      <p:cBhvr>
                                        <p:cTn id="3548" dur="1" fill="hold">
                                          <p:stCondLst>
                                            <p:cond delay="0"/>
                                          </p:stCondLst>
                                        </p:cTn>
                                        <p:tgtEl>
                                          <p:spTgt spid="689"/>
                                        </p:tgtEl>
                                        <p:attrNameLst>
                                          <p:attrName>style.visibility</p:attrName>
                                        </p:attrNameLst>
                                      </p:cBhvr>
                                      <p:to>
                                        <p:strVal val="visible"/>
                                      </p:to>
                                    </p:set>
                                  </p:childTnLst>
                                </p:cTn>
                              </p:par>
                            </p:childTnLst>
                          </p:cTn>
                        </p:par>
                      </p:childTnLst>
                    </p:cTn>
                  </p:par>
                  <p:par>
                    <p:cTn id="3549" fill="hold">
                      <p:stCondLst>
                        <p:cond delay="indefinite"/>
                      </p:stCondLst>
                      <p:childTnLst>
                        <p:par>
                          <p:cTn id="3550" fill="hold">
                            <p:stCondLst>
                              <p:cond delay="0"/>
                            </p:stCondLst>
                            <p:childTnLst>
                              <p:par>
                                <p:cTn id="3551" nodeType="clickEffect" fill="hold" presetClass="entr" presetID="1">
                                  <p:stCondLst>
                                    <p:cond delay="0"/>
                                  </p:stCondLst>
                                  <p:childTnLst>
                                    <p:set>
                                      <p:cBhvr>
                                        <p:cTn id="3552" dur="1" fill="hold">
                                          <p:stCondLst>
                                            <p:cond delay="0"/>
                                          </p:stCondLst>
                                        </p:cTn>
                                        <p:tgtEl>
                                          <p:spTgt spid="690"/>
                                        </p:tgtEl>
                                        <p:attrNameLst>
                                          <p:attrName>style.visibility</p:attrName>
                                        </p:attrNameLst>
                                      </p:cBhvr>
                                      <p:to>
                                        <p:strVal val="visible"/>
                                      </p:to>
                                    </p:set>
                                  </p:childTnLst>
                                </p:cTn>
                              </p:par>
                            </p:childTnLst>
                          </p:cTn>
                        </p:par>
                      </p:childTnLst>
                    </p:cTn>
                  </p:par>
                  <p:par>
                    <p:cTn id="3553" fill="hold">
                      <p:stCondLst>
                        <p:cond delay="indefinite"/>
                      </p:stCondLst>
                      <p:childTnLst>
                        <p:par>
                          <p:cTn id="3554" fill="hold">
                            <p:stCondLst>
                              <p:cond delay="0"/>
                            </p:stCondLst>
                            <p:childTnLst>
                              <p:par>
                                <p:cTn id="3555" nodeType="clickEffect" fill="hold" presetClass="entr" presetID="1">
                                  <p:stCondLst>
                                    <p:cond delay="0"/>
                                  </p:stCondLst>
                                  <p:childTnLst>
                                    <p:set>
                                      <p:cBhvr>
                                        <p:cTn id="3556" dur="1" fill="hold">
                                          <p:stCondLst>
                                            <p:cond delay="0"/>
                                          </p:stCondLst>
                                        </p:cTn>
                                        <p:tgtEl>
                                          <p:spTgt spid="682">
                                            <p:txEl>
                                              <p:pRg st="125" end="125"/>
                                            </p:txEl>
                                          </p:spTgt>
                                        </p:tgtEl>
                                        <p:attrNameLst>
                                          <p:attrName>style.visibility</p:attrName>
                                        </p:attrNameLst>
                                      </p:cBhvr>
                                      <p:to>
                                        <p:strVal val="visible"/>
                                      </p:to>
                                    </p:set>
                                  </p:childTnLst>
                                </p:cTn>
                              </p:par>
                            </p:childTnLst>
                          </p:cTn>
                        </p:par>
                      </p:childTnLst>
                    </p:cTn>
                  </p:par>
                  <p:par>
                    <p:cTn id="3557" fill="hold">
                      <p:stCondLst>
                        <p:cond delay="indefinite"/>
                      </p:stCondLst>
                      <p:childTnLst>
                        <p:par>
                          <p:cTn id="3558" fill="hold">
                            <p:stCondLst>
                              <p:cond delay="0"/>
                            </p:stCondLst>
                            <p:childTnLst>
                              <p:par>
                                <p:cTn id="3559" nodeType="clickEffect" fill="hold" presetClass="entr" presetID="1">
                                  <p:stCondLst>
                                    <p:cond delay="0"/>
                                  </p:stCondLst>
                                  <p:childTnLst>
                                    <p:set>
                                      <p:cBhvr>
                                        <p:cTn id="3560" dur="1" fill="hold">
                                          <p:stCondLst>
                                            <p:cond delay="0"/>
                                          </p:stCondLst>
                                        </p:cTn>
                                        <p:attrNameLst>
                                          <p:attrName>style.visibility</p:attrName>
                                        </p:attrNameLst>
                                      </p:cBhvr>
                                      <p:to>
                                        <p:strVal val="visible"/>
                                      </p:to>
                                    </p:set>
                                  </p:childTnLst>
                                </p:cTn>
                              </p:par>
                            </p:childTnLst>
                          </p:cTn>
                        </p:par>
                      </p:childTnLst>
                    </p:cTn>
                  </p:par>
                  <p:par>
                    <p:cTn id="3561" fill="hold">
                      <p:stCondLst>
                        <p:cond delay="indefinite"/>
                      </p:stCondLst>
                      <p:childTnLst>
                        <p:par>
                          <p:cTn id="3562" fill="hold">
                            <p:stCondLst>
                              <p:cond delay="0"/>
                            </p:stCondLst>
                            <p:childTnLst>
                              <p:par>
                                <p:cTn id="3563" nodeType="clickEffect" fill="hold" presetClass="entr" presetID="1">
                                  <p:stCondLst>
                                    <p:cond delay="0"/>
                                  </p:stCondLst>
                                  <p:childTnLst>
                                    <p:set>
                                      <p:cBhvr>
                                        <p:cTn id="3564" dur="1" fill="hold">
                                          <p:stCondLst>
                                            <p:cond delay="0"/>
                                          </p:stCondLst>
                                        </p:cTn>
                                        <p:tgtEl>
                                          <p:spTgt spid="69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3333ff"/>
                </a:solidFill>
                <a:uFill>
                  <a:solidFill>
                    <a:srgbClr val="ffffff"/>
                  </a:solidFill>
                </a:uFill>
                <a:latin typeface="Trebuchet MS"/>
                <a:ea typeface="ＭＳ Ｐゴシック"/>
              </a:rPr>
              <a:t>binary tree</a:t>
            </a:r>
            <a:r>
              <a:rPr b="0" lang="en-IN" sz="2000" spc="-1" strike="noStrike">
                <a:solidFill>
                  <a:srgbClr val="000000"/>
                </a:solidFill>
                <a:uFill>
                  <a:solidFill>
                    <a:srgbClr val="ffffff"/>
                  </a:solidFill>
                </a:uFill>
                <a:latin typeface="Trebuchet MS"/>
                <a:ea typeface="ＭＳ Ｐゴシック"/>
              </a:rPr>
              <a:t> is a tree where each internal node has at most two children</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sometimes indicated as left-child and right-child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Implementation:</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 data; /* or some other type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struct node *left;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struct node *right;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tNode;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If an internal node only has one child, </a:t>
            </a:r>
            <a:r>
              <a:rPr b="1" lang="en-IN" sz="2000" spc="-1" strike="noStrike">
                <a:solidFill>
                  <a:srgbClr val="000000"/>
                </a:solidFill>
                <a:uFill>
                  <a:solidFill>
                    <a:srgbClr val="ffffff"/>
                  </a:solidFill>
                </a:uFill>
                <a:latin typeface="Courier New"/>
                <a:ea typeface="ＭＳ Ｐゴシック"/>
              </a:rPr>
              <a:t>left</a:t>
            </a:r>
            <a:r>
              <a:rPr b="0" lang="en-IN" sz="2000" spc="-1" strike="noStrike">
                <a:solidFill>
                  <a:srgbClr val="000000"/>
                </a:solidFill>
                <a:uFill>
                  <a:solidFill>
                    <a:srgbClr val="ffffff"/>
                  </a:solidFill>
                </a:uFill>
                <a:latin typeface="Trebuchet MS"/>
                <a:ea typeface="ＭＳ Ｐゴシック"/>
              </a:rPr>
              <a:t> or </a:t>
            </a:r>
            <a:r>
              <a:rPr b="1" lang="en-IN" sz="2000" spc="-1" strike="noStrike">
                <a:solidFill>
                  <a:srgbClr val="000000"/>
                </a:solidFill>
                <a:uFill>
                  <a:solidFill>
                    <a:srgbClr val="ffffff"/>
                  </a:solidFill>
                </a:uFill>
                <a:latin typeface="Courier New"/>
                <a:ea typeface="ＭＳ Ｐゴシック"/>
              </a:rPr>
              <a:t>right</a:t>
            </a:r>
            <a:r>
              <a:rPr b="0" lang="en-IN" sz="2000" spc="-1" strike="noStrike">
                <a:solidFill>
                  <a:srgbClr val="000000"/>
                </a:solidFill>
                <a:uFill>
                  <a:solidFill>
                    <a:srgbClr val="ffffff"/>
                  </a:solidFill>
                </a:uFill>
                <a:latin typeface="Trebuchet MS"/>
                <a:ea typeface="ＭＳ Ｐゴシック"/>
              </a:rPr>
              <a:t> will be </a:t>
            </a:r>
            <a:r>
              <a:rPr b="1" lang="en-IN" sz="2000" spc="-1" strike="noStrike">
                <a:solidFill>
                  <a:srgbClr val="000000"/>
                </a:solidFill>
                <a:uFill>
                  <a:solidFill>
                    <a:srgbClr val="ffffff"/>
                  </a:solidFill>
                </a:uFill>
                <a:latin typeface="Courier New"/>
                <a:ea typeface="ＭＳ Ｐゴシック"/>
              </a:rPr>
              <a:t>NULL</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for a leaf, </a:t>
            </a:r>
            <a:r>
              <a:rPr b="1" lang="en-IN" sz="2000" spc="-1" strike="noStrike">
                <a:solidFill>
                  <a:srgbClr val="000000"/>
                </a:solidFill>
                <a:uFill>
                  <a:solidFill>
                    <a:srgbClr val="ffffff"/>
                  </a:solidFill>
                </a:uFill>
                <a:latin typeface="Courier New"/>
                <a:ea typeface="ＭＳ Ｐゴシック"/>
              </a:rPr>
              <a:t>left = right = NULL</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To access:    </a:t>
            </a:r>
            <a:r>
              <a:rPr b="1" lang="en-IN" sz="2000" spc="-1" strike="noStrike">
                <a:solidFill>
                  <a:srgbClr val="000000"/>
                </a:solidFill>
                <a:uFill>
                  <a:solidFill>
                    <a:srgbClr val="ffffff"/>
                  </a:solidFill>
                </a:uFill>
                <a:latin typeface="Courier New"/>
                <a:ea typeface="ＭＳ Ｐゴシック"/>
              </a:rPr>
              <a:t>tNode *root; /* NULL, if tree is empty */</a:t>
            </a:r>
            <a:endParaRPr b="0" lang="en-IN" sz="1800" spc="-1" strike="noStrike">
              <a:solidFill>
                <a:srgbClr val="000000"/>
              </a:solidFill>
              <a:uFill>
                <a:solidFill>
                  <a:srgbClr val="ffffff"/>
                </a:solidFill>
              </a:uFill>
              <a:latin typeface="Arial"/>
            </a:endParaRPr>
          </a:p>
        </p:txBody>
      </p:sp>
      <p:sp>
        <p:nvSpPr>
          <p:cNvPr id="695"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60A212CE-6B1C-40AC-8D61-45FFA2B756FA}"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696"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Binary Trees</a:t>
            </a:r>
            <a:endParaRPr b="0" lang="en-IN" sz="1800" spc="-1" strike="noStrike">
              <a:solidFill>
                <a:srgbClr val="000000"/>
              </a:solidFill>
              <a:uFill>
                <a:solidFill>
                  <a:srgbClr val="ffffff"/>
                </a:solidFill>
              </a:uFill>
              <a:latin typeface="Arial"/>
            </a:endParaRPr>
          </a:p>
        </p:txBody>
      </p:sp>
    </p:spTree>
  </p:cSld>
  <p:timing>
    <p:tnLst>
      <p:par>
        <p:cTn id="3565" dur="indefinite" restart="never" nodeType="tmRoot">
          <p:childTnLst>
            <p:seq>
              <p:cTn id="3566" dur="indefinite" nodeType="mainSeq">
                <p:childTnLst>
                  <p:par>
                    <p:cTn id="3567" fill="hold">
                      <p:stCondLst>
                        <p:cond delay="indefinite"/>
                      </p:stCondLst>
                      <p:childTnLst>
                        <p:par>
                          <p:cTn id="3568" fill="hold">
                            <p:stCondLst>
                              <p:cond delay="0"/>
                            </p:stCondLst>
                            <p:childTnLst>
                              <p:par>
                                <p:cTn id="3569" nodeType="clickEffect" fill="hold" presetClass="entr" presetID="1">
                                  <p:stCondLst>
                                    <p:cond delay="0"/>
                                  </p:stCondLst>
                                  <p:childTnLst>
                                    <p:set>
                                      <p:cBhvr>
                                        <p:cTn id="3570" dur="1" fill="hold">
                                          <p:stCondLst>
                                            <p:cond delay="0"/>
                                          </p:stCondLst>
                                        </p:cTn>
                                        <p:tgtEl>
                                          <p:spTgt spid="694">
                                            <p:txEl>
                                              <p:pRg st="1" end="75"/>
                                            </p:txEl>
                                          </p:spTgt>
                                        </p:tgtEl>
                                        <p:attrNameLst>
                                          <p:attrName>style.visibility</p:attrName>
                                        </p:attrNameLst>
                                      </p:cBhvr>
                                      <p:to>
                                        <p:strVal val="visible"/>
                                      </p:to>
                                    </p:set>
                                  </p:childTnLst>
                                </p:cTn>
                              </p:par>
                            </p:childTnLst>
                          </p:cTn>
                        </p:par>
                      </p:childTnLst>
                    </p:cTn>
                  </p:par>
                  <p:par>
                    <p:cTn id="3571" fill="hold">
                      <p:stCondLst>
                        <p:cond delay="indefinite"/>
                      </p:stCondLst>
                      <p:childTnLst>
                        <p:par>
                          <p:cTn id="3572" fill="hold">
                            <p:stCondLst>
                              <p:cond delay="0"/>
                            </p:stCondLst>
                            <p:childTnLst>
                              <p:par>
                                <p:cTn id="3573" nodeType="clickEffect" fill="hold" presetClass="entr" presetID="1">
                                  <p:stCondLst>
                                    <p:cond delay="0"/>
                                  </p:stCondLst>
                                  <p:childTnLst>
                                    <p:set>
                                      <p:cBhvr>
                                        <p:cTn id="3574" dur="1" fill="hold">
                                          <p:stCondLst>
                                            <p:cond delay="0"/>
                                          </p:stCondLst>
                                        </p:cTn>
                                        <p:tgtEl>
                                          <p:spTgt spid="694">
                                            <p:txEl>
                                              <p:pRg st="410" end="410"/>
                                            </p:txEl>
                                          </p:spTgt>
                                        </p:tgtEl>
                                        <p:attrNameLst>
                                          <p:attrName>style.visibility</p:attrName>
                                        </p:attrNameLst>
                                      </p:cBhvr>
                                      <p:to>
                                        <p:strVal val="visible"/>
                                      </p:to>
                                    </p:set>
                                  </p:childTnLst>
                                </p:cTn>
                              </p:par>
                            </p:childTnLst>
                          </p:cTn>
                        </p:par>
                      </p:childTnLst>
                    </p:cTn>
                  </p:par>
                  <p:par>
                    <p:cTn id="3575" fill="hold">
                      <p:stCondLst>
                        <p:cond delay="indefinite"/>
                      </p:stCondLst>
                      <p:childTnLst>
                        <p:par>
                          <p:cTn id="3576" fill="hold">
                            <p:stCondLst>
                              <p:cond delay="0"/>
                            </p:stCondLst>
                            <p:childTnLst>
                              <p:par>
                                <p:cTn id="3577" nodeType="clickEffect" fill="hold" presetClass="entr" presetID="1">
                                  <p:stCondLst>
                                    <p:cond delay="0"/>
                                  </p:stCondLst>
                                  <p:childTnLst>
                                    <p:set>
                                      <p:cBhvr>
                                        <p:cTn id="3578" dur="1" fill="hold">
                                          <p:stCondLst>
                                            <p:cond delay="0"/>
                                          </p:stCondLst>
                                        </p:cTn>
                                        <p:tgtEl>
                                          <p:spTgt spid="694">
                                            <p:txEl>
                                              <p:pRg st="410" end="410"/>
                                            </p:txEl>
                                          </p:spTgt>
                                        </p:tgtEl>
                                        <p:attrNameLst>
                                          <p:attrName>style.visibility</p:attrName>
                                        </p:attrNameLst>
                                      </p:cBhvr>
                                      <p:to>
                                        <p:strVal val="visible"/>
                                      </p:to>
                                    </p:set>
                                  </p:childTnLst>
                                </p:cTn>
                              </p:par>
                            </p:childTnLst>
                          </p:cTn>
                        </p:par>
                      </p:childTnLst>
                    </p:cTn>
                  </p:par>
                  <p:par>
                    <p:cTn id="3579" fill="hold">
                      <p:stCondLst>
                        <p:cond delay="indefinite"/>
                      </p:stCondLst>
                      <p:childTnLst>
                        <p:par>
                          <p:cTn id="3580" fill="hold">
                            <p:stCondLst>
                              <p:cond delay="0"/>
                            </p:stCondLst>
                            <p:childTnLst>
                              <p:par>
                                <p:cTn id="3581" nodeType="clickEffect" fill="hold" presetClass="entr" presetID="1">
                                  <p:stCondLst>
                                    <p:cond delay="0"/>
                                  </p:stCondLst>
                                  <p:childTnLst>
                                    <p:set>
                                      <p:cBhvr>
                                        <p:cTn id="3582" dur="1" fill="hold">
                                          <p:stCondLst>
                                            <p:cond delay="0"/>
                                          </p:stCondLst>
                                        </p:cTn>
                                        <p:tgtEl>
                                          <p:spTgt spid="694">
                                            <p:txEl>
                                              <p:pRg st="410" end="410"/>
                                            </p:txEl>
                                          </p:spTgt>
                                        </p:tgtEl>
                                        <p:attrNameLst>
                                          <p:attrName>style.visibility</p:attrName>
                                        </p:attrNameLst>
                                      </p:cBhvr>
                                      <p:to>
                                        <p:strVal val="visible"/>
                                      </p:to>
                                    </p:set>
                                  </p:childTnLst>
                                </p:cTn>
                              </p:par>
                              <p:par>
                                <p:cTn id="3583" nodeType="withEffect" fill="hold" presetClass="entr" presetID="1">
                                  <p:stCondLst>
                                    <p:cond delay="0"/>
                                  </p:stCondLst>
                                  <p:childTnLst>
                                    <p:set>
                                      <p:cBhvr>
                                        <p:cTn id="3584" dur="1" fill="hold">
                                          <p:stCondLst>
                                            <p:cond delay="0"/>
                                          </p:stCondLst>
                                        </p:cTn>
                                        <p:tgtEl>
                                          <p:spTgt spid="694">
                                            <p:txEl>
                                              <p:pRg st="410" end="410"/>
                                            </p:txEl>
                                          </p:spTgt>
                                        </p:tgtEl>
                                        <p:attrNameLst>
                                          <p:attrName>style.visibility</p:attrName>
                                        </p:attrNameLst>
                                      </p:cBhvr>
                                      <p:to>
                                        <p:strVal val="visible"/>
                                      </p:to>
                                    </p:set>
                                  </p:childTnLst>
                                </p:cTn>
                              </p:par>
                            </p:childTnLst>
                          </p:cTn>
                        </p:par>
                      </p:childTnLst>
                    </p:cTn>
                  </p:par>
                  <p:par>
                    <p:cTn id="3585" fill="hold">
                      <p:stCondLst>
                        <p:cond delay="indefinite"/>
                      </p:stCondLst>
                      <p:childTnLst>
                        <p:par>
                          <p:cTn id="3586" fill="hold">
                            <p:stCondLst>
                              <p:cond delay="0"/>
                            </p:stCondLst>
                            <p:childTnLst>
                              <p:par>
                                <p:cTn id="3587" nodeType="clickEffect" fill="hold" presetClass="entr" presetID="1">
                                  <p:stCondLst>
                                    <p:cond delay="0"/>
                                  </p:stCondLst>
                                  <p:childTnLst>
                                    <p:set>
                                      <p:cBhvr>
                                        <p:cTn id="3588" dur="1" fill="hold">
                                          <p:stCondLst>
                                            <p:cond delay="0"/>
                                          </p:stCondLst>
                                        </p:cTn>
                                        <p:tgtEl>
                                          <p:spTgt spid="694">
                                            <p:txEl>
                                              <p:pRg st="410" end="410"/>
                                            </p:txEl>
                                          </p:spTgt>
                                        </p:tgtEl>
                                        <p:attrNameLst>
                                          <p:attrName>style.visibility</p:attrName>
                                        </p:attrNameLst>
                                      </p:cBhvr>
                                      <p:to>
                                        <p:strVal val="visible"/>
                                      </p:to>
                                    </p:set>
                                  </p:childTnLst>
                                </p:cTn>
                              </p:par>
                            </p:childTnLst>
                          </p:cTn>
                        </p:par>
                      </p:childTnLst>
                    </p:cTn>
                  </p:par>
                  <p:par>
                    <p:cTn id="3589" fill="hold">
                      <p:stCondLst>
                        <p:cond delay="indefinite"/>
                      </p:stCondLst>
                      <p:childTnLst>
                        <p:par>
                          <p:cTn id="3590" fill="hold">
                            <p:stCondLst>
                              <p:cond delay="0"/>
                            </p:stCondLst>
                            <p:childTnLst>
                              <p:par>
                                <p:cTn id="3591" nodeType="clickEffect" fill="hold" presetClass="entr" presetID="1">
                                  <p:stCondLst>
                                    <p:cond delay="0"/>
                                  </p:stCondLst>
                                  <p:childTnLst>
                                    <p:set>
                                      <p:cBhvr>
                                        <p:cTn id="3592" dur="1" fill="hold">
                                          <p:stCondLst>
                                            <p:cond delay="0"/>
                                          </p:stCondLst>
                                        </p:cTn>
                                        <p:tgtEl>
                                          <p:spTgt spid="694">
                                            <p:txEl>
                                              <p:pRg st="410" end="410"/>
                                            </p:txEl>
                                          </p:spTgt>
                                        </p:tgtEl>
                                        <p:attrNameLst>
                                          <p:attrName>style.visibility</p:attrName>
                                        </p:attrNameLst>
                                      </p:cBhvr>
                                      <p:to>
                                        <p:strVal val="visible"/>
                                      </p:to>
                                    </p:set>
                                  </p:childTnLst>
                                </p:cTn>
                              </p:par>
                            </p:childTnLst>
                          </p:cTn>
                        </p:par>
                      </p:childTnLst>
                    </p:cTn>
                  </p:par>
                  <p:par>
                    <p:cTn id="3593" fill="hold">
                      <p:stCondLst>
                        <p:cond delay="indefinite"/>
                      </p:stCondLst>
                      <p:childTnLst>
                        <p:par>
                          <p:cTn id="3594" fill="hold">
                            <p:stCondLst>
                              <p:cond delay="0"/>
                            </p:stCondLst>
                            <p:childTnLst>
                              <p:par>
                                <p:cTn id="3595" nodeType="clickEffect" fill="hold" presetClass="entr" presetID="1">
                                  <p:stCondLst>
                                    <p:cond delay="0"/>
                                  </p:stCondLst>
                                  <p:childTnLst>
                                    <p:set>
                                      <p:cBhvr>
                                        <p:cTn id="3596" dur="1" fill="hold">
                                          <p:stCondLst>
                                            <p:cond delay="0"/>
                                          </p:stCondLst>
                                        </p:cTn>
                                        <p:tgtEl>
                                          <p:spTgt spid="694">
                                            <p:txEl>
                                              <p:pRg st="410" end="410"/>
                                            </p:txEl>
                                          </p:spTgt>
                                        </p:tgtEl>
                                        <p:attrNameLst>
                                          <p:attrName>style.visibility</p:attrName>
                                        </p:attrNameLst>
                                      </p:cBhvr>
                                      <p:to>
                                        <p:strVal val="visible"/>
                                      </p:to>
                                    </p:set>
                                  </p:childTnLst>
                                </p:cTn>
                              </p:par>
                            </p:childTnLst>
                          </p:cTn>
                        </p:par>
                      </p:childTnLst>
                    </p:cTn>
                  </p:par>
                  <p:par>
                    <p:cTn id="3597" fill="hold">
                      <p:stCondLst>
                        <p:cond delay="indefinite"/>
                      </p:stCondLst>
                      <p:childTnLst>
                        <p:par>
                          <p:cTn id="3598" fill="hold">
                            <p:stCondLst>
                              <p:cond delay="0"/>
                            </p:stCondLst>
                            <p:childTnLst>
                              <p:par>
                                <p:cTn id="3599" nodeType="clickEffect" fill="hold" presetClass="entr" presetID="1">
                                  <p:stCondLst>
                                    <p:cond delay="0"/>
                                  </p:stCondLst>
                                  <p:childTnLst>
                                    <p:set>
                                      <p:cBhvr>
                                        <p:cTn id="3600" dur="1" fill="hold">
                                          <p:stCondLst>
                                            <p:cond delay="0"/>
                                          </p:stCondLst>
                                        </p:cTn>
                                        <p:tgtEl>
                                          <p:spTgt spid="694">
                                            <p:txEl>
                                              <p:pRg st="410" end="410"/>
                                            </p:txEl>
                                          </p:spTgt>
                                        </p:tgtEl>
                                        <p:attrNameLst>
                                          <p:attrName>style.visibility</p:attrName>
                                        </p:attrNameLst>
                                      </p:cBhvr>
                                      <p:to>
                                        <p:strVal val="visible"/>
                                      </p:to>
                                    </p:set>
                                  </p:childTnLst>
                                </p:cTn>
                              </p:par>
                            </p:childTnLst>
                          </p:cTn>
                        </p:par>
                      </p:childTnLst>
                    </p:cTn>
                  </p:par>
                  <p:par>
                    <p:cTn id="3601" fill="hold">
                      <p:stCondLst>
                        <p:cond delay="indefinite"/>
                      </p:stCondLst>
                      <p:childTnLst>
                        <p:par>
                          <p:cTn id="3602" fill="hold">
                            <p:stCondLst>
                              <p:cond delay="0"/>
                            </p:stCondLst>
                            <p:childTnLst>
                              <p:par>
                                <p:cTn id="3603" nodeType="clickEffect" fill="hold" presetClass="entr" presetID="1">
                                  <p:stCondLst>
                                    <p:cond delay="0"/>
                                  </p:stCondLst>
                                  <p:childTnLst>
                                    <p:set>
                                      <p:cBhvr>
                                        <p:cTn id="3604" dur="1" fill="hold">
                                          <p:stCondLst>
                                            <p:cond delay="0"/>
                                          </p:stCondLst>
                                        </p:cTn>
                                        <p:tgtEl>
                                          <p:spTgt spid="694">
                                            <p:txEl>
                                              <p:pRg st="410" end="410"/>
                                            </p:txEl>
                                          </p:spTgt>
                                        </p:tgtEl>
                                        <p:attrNameLst>
                                          <p:attrName>style.visibility</p:attrName>
                                        </p:attrNameLst>
                                      </p:cBhvr>
                                      <p:to>
                                        <p:strVal val="visible"/>
                                      </p:to>
                                    </p:set>
                                  </p:childTnLst>
                                </p:cTn>
                              </p:par>
                            </p:childTnLst>
                          </p:cTn>
                        </p:par>
                      </p:childTnLst>
                    </p:cTn>
                  </p:par>
                  <p:par>
                    <p:cTn id="3605" fill="hold">
                      <p:stCondLst>
                        <p:cond delay="indefinite"/>
                      </p:stCondLst>
                      <p:childTnLst>
                        <p:par>
                          <p:cTn id="3606" fill="hold">
                            <p:stCondLst>
                              <p:cond delay="0"/>
                            </p:stCondLst>
                            <p:childTnLst>
                              <p:par>
                                <p:cTn id="3607" nodeType="clickEffect" fill="hold" presetClass="entr" presetID="1">
                                  <p:stCondLst>
                                    <p:cond delay="0"/>
                                  </p:stCondLst>
                                  <p:childTnLst>
                                    <p:set>
                                      <p:cBhvr>
                                        <p:cTn id="3608" dur="1" fill="hold">
                                          <p:stCondLst>
                                            <p:cond delay="0"/>
                                          </p:stCondLst>
                                        </p:cTn>
                                        <p:tgtEl>
                                          <p:spTgt spid="694">
                                            <p:txEl>
                                              <p:pRg st="410" end="4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Suppose we want to create a new node containing some data D</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the left child should be the sub-tree L</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the right child should be the sub-tree R</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L and R could be empty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tNode *makeNode(int D, tNode *L, tNode *R)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tNode *node = (tNode *) malloc(sizeof(tNode));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 == NULL) { return NULL;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node-&gt;data = 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node-&gt;left = 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node-&gt;right = R;</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node;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698"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3DE53D99-F46B-46C0-B6A8-9CD9000C34C3}"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699"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Creating a node</a:t>
            </a:r>
            <a:endParaRPr b="0" lang="en-IN" sz="1800" spc="-1" strike="noStrike">
              <a:solidFill>
                <a:srgbClr val="000000"/>
              </a:solidFill>
              <a:uFill>
                <a:solidFill>
                  <a:srgbClr val="ffffff"/>
                </a:solidFill>
              </a:uFill>
              <a:latin typeface="Arial"/>
            </a:endParaRPr>
          </a:p>
        </p:txBody>
      </p:sp>
      <p:sp>
        <p:nvSpPr>
          <p:cNvPr id="700" name="CustomShape 4"/>
          <p:cNvSpPr/>
          <p:nvPr/>
        </p:nvSpPr>
        <p:spPr>
          <a:xfrm>
            <a:off x="8055000" y="1905120"/>
            <a:ext cx="474480" cy="560520"/>
          </a:xfrm>
          <a:prstGeom prst="ellipse">
            <a:avLst/>
          </a:prstGeom>
          <a:solidFill>
            <a:srgbClr val="ff00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D</a:t>
            </a:r>
            <a:endParaRPr b="0" lang="en-IN" sz="1800" spc="-1" strike="noStrike">
              <a:solidFill>
                <a:srgbClr val="000000"/>
              </a:solidFill>
              <a:uFill>
                <a:solidFill>
                  <a:srgbClr val="ffffff"/>
                </a:solidFill>
              </a:uFill>
              <a:latin typeface="Arial"/>
            </a:endParaRPr>
          </a:p>
        </p:txBody>
      </p:sp>
      <p:sp>
        <p:nvSpPr>
          <p:cNvPr id="701" name="CustomShape 5"/>
          <p:cNvSpPr/>
          <p:nvPr/>
        </p:nvSpPr>
        <p:spPr>
          <a:xfrm>
            <a:off x="7467480" y="2514600"/>
            <a:ext cx="662040" cy="792720"/>
          </a:xfrm>
          <a:prstGeom prst="triangle">
            <a:avLst>
              <a:gd name="adj" fmla="val 50000"/>
            </a:avLst>
          </a:prstGeom>
          <a:solidFill>
            <a:srgbClr val="ffff00"/>
          </a:solidFill>
          <a:ln w="9360">
            <a:solidFill>
              <a:schemeClr val="tx1"/>
            </a:solidFill>
            <a:round/>
          </a:ln>
        </p:spPr>
        <p:style>
          <a:lnRef idx="0"/>
          <a:fillRef idx="0"/>
          <a:effectRef idx="0"/>
          <a:fontRef idx="minor"/>
        </p:style>
        <p:txBody>
          <a:bodyPr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L</a:t>
            </a:r>
            <a:endParaRPr b="0" lang="en-IN" sz="1800" spc="-1" strike="noStrike">
              <a:solidFill>
                <a:srgbClr val="000000"/>
              </a:solidFill>
              <a:uFill>
                <a:solidFill>
                  <a:srgbClr val="ffffff"/>
                </a:solidFill>
              </a:uFill>
              <a:latin typeface="Arial"/>
            </a:endParaRPr>
          </a:p>
        </p:txBody>
      </p:sp>
      <p:sp>
        <p:nvSpPr>
          <p:cNvPr id="702" name="Line 6"/>
          <p:cNvSpPr/>
          <p:nvPr/>
        </p:nvSpPr>
        <p:spPr>
          <a:xfrm flipH="1">
            <a:off x="7798680" y="2385000"/>
            <a:ext cx="320040" cy="129600"/>
          </a:xfrm>
          <a:prstGeom prst="line">
            <a:avLst/>
          </a:prstGeom>
          <a:ln w="34920">
            <a:solidFill>
              <a:schemeClr val="tx1"/>
            </a:solidFill>
            <a:round/>
          </a:ln>
        </p:spPr>
        <p:style>
          <a:lnRef idx="0"/>
          <a:fillRef idx="0"/>
          <a:effectRef idx="0"/>
          <a:fontRef idx="minor"/>
        </p:style>
      </p:sp>
      <p:sp>
        <p:nvSpPr>
          <p:cNvPr id="703" name="CustomShape 7"/>
          <p:cNvSpPr/>
          <p:nvPr/>
        </p:nvSpPr>
        <p:spPr>
          <a:xfrm>
            <a:off x="8471520" y="2514600"/>
            <a:ext cx="671040" cy="792720"/>
          </a:xfrm>
          <a:prstGeom prst="triangle">
            <a:avLst>
              <a:gd name="adj" fmla="val 50000"/>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R</a:t>
            </a:r>
            <a:endParaRPr b="0" lang="en-IN" sz="1800" spc="-1" strike="noStrike">
              <a:solidFill>
                <a:srgbClr val="000000"/>
              </a:solidFill>
              <a:uFill>
                <a:solidFill>
                  <a:srgbClr val="ffffff"/>
                </a:solidFill>
              </a:uFill>
              <a:latin typeface="Arial"/>
            </a:endParaRPr>
          </a:p>
        </p:txBody>
      </p:sp>
      <p:sp>
        <p:nvSpPr>
          <p:cNvPr id="704" name="Line 8"/>
          <p:cNvSpPr/>
          <p:nvPr/>
        </p:nvSpPr>
        <p:spPr>
          <a:xfrm>
            <a:off x="8466480" y="2385000"/>
            <a:ext cx="340920" cy="129240"/>
          </a:xfrm>
          <a:prstGeom prst="line">
            <a:avLst/>
          </a:prstGeom>
          <a:ln w="34920">
            <a:solidFill>
              <a:schemeClr val="tx1"/>
            </a:solidFill>
            <a:round/>
          </a:ln>
        </p:spPr>
        <p:style>
          <a:lnRef idx="0"/>
          <a:fillRef idx="0"/>
          <a:effectRef idx="0"/>
          <a:fontRef idx="minor"/>
        </p:style>
      </p:sp>
    </p:spTree>
  </p:cSld>
  <p:timing>
    <p:tnLst>
      <p:par>
        <p:cTn id="3609" dur="indefinite" restart="never" nodeType="tmRoot">
          <p:childTnLst>
            <p:seq>
              <p:cTn id="3610" dur="indefinite" nodeType="mainSeq">
                <p:childTnLst>
                  <p:par>
                    <p:cTn id="3611" fill="hold">
                      <p:stCondLst>
                        <p:cond delay="indefinite"/>
                      </p:stCondLst>
                      <p:childTnLst>
                        <p:par>
                          <p:cTn id="3612" fill="hold">
                            <p:stCondLst>
                              <p:cond delay="0"/>
                            </p:stCondLst>
                            <p:childTnLst>
                              <p:par>
                                <p:cTn id="3613" nodeType="clickEffect" fill="hold" presetClass="entr" presetID="1">
                                  <p:stCondLst>
                                    <p:cond delay="0"/>
                                  </p:stCondLst>
                                  <p:childTnLst>
                                    <p:set>
                                      <p:cBhvr>
                                        <p:cTn id="3614" dur="1" fill="hold">
                                          <p:stCondLst>
                                            <p:cond delay="0"/>
                                          </p:stCondLst>
                                        </p:cTn>
                                        <p:tgtEl>
                                          <p:spTgt spid="697">
                                            <p:txEl>
                                              <p:pRg st="1" end="61"/>
                                            </p:txEl>
                                          </p:spTgt>
                                        </p:tgtEl>
                                        <p:attrNameLst>
                                          <p:attrName>style.visibility</p:attrName>
                                        </p:attrNameLst>
                                      </p:cBhvr>
                                      <p:to>
                                        <p:strVal val="visible"/>
                                      </p:to>
                                    </p:set>
                                  </p:childTnLst>
                                </p:cTn>
                              </p:par>
                              <p:par>
                                <p:cTn id="3615" nodeType="withEffect" fill="hold" presetClass="entr" presetID="1">
                                  <p:stCondLst>
                                    <p:cond delay="0"/>
                                  </p:stCondLst>
                                  <p:childTnLst>
                                    <p:set>
                                      <p:cBhvr>
                                        <p:cTn id="3616" dur="1" fill="hold">
                                          <p:stCondLst>
                                            <p:cond delay="0"/>
                                          </p:stCondLst>
                                        </p:cTn>
                                        <p:tgtEl>
                                          <p:spTgt spid="700"/>
                                        </p:tgtEl>
                                        <p:attrNameLst>
                                          <p:attrName>style.visibility</p:attrName>
                                        </p:attrNameLst>
                                      </p:cBhvr>
                                      <p:to>
                                        <p:strVal val="visible"/>
                                      </p:to>
                                    </p:set>
                                  </p:childTnLst>
                                </p:cTn>
                              </p:par>
                            </p:childTnLst>
                          </p:cTn>
                        </p:par>
                      </p:childTnLst>
                    </p:cTn>
                  </p:par>
                  <p:par>
                    <p:cTn id="3617" fill="hold">
                      <p:stCondLst>
                        <p:cond delay="indefinite"/>
                      </p:stCondLst>
                      <p:childTnLst>
                        <p:par>
                          <p:cTn id="3618" fill="hold">
                            <p:stCondLst>
                              <p:cond delay="0"/>
                            </p:stCondLst>
                            <p:childTnLst>
                              <p:par>
                                <p:cTn id="3619" nodeType="clickEffect" fill="hold" presetClass="entr" presetID="1">
                                  <p:stCondLst>
                                    <p:cond delay="0"/>
                                  </p:stCondLst>
                                  <p:childTnLst>
                                    <p:set>
                                      <p:cBhvr>
                                        <p:cTn id="3620" dur="1" fill="hold">
                                          <p:stCondLst>
                                            <p:cond delay="0"/>
                                          </p:stCondLst>
                                        </p:cTn>
                                        <p:tgtEl>
                                          <p:spTgt spid="697">
                                            <p:txEl>
                                              <p:pRg st="369" end="369"/>
                                            </p:txEl>
                                          </p:spTgt>
                                        </p:tgtEl>
                                        <p:attrNameLst>
                                          <p:attrName>style.visibility</p:attrName>
                                        </p:attrNameLst>
                                      </p:cBhvr>
                                      <p:to>
                                        <p:strVal val="visible"/>
                                      </p:to>
                                    </p:set>
                                  </p:childTnLst>
                                </p:cTn>
                              </p:par>
                              <p:par>
                                <p:cTn id="3621" nodeType="withEffect" fill="hold" presetClass="entr" presetID="1">
                                  <p:stCondLst>
                                    <p:cond delay="0"/>
                                  </p:stCondLst>
                                  <p:childTnLst>
                                    <p:set>
                                      <p:cBhvr>
                                        <p:cTn id="3622" dur="1" fill="hold">
                                          <p:stCondLst>
                                            <p:cond delay="0"/>
                                          </p:stCondLst>
                                        </p:cTn>
                                        <p:attrNameLst>
                                          <p:attrName>style.visibility</p:attrName>
                                        </p:attrNameLst>
                                      </p:cBhvr>
                                      <p:to>
                                        <p:strVal val="visible"/>
                                      </p:to>
                                    </p:set>
                                  </p:childTnLst>
                                </p:cTn>
                              </p:par>
                            </p:childTnLst>
                          </p:cTn>
                        </p:par>
                      </p:childTnLst>
                    </p:cTn>
                  </p:par>
                  <p:par>
                    <p:cTn id="3623" fill="hold">
                      <p:stCondLst>
                        <p:cond delay="indefinite"/>
                      </p:stCondLst>
                      <p:childTnLst>
                        <p:par>
                          <p:cTn id="3624" fill="hold">
                            <p:stCondLst>
                              <p:cond delay="0"/>
                            </p:stCondLst>
                            <p:childTnLst>
                              <p:par>
                                <p:cTn id="3625" nodeType="clickEffect" fill="hold" presetClass="entr" presetID="1">
                                  <p:stCondLst>
                                    <p:cond delay="0"/>
                                  </p:stCondLst>
                                  <p:childTnLst>
                                    <p:set>
                                      <p:cBhvr>
                                        <p:cTn id="3626" dur="1" fill="hold">
                                          <p:stCondLst>
                                            <p:cond delay="0"/>
                                          </p:stCondLst>
                                        </p:cTn>
                                        <p:tgtEl>
                                          <p:spTgt spid="697">
                                            <p:txEl>
                                              <p:pRg st="369" end="369"/>
                                            </p:txEl>
                                          </p:spTgt>
                                        </p:tgtEl>
                                        <p:attrNameLst>
                                          <p:attrName>style.visibility</p:attrName>
                                        </p:attrNameLst>
                                      </p:cBhvr>
                                      <p:to>
                                        <p:strVal val="visible"/>
                                      </p:to>
                                    </p:set>
                                  </p:childTnLst>
                                </p:cTn>
                              </p:par>
                              <p:par>
                                <p:cTn id="3627" nodeType="withEffect" fill="hold" presetClass="entr" presetID="1">
                                  <p:stCondLst>
                                    <p:cond delay="0"/>
                                  </p:stCondLst>
                                  <p:childTnLst>
                                    <p:set>
                                      <p:cBhvr>
                                        <p:cTn id="3628" dur="1" fill="hold">
                                          <p:stCondLst>
                                            <p:cond delay="0"/>
                                          </p:stCondLst>
                                        </p:cTn>
                                        <p:attrNameLst>
                                          <p:attrName>style.visibility</p:attrName>
                                        </p:attrNameLst>
                                      </p:cBhvr>
                                      <p:to>
                                        <p:strVal val="visible"/>
                                      </p:to>
                                    </p:set>
                                  </p:childTnLst>
                                </p:cTn>
                              </p:par>
                            </p:childTnLst>
                          </p:cTn>
                        </p:par>
                      </p:childTnLst>
                    </p:cTn>
                  </p:par>
                  <p:par>
                    <p:cTn id="3629" fill="hold">
                      <p:stCondLst>
                        <p:cond delay="indefinite"/>
                      </p:stCondLst>
                      <p:childTnLst>
                        <p:par>
                          <p:cTn id="3630" fill="hold">
                            <p:stCondLst>
                              <p:cond delay="0"/>
                            </p:stCondLst>
                            <p:childTnLst>
                              <p:par>
                                <p:cTn id="3631" nodeType="clickEffect" fill="hold" presetClass="entr" presetID="1">
                                  <p:stCondLst>
                                    <p:cond delay="0"/>
                                  </p:stCondLst>
                                  <p:childTnLst>
                                    <p:set>
                                      <p:cBhvr>
                                        <p:cTn id="3632" dur="1" fill="hold">
                                          <p:stCondLst>
                                            <p:cond delay="0"/>
                                          </p:stCondLst>
                                        </p:cTn>
                                        <p:tgtEl>
                                          <p:spTgt spid="697">
                                            <p:txEl>
                                              <p:pRg st="369" end="369"/>
                                            </p:txEl>
                                          </p:spTgt>
                                        </p:tgtEl>
                                        <p:attrNameLst>
                                          <p:attrName>style.visibility</p:attrName>
                                        </p:attrNameLst>
                                      </p:cBhvr>
                                      <p:to>
                                        <p:strVal val="visible"/>
                                      </p:to>
                                    </p:set>
                                  </p:childTnLst>
                                </p:cTn>
                              </p:par>
                            </p:childTnLst>
                          </p:cTn>
                        </p:par>
                      </p:childTnLst>
                    </p:cTn>
                  </p:par>
                  <p:par>
                    <p:cTn id="3633" fill="hold">
                      <p:stCondLst>
                        <p:cond delay="indefinite"/>
                      </p:stCondLst>
                      <p:childTnLst>
                        <p:par>
                          <p:cTn id="3634" fill="hold">
                            <p:stCondLst>
                              <p:cond delay="0"/>
                            </p:stCondLst>
                            <p:childTnLst>
                              <p:par>
                                <p:cTn id="3635" nodeType="clickEffect" fill="hold" presetClass="entr" presetID="1">
                                  <p:stCondLst>
                                    <p:cond delay="0"/>
                                  </p:stCondLst>
                                  <p:childTnLst>
                                    <p:set>
                                      <p:cBhvr>
                                        <p:cTn id="3636" dur="1" fill="hold">
                                          <p:stCondLst>
                                            <p:cond delay="0"/>
                                          </p:stCondLst>
                                        </p:cTn>
                                        <p:tgtEl>
                                          <p:spTgt spid="697">
                                            <p:txEl>
                                              <p:pRg st="369" end="369"/>
                                            </p:txEl>
                                          </p:spTgt>
                                        </p:tgtEl>
                                        <p:attrNameLst>
                                          <p:attrName>style.visibility</p:attrName>
                                        </p:attrNameLst>
                                      </p:cBhvr>
                                      <p:to>
                                        <p:strVal val="visible"/>
                                      </p:to>
                                    </p:set>
                                  </p:childTnLst>
                                </p:cTn>
                              </p:par>
                              <p:par>
                                <p:cTn id="3637" nodeType="withEffect" fill="hold" presetClass="entr" presetID="1">
                                  <p:stCondLst>
                                    <p:cond delay="0"/>
                                  </p:stCondLst>
                                  <p:childTnLst>
                                    <p:set>
                                      <p:cBhvr>
                                        <p:cTn id="3638" dur="1" fill="hold">
                                          <p:stCondLst>
                                            <p:cond delay="0"/>
                                          </p:stCondLst>
                                        </p:cTn>
                                        <p:tgtEl>
                                          <p:spTgt spid="697">
                                            <p:txEl>
                                              <p:pRg st="369" end="369"/>
                                            </p:txEl>
                                          </p:spTgt>
                                        </p:tgtEl>
                                        <p:attrNameLst>
                                          <p:attrName>style.visibility</p:attrName>
                                        </p:attrNameLst>
                                      </p:cBhvr>
                                      <p:to>
                                        <p:strVal val="visible"/>
                                      </p:to>
                                    </p:set>
                                  </p:childTnLst>
                                </p:cTn>
                              </p:par>
                            </p:childTnLst>
                          </p:cTn>
                        </p:par>
                      </p:childTnLst>
                    </p:cTn>
                  </p:par>
                  <p:par>
                    <p:cTn id="3639" fill="hold">
                      <p:stCondLst>
                        <p:cond delay="indefinite"/>
                      </p:stCondLst>
                      <p:childTnLst>
                        <p:par>
                          <p:cTn id="3640" fill="hold">
                            <p:stCondLst>
                              <p:cond delay="0"/>
                            </p:stCondLst>
                            <p:childTnLst>
                              <p:par>
                                <p:cTn id="3641" nodeType="clickEffect" fill="hold" presetClass="entr" presetID="1">
                                  <p:stCondLst>
                                    <p:cond delay="0"/>
                                  </p:stCondLst>
                                  <p:childTnLst>
                                    <p:set>
                                      <p:cBhvr>
                                        <p:cTn id="3642" dur="1" fill="hold">
                                          <p:stCondLst>
                                            <p:cond delay="0"/>
                                          </p:stCondLst>
                                        </p:cTn>
                                        <p:tgtEl>
                                          <p:spTgt spid="697">
                                            <p:txEl>
                                              <p:pRg st="369" end="369"/>
                                            </p:txEl>
                                          </p:spTgt>
                                        </p:tgtEl>
                                        <p:attrNameLst>
                                          <p:attrName>style.visibility</p:attrName>
                                        </p:attrNameLst>
                                      </p:cBhvr>
                                      <p:to>
                                        <p:strVal val="visible"/>
                                      </p:to>
                                    </p:set>
                                  </p:childTnLst>
                                </p:cTn>
                              </p:par>
                            </p:childTnLst>
                          </p:cTn>
                        </p:par>
                      </p:childTnLst>
                    </p:cTn>
                  </p:par>
                  <p:par>
                    <p:cTn id="3643" fill="hold">
                      <p:stCondLst>
                        <p:cond delay="indefinite"/>
                      </p:stCondLst>
                      <p:childTnLst>
                        <p:par>
                          <p:cTn id="3644" fill="hold">
                            <p:stCondLst>
                              <p:cond delay="0"/>
                            </p:stCondLst>
                            <p:childTnLst>
                              <p:par>
                                <p:cTn id="3645" nodeType="clickEffect" fill="hold" presetClass="entr" presetID="1">
                                  <p:stCondLst>
                                    <p:cond delay="0"/>
                                  </p:stCondLst>
                                  <p:childTnLst>
                                    <p:set>
                                      <p:cBhvr>
                                        <p:cTn id="3646" dur="1" fill="hold">
                                          <p:stCondLst>
                                            <p:cond delay="0"/>
                                          </p:stCondLst>
                                        </p:cTn>
                                        <p:tgtEl>
                                          <p:spTgt spid="697">
                                            <p:txEl>
                                              <p:pRg st="369" end="369"/>
                                            </p:txEl>
                                          </p:spTgt>
                                        </p:tgtEl>
                                        <p:attrNameLst>
                                          <p:attrName>style.visibility</p:attrName>
                                        </p:attrNameLst>
                                      </p:cBhvr>
                                      <p:to>
                                        <p:strVal val="visible"/>
                                      </p:to>
                                    </p:set>
                                  </p:childTnLst>
                                </p:cTn>
                              </p:par>
                            </p:childTnLst>
                          </p:cTn>
                        </p:par>
                      </p:childTnLst>
                    </p:cTn>
                  </p:par>
                  <p:par>
                    <p:cTn id="3647" fill="hold">
                      <p:stCondLst>
                        <p:cond delay="indefinite"/>
                      </p:stCondLst>
                      <p:childTnLst>
                        <p:par>
                          <p:cTn id="3648" fill="hold">
                            <p:stCondLst>
                              <p:cond delay="0"/>
                            </p:stCondLst>
                            <p:childTnLst>
                              <p:par>
                                <p:cTn id="3649" nodeType="clickEffect" fill="hold" presetClass="entr" presetID="1">
                                  <p:stCondLst>
                                    <p:cond delay="0"/>
                                  </p:stCondLst>
                                  <p:childTnLst>
                                    <p:set>
                                      <p:cBhvr>
                                        <p:cTn id="3650" dur="1" fill="hold">
                                          <p:stCondLst>
                                            <p:cond delay="0"/>
                                          </p:stCondLst>
                                        </p:cTn>
                                        <p:tgtEl>
                                          <p:spTgt spid="697">
                                            <p:txEl>
                                              <p:pRg st="369" end="369"/>
                                            </p:txEl>
                                          </p:spTgt>
                                        </p:tgtEl>
                                        <p:attrNameLst>
                                          <p:attrName>style.visibility</p:attrName>
                                        </p:attrNameLst>
                                      </p:cBhvr>
                                      <p:to>
                                        <p:strVal val="visible"/>
                                      </p:to>
                                    </p:set>
                                  </p:childTnLst>
                                </p:cTn>
                              </p:par>
                            </p:childTnLst>
                          </p:cTn>
                        </p:par>
                      </p:childTnLst>
                    </p:cTn>
                  </p:par>
                  <p:par>
                    <p:cTn id="3651" fill="hold">
                      <p:stCondLst>
                        <p:cond delay="indefinite"/>
                      </p:stCondLst>
                      <p:childTnLst>
                        <p:par>
                          <p:cTn id="3652" fill="hold">
                            <p:stCondLst>
                              <p:cond delay="0"/>
                            </p:stCondLst>
                            <p:childTnLst>
                              <p:par>
                                <p:cTn id="3653" nodeType="clickEffect" fill="hold" presetClass="entr" presetID="1">
                                  <p:stCondLst>
                                    <p:cond delay="0"/>
                                  </p:stCondLst>
                                  <p:childTnLst>
                                    <p:set>
                                      <p:cBhvr>
                                        <p:cTn id="3654" dur="1" fill="hold">
                                          <p:stCondLst>
                                            <p:cond delay="0"/>
                                          </p:stCondLst>
                                        </p:cTn>
                                        <p:tgtEl>
                                          <p:spTgt spid="697">
                                            <p:txEl>
                                              <p:pRg st="369" end="369"/>
                                            </p:txEl>
                                          </p:spTgt>
                                        </p:tgtEl>
                                        <p:attrNameLst>
                                          <p:attrName>style.visibility</p:attrName>
                                        </p:attrNameLst>
                                      </p:cBhvr>
                                      <p:to>
                                        <p:strVal val="visible"/>
                                      </p:to>
                                    </p:set>
                                  </p:childTnLst>
                                </p:cTn>
                              </p:par>
                            </p:childTnLst>
                          </p:cTn>
                        </p:par>
                      </p:childTnLst>
                    </p:cTn>
                  </p:par>
                  <p:par>
                    <p:cTn id="3655" fill="hold">
                      <p:stCondLst>
                        <p:cond delay="indefinite"/>
                      </p:stCondLst>
                      <p:childTnLst>
                        <p:par>
                          <p:cTn id="3656" fill="hold">
                            <p:stCondLst>
                              <p:cond delay="0"/>
                            </p:stCondLst>
                            <p:childTnLst>
                              <p:par>
                                <p:cTn id="3657" nodeType="clickEffect" fill="hold" presetClass="entr" presetID="1">
                                  <p:stCondLst>
                                    <p:cond delay="0"/>
                                  </p:stCondLst>
                                  <p:childTnLst>
                                    <p:set>
                                      <p:cBhvr>
                                        <p:cTn id="3658" dur="1" fill="hold">
                                          <p:stCondLst>
                                            <p:cond delay="0"/>
                                          </p:stCondLst>
                                        </p:cTn>
                                        <p:tgtEl>
                                          <p:spTgt spid="697">
                                            <p:txEl>
                                              <p:pRg st="369" end="369"/>
                                            </p:txEl>
                                          </p:spTgt>
                                        </p:tgtEl>
                                        <p:attrNameLst>
                                          <p:attrName>style.visibility</p:attrName>
                                        </p:attrNameLst>
                                      </p:cBhvr>
                                      <p:to>
                                        <p:strVal val="visible"/>
                                      </p:to>
                                    </p:set>
                                  </p:childTnLst>
                                </p:cTn>
                              </p:par>
                            </p:childTnLst>
                          </p:cTn>
                        </p:par>
                      </p:childTnLst>
                    </p:cTn>
                  </p:par>
                  <p:par>
                    <p:cTn id="3659" fill="hold">
                      <p:stCondLst>
                        <p:cond delay="indefinite"/>
                      </p:stCondLst>
                      <p:childTnLst>
                        <p:par>
                          <p:cTn id="3660" fill="hold">
                            <p:stCondLst>
                              <p:cond delay="0"/>
                            </p:stCondLst>
                            <p:childTnLst>
                              <p:par>
                                <p:cTn id="3661" nodeType="clickEffect" fill="hold" presetClass="entr" presetID="1">
                                  <p:stCondLst>
                                    <p:cond delay="0"/>
                                  </p:stCondLst>
                                  <p:childTnLst>
                                    <p:set>
                                      <p:cBhvr>
                                        <p:cTn id="3662" dur="1" fill="hold">
                                          <p:stCondLst>
                                            <p:cond delay="0"/>
                                          </p:stCondLst>
                                        </p:cTn>
                                        <p:tgtEl>
                                          <p:spTgt spid="697">
                                            <p:txEl>
                                              <p:pRg st="369" end="36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What kind of a tree does the following code make?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tNode *makeNode(int D, tNode *L, tNode *R)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code from previous slide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void main()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tNode *n1, *n2, *n3, *n4, *root;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n1 = makeNode(1, NULL, NULL);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n2 = makeNode(2, n1, NULL);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n3 = makeNode(3, NULL, NULL);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n4 = makeNode(4, n3, n2);</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root = makeNode(0, NULL, n4);</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706"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207CBA37-F54D-4C71-A5CF-A00AFCBB0D76}"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707"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Question</a:t>
            </a:r>
            <a:endParaRPr b="0" lang="en-IN" sz="1800" spc="-1" strike="noStrike">
              <a:solidFill>
                <a:srgbClr val="000000"/>
              </a:solidFill>
              <a:uFill>
                <a:solidFill>
                  <a:srgbClr val="ffffff"/>
                </a:solidFill>
              </a:uFill>
              <a:latin typeface="Arial"/>
            </a:endParaRPr>
          </a:p>
        </p:txBody>
      </p:sp>
      <p:sp>
        <p:nvSpPr>
          <p:cNvPr id="708" name="CustomShape 4"/>
          <p:cNvSpPr/>
          <p:nvPr/>
        </p:nvSpPr>
        <p:spPr>
          <a:xfrm>
            <a:off x="8208000" y="4112280"/>
            <a:ext cx="474480" cy="560520"/>
          </a:xfrm>
          <a:prstGeom prst="ellipse">
            <a:avLst/>
          </a:prstGeom>
          <a:solidFill>
            <a:schemeClr val="accent3">
              <a:lumMod val="75000"/>
            </a:schemeClr>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4</a:t>
            </a:r>
            <a:endParaRPr b="0" lang="en-IN" sz="1800" spc="-1" strike="noStrike">
              <a:solidFill>
                <a:srgbClr val="000000"/>
              </a:solidFill>
              <a:uFill>
                <a:solidFill>
                  <a:srgbClr val="ffffff"/>
                </a:solidFill>
              </a:uFill>
              <a:latin typeface="Arial"/>
            </a:endParaRPr>
          </a:p>
        </p:txBody>
      </p:sp>
      <p:sp>
        <p:nvSpPr>
          <p:cNvPr id="709" name="Line 5"/>
          <p:cNvSpPr/>
          <p:nvPr/>
        </p:nvSpPr>
        <p:spPr>
          <a:xfrm flipH="1">
            <a:off x="8064360" y="4592160"/>
            <a:ext cx="212760" cy="276120"/>
          </a:xfrm>
          <a:prstGeom prst="line">
            <a:avLst/>
          </a:prstGeom>
          <a:ln w="34920">
            <a:solidFill>
              <a:schemeClr val="tx1"/>
            </a:solidFill>
            <a:round/>
          </a:ln>
        </p:spPr>
        <p:style>
          <a:lnRef idx="0"/>
          <a:fillRef idx="0"/>
          <a:effectRef idx="0"/>
          <a:fontRef idx="minor"/>
        </p:style>
      </p:sp>
      <p:sp>
        <p:nvSpPr>
          <p:cNvPr id="710" name="Line 6"/>
          <p:cNvSpPr/>
          <p:nvPr/>
        </p:nvSpPr>
        <p:spPr>
          <a:xfrm>
            <a:off x="8613720" y="4592160"/>
            <a:ext cx="346320" cy="276120"/>
          </a:xfrm>
          <a:prstGeom prst="line">
            <a:avLst/>
          </a:prstGeom>
          <a:ln w="34920">
            <a:solidFill>
              <a:schemeClr val="tx1"/>
            </a:solidFill>
            <a:round/>
          </a:ln>
        </p:spPr>
        <p:style>
          <a:lnRef idx="0"/>
          <a:fillRef idx="0"/>
          <a:effectRef idx="0"/>
          <a:fontRef idx="minor"/>
        </p:style>
      </p:sp>
      <p:sp>
        <p:nvSpPr>
          <p:cNvPr id="711" name="CustomShape 7"/>
          <p:cNvSpPr/>
          <p:nvPr/>
        </p:nvSpPr>
        <p:spPr>
          <a:xfrm>
            <a:off x="7826760" y="486828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712" name="CustomShape 8"/>
          <p:cNvSpPr/>
          <p:nvPr/>
        </p:nvSpPr>
        <p:spPr>
          <a:xfrm>
            <a:off x="8439840" y="5676480"/>
            <a:ext cx="474480" cy="56052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p:txBody>
      </p:sp>
      <p:sp>
        <p:nvSpPr>
          <p:cNvPr id="713" name="CustomShape 9"/>
          <p:cNvSpPr/>
          <p:nvPr/>
        </p:nvSpPr>
        <p:spPr>
          <a:xfrm>
            <a:off x="7772760" y="3352680"/>
            <a:ext cx="474480" cy="560520"/>
          </a:xfrm>
          <a:prstGeom prst="ellipse">
            <a:avLst/>
          </a:prstGeom>
          <a:solidFill>
            <a:srgbClr val="ff00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0</a:t>
            </a:r>
            <a:endParaRPr b="0" lang="en-IN" sz="1800" spc="-1" strike="noStrike">
              <a:solidFill>
                <a:srgbClr val="000000"/>
              </a:solidFill>
              <a:uFill>
                <a:solidFill>
                  <a:srgbClr val="ffffff"/>
                </a:solidFill>
              </a:uFill>
              <a:latin typeface="Arial"/>
            </a:endParaRPr>
          </a:p>
        </p:txBody>
      </p:sp>
      <p:sp>
        <p:nvSpPr>
          <p:cNvPr id="714" name="Line 10"/>
          <p:cNvSpPr/>
          <p:nvPr/>
        </p:nvSpPr>
        <p:spPr>
          <a:xfrm>
            <a:off x="8178480" y="3832920"/>
            <a:ext cx="266760" cy="279000"/>
          </a:xfrm>
          <a:prstGeom prst="line">
            <a:avLst/>
          </a:prstGeom>
          <a:ln w="34920">
            <a:solidFill>
              <a:schemeClr val="tx1"/>
            </a:solidFill>
            <a:round/>
          </a:ln>
        </p:spPr>
        <p:style>
          <a:lnRef idx="0"/>
          <a:fillRef idx="0"/>
          <a:effectRef idx="0"/>
          <a:fontRef idx="minor"/>
        </p:style>
      </p:sp>
      <p:sp>
        <p:nvSpPr>
          <p:cNvPr id="715" name="CustomShape 11"/>
          <p:cNvSpPr/>
          <p:nvPr/>
        </p:nvSpPr>
        <p:spPr>
          <a:xfrm>
            <a:off x="8722440" y="486828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2</a:t>
            </a:r>
            <a:endParaRPr b="0" lang="en-IN" sz="1800" spc="-1" strike="noStrike">
              <a:solidFill>
                <a:srgbClr val="000000"/>
              </a:solidFill>
              <a:uFill>
                <a:solidFill>
                  <a:srgbClr val="ffffff"/>
                </a:solidFill>
              </a:uFill>
              <a:latin typeface="Arial"/>
            </a:endParaRPr>
          </a:p>
        </p:txBody>
      </p:sp>
      <p:sp>
        <p:nvSpPr>
          <p:cNvPr id="716" name="Line 12"/>
          <p:cNvSpPr/>
          <p:nvPr/>
        </p:nvSpPr>
        <p:spPr>
          <a:xfrm flipH="1">
            <a:off x="8677080" y="5348520"/>
            <a:ext cx="114480" cy="327960"/>
          </a:xfrm>
          <a:prstGeom prst="line">
            <a:avLst/>
          </a:prstGeom>
          <a:ln w="34920">
            <a:solidFill>
              <a:schemeClr val="tx1"/>
            </a:solidFill>
            <a:round/>
          </a:ln>
        </p:spPr>
        <p:style>
          <a:lnRef idx="0"/>
          <a:fillRef idx="0"/>
          <a:effectRef idx="0"/>
          <a:fontRef idx="minor"/>
        </p:style>
      </p:sp>
    </p:spTree>
  </p:cSld>
  <p:timing>
    <p:tnLst>
      <p:par>
        <p:cTn id="3663" dur="indefinite" restart="never" nodeType="tmRoot">
          <p:childTnLst>
            <p:seq>
              <p:cTn id="3664" dur="indefinite" nodeType="mainSeq">
                <p:childTnLst>
                  <p:par>
                    <p:cTn id="3665" fill="hold">
                      <p:stCondLst>
                        <p:cond delay="indefinite"/>
                      </p:stCondLst>
                      <p:childTnLst>
                        <p:par>
                          <p:cTn id="3666" fill="hold">
                            <p:stCondLst>
                              <p:cond delay="0"/>
                            </p:stCondLst>
                            <p:childTnLst>
                              <p:par>
                                <p:cTn id="3667" nodeType="clickEffect" fill="hold" presetClass="entr" presetID="1">
                                  <p:stCondLst>
                                    <p:cond delay="0"/>
                                  </p:stCondLst>
                                  <p:childTnLst>
                                    <p:set>
                                      <p:cBhvr>
                                        <p:cTn id="3668" dur="1" fill="hold">
                                          <p:stCondLst>
                                            <p:cond delay="0"/>
                                          </p:stCondLst>
                                        </p:cTn>
                                        <p:tgtEl>
                                          <p:spTgt spid="705">
                                            <p:txEl>
                                              <p:pRg st="1" end="51"/>
                                            </p:txEl>
                                          </p:spTgt>
                                        </p:tgtEl>
                                        <p:attrNameLst>
                                          <p:attrName>style.visibility</p:attrName>
                                        </p:attrNameLst>
                                      </p:cBhvr>
                                      <p:to>
                                        <p:strVal val="visible"/>
                                      </p:to>
                                    </p:set>
                                  </p:childTnLst>
                                </p:cTn>
                              </p:par>
                            </p:childTnLst>
                          </p:cTn>
                        </p:par>
                      </p:childTnLst>
                    </p:cTn>
                  </p:par>
                  <p:par>
                    <p:cTn id="3669" fill="hold">
                      <p:stCondLst>
                        <p:cond delay="indefinite"/>
                      </p:stCondLst>
                      <p:childTnLst>
                        <p:par>
                          <p:cTn id="3670" fill="hold">
                            <p:stCondLst>
                              <p:cond delay="0"/>
                            </p:stCondLst>
                            <p:childTnLst>
                              <p:par>
                                <p:cTn id="3671" nodeType="clickEffect" fill="hold" presetClass="entr" presetID="1">
                                  <p:stCondLst>
                                    <p:cond delay="0"/>
                                  </p:stCondLst>
                                  <p:childTnLst>
                                    <p:set>
                                      <p:cBhvr>
                                        <p:cTn id="3672" dur="1" fill="hold">
                                          <p:stCondLst>
                                            <p:cond delay="0"/>
                                          </p:stCondLst>
                                        </p:cTn>
                                        <p:tgtEl>
                                          <p:spTgt spid="705">
                                            <p:txEl>
                                              <p:pRg st="338" end="338"/>
                                            </p:txEl>
                                          </p:spTgt>
                                        </p:tgtEl>
                                        <p:attrNameLst>
                                          <p:attrName>style.visibility</p:attrName>
                                        </p:attrNameLst>
                                      </p:cBhvr>
                                      <p:to>
                                        <p:strVal val="visible"/>
                                      </p:to>
                                    </p:set>
                                  </p:childTnLst>
                                </p:cTn>
                              </p:par>
                              <p:par>
                                <p:cTn id="3673" nodeType="withEffect" fill="hold" presetClass="entr" presetID="1">
                                  <p:stCondLst>
                                    <p:cond delay="0"/>
                                  </p:stCondLst>
                                  <p:childTnLst>
                                    <p:set>
                                      <p:cBhvr>
                                        <p:cTn id="3674" dur="1" fill="hold">
                                          <p:stCondLst>
                                            <p:cond delay="0"/>
                                          </p:stCondLst>
                                        </p:cTn>
                                        <p:tgtEl>
                                          <p:spTgt spid="705">
                                            <p:txEl>
                                              <p:pRg st="338" end="338"/>
                                            </p:txEl>
                                          </p:spTgt>
                                        </p:tgtEl>
                                        <p:attrNameLst>
                                          <p:attrName>style.visibility</p:attrName>
                                        </p:attrNameLst>
                                      </p:cBhvr>
                                      <p:to>
                                        <p:strVal val="visible"/>
                                      </p:to>
                                    </p:set>
                                  </p:childTnLst>
                                </p:cTn>
                              </p:par>
                              <p:par>
                                <p:cTn id="3675" nodeType="withEffect" fill="hold" presetClass="entr" presetID="1">
                                  <p:stCondLst>
                                    <p:cond delay="0"/>
                                  </p:stCondLst>
                                  <p:childTnLst>
                                    <p:set>
                                      <p:cBhvr>
                                        <p:cTn id="3676" dur="1" fill="hold">
                                          <p:stCondLst>
                                            <p:cond delay="0"/>
                                          </p:stCondLst>
                                        </p:cTn>
                                        <p:tgtEl>
                                          <p:spTgt spid="705">
                                            <p:txEl>
                                              <p:pRg st="338" end="338"/>
                                            </p:txEl>
                                          </p:spTgt>
                                        </p:tgtEl>
                                        <p:attrNameLst>
                                          <p:attrName>style.visibility</p:attrName>
                                        </p:attrNameLst>
                                      </p:cBhvr>
                                      <p:to>
                                        <p:strVal val="visible"/>
                                      </p:to>
                                    </p:set>
                                  </p:childTnLst>
                                </p:cTn>
                              </p:par>
                            </p:childTnLst>
                          </p:cTn>
                        </p:par>
                      </p:childTnLst>
                    </p:cTn>
                  </p:par>
                  <p:par>
                    <p:cTn id="3677" fill="hold">
                      <p:stCondLst>
                        <p:cond delay="indefinite"/>
                      </p:stCondLst>
                      <p:childTnLst>
                        <p:par>
                          <p:cTn id="3678" fill="hold">
                            <p:stCondLst>
                              <p:cond delay="0"/>
                            </p:stCondLst>
                            <p:childTnLst>
                              <p:par>
                                <p:cTn id="3679" nodeType="clickEffect" fill="hold" presetClass="entr" presetID="1">
                                  <p:stCondLst>
                                    <p:cond delay="0"/>
                                  </p:stCondLst>
                                  <p:childTnLst>
                                    <p:set>
                                      <p:cBhvr>
                                        <p:cTn id="3680" dur="1" fill="hold">
                                          <p:stCondLst>
                                            <p:cond delay="0"/>
                                          </p:stCondLst>
                                        </p:cTn>
                                        <p:tgtEl>
                                          <p:spTgt spid="705">
                                            <p:txEl>
                                              <p:pRg st="338" end="338"/>
                                            </p:txEl>
                                          </p:spTgt>
                                        </p:tgtEl>
                                        <p:attrNameLst>
                                          <p:attrName>style.visibility</p:attrName>
                                        </p:attrNameLst>
                                      </p:cBhvr>
                                      <p:to>
                                        <p:strVal val="visible"/>
                                      </p:to>
                                    </p:set>
                                  </p:childTnLst>
                                </p:cTn>
                              </p:par>
                              <p:par>
                                <p:cTn id="3681" nodeType="withEffect" fill="hold" presetClass="entr" presetID="1">
                                  <p:stCondLst>
                                    <p:cond delay="0"/>
                                  </p:stCondLst>
                                  <p:childTnLst>
                                    <p:set>
                                      <p:cBhvr>
                                        <p:cTn id="3682" dur="1" fill="hold">
                                          <p:stCondLst>
                                            <p:cond delay="0"/>
                                          </p:stCondLst>
                                        </p:cTn>
                                        <p:tgtEl>
                                          <p:spTgt spid="705">
                                            <p:txEl>
                                              <p:pRg st="338" end="338"/>
                                            </p:txEl>
                                          </p:spTgt>
                                        </p:tgtEl>
                                        <p:attrNameLst>
                                          <p:attrName>style.visibility</p:attrName>
                                        </p:attrNameLst>
                                      </p:cBhvr>
                                      <p:to>
                                        <p:strVal val="visible"/>
                                      </p:to>
                                    </p:set>
                                  </p:childTnLst>
                                </p:cTn>
                              </p:par>
                            </p:childTnLst>
                          </p:cTn>
                        </p:par>
                      </p:childTnLst>
                    </p:cTn>
                  </p:par>
                  <p:par>
                    <p:cTn id="3683" fill="hold">
                      <p:stCondLst>
                        <p:cond delay="indefinite"/>
                      </p:stCondLst>
                      <p:childTnLst>
                        <p:par>
                          <p:cTn id="3684" fill="hold">
                            <p:stCondLst>
                              <p:cond delay="0"/>
                            </p:stCondLst>
                            <p:childTnLst>
                              <p:par>
                                <p:cTn id="3685" nodeType="clickEffect" fill="hold" presetClass="entr" presetID="1">
                                  <p:stCondLst>
                                    <p:cond delay="0"/>
                                  </p:stCondLst>
                                  <p:childTnLst>
                                    <p:set>
                                      <p:cBhvr>
                                        <p:cTn id="3686" dur="1" fill="hold">
                                          <p:stCondLst>
                                            <p:cond delay="0"/>
                                          </p:stCondLst>
                                        </p:cTn>
                                        <p:tgtEl>
                                          <p:spTgt spid="705">
                                            <p:txEl>
                                              <p:pRg st="338" end="338"/>
                                            </p:txEl>
                                          </p:spTgt>
                                        </p:tgtEl>
                                        <p:attrNameLst>
                                          <p:attrName>style.visibility</p:attrName>
                                        </p:attrNameLst>
                                      </p:cBhvr>
                                      <p:to>
                                        <p:strVal val="visible"/>
                                      </p:to>
                                    </p:set>
                                  </p:childTnLst>
                                </p:cTn>
                              </p:par>
                            </p:childTnLst>
                          </p:cTn>
                        </p:par>
                      </p:childTnLst>
                    </p:cTn>
                  </p:par>
                  <p:par>
                    <p:cTn id="3687" fill="hold">
                      <p:stCondLst>
                        <p:cond delay="indefinite"/>
                      </p:stCondLst>
                      <p:childTnLst>
                        <p:par>
                          <p:cTn id="3688" fill="hold">
                            <p:stCondLst>
                              <p:cond delay="0"/>
                            </p:stCondLst>
                            <p:childTnLst>
                              <p:par>
                                <p:cTn id="3689" nodeType="clickEffect" fill="hold" presetClass="entr" presetID="1">
                                  <p:stCondLst>
                                    <p:cond delay="0"/>
                                  </p:stCondLst>
                                  <p:childTnLst>
                                    <p:set>
                                      <p:cBhvr>
                                        <p:cTn id="3690" dur="1" fill="hold">
                                          <p:stCondLst>
                                            <p:cond delay="0"/>
                                          </p:stCondLst>
                                        </p:cTn>
                                        <p:tgtEl>
                                          <p:spTgt spid="705">
                                            <p:txEl>
                                              <p:pRg st="338" end="338"/>
                                            </p:txEl>
                                          </p:spTgt>
                                        </p:tgtEl>
                                        <p:attrNameLst>
                                          <p:attrName>style.visibility</p:attrName>
                                        </p:attrNameLst>
                                      </p:cBhvr>
                                      <p:to>
                                        <p:strVal val="visible"/>
                                      </p:to>
                                    </p:set>
                                  </p:childTnLst>
                                </p:cTn>
                              </p:par>
                            </p:childTnLst>
                          </p:cTn>
                        </p:par>
                      </p:childTnLst>
                    </p:cTn>
                  </p:par>
                  <p:par>
                    <p:cTn id="3691" fill="hold">
                      <p:stCondLst>
                        <p:cond delay="indefinite"/>
                      </p:stCondLst>
                      <p:childTnLst>
                        <p:par>
                          <p:cTn id="3692" fill="hold">
                            <p:stCondLst>
                              <p:cond delay="0"/>
                            </p:stCondLst>
                            <p:childTnLst>
                              <p:par>
                                <p:cTn id="3693" nodeType="clickEffect" fill="hold" presetClass="entr" presetID="1">
                                  <p:stCondLst>
                                    <p:cond delay="0"/>
                                  </p:stCondLst>
                                  <p:childTnLst>
                                    <p:set>
                                      <p:cBhvr>
                                        <p:cTn id="3694" dur="1" fill="hold">
                                          <p:stCondLst>
                                            <p:cond delay="0"/>
                                          </p:stCondLst>
                                        </p:cTn>
                                        <p:tgtEl>
                                          <p:spTgt spid="705">
                                            <p:txEl>
                                              <p:pRg st="338" end="338"/>
                                            </p:txEl>
                                          </p:spTgt>
                                        </p:tgtEl>
                                        <p:attrNameLst>
                                          <p:attrName>style.visibility</p:attrName>
                                        </p:attrNameLst>
                                      </p:cBhvr>
                                      <p:to>
                                        <p:strVal val="visible"/>
                                      </p:to>
                                    </p:set>
                                  </p:childTnLst>
                                </p:cTn>
                              </p:par>
                            </p:childTnLst>
                          </p:cTn>
                        </p:par>
                      </p:childTnLst>
                    </p:cTn>
                  </p:par>
                  <p:par>
                    <p:cTn id="3695" fill="hold">
                      <p:stCondLst>
                        <p:cond delay="indefinite"/>
                      </p:stCondLst>
                      <p:childTnLst>
                        <p:par>
                          <p:cTn id="3696" fill="hold">
                            <p:stCondLst>
                              <p:cond delay="0"/>
                            </p:stCondLst>
                            <p:childTnLst>
                              <p:par>
                                <p:cTn id="3697" nodeType="clickEffect" fill="hold" presetClass="entr" presetID="1">
                                  <p:stCondLst>
                                    <p:cond delay="0"/>
                                  </p:stCondLst>
                                  <p:childTnLst>
                                    <p:set>
                                      <p:cBhvr>
                                        <p:cTn id="3698" dur="1" fill="hold">
                                          <p:stCondLst>
                                            <p:cond delay="0"/>
                                          </p:stCondLst>
                                        </p:cTn>
                                        <p:tgtEl>
                                          <p:spTgt spid="705">
                                            <p:txEl>
                                              <p:pRg st="338" end="338"/>
                                            </p:txEl>
                                          </p:spTgt>
                                        </p:tgtEl>
                                        <p:attrNameLst>
                                          <p:attrName>style.visibility</p:attrName>
                                        </p:attrNameLst>
                                      </p:cBhvr>
                                      <p:to>
                                        <p:strVal val="visible"/>
                                      </p:to>
                                    </p:set>
                                  </p:childTnLst>
                                </p:cTn>
                              </p:par>
                            </p:childTnLst>
                          </p:cTn>
                        </p:par>
                      </p:childTnLst>
                    </p:cTn>
                  </p:par>
                  <p:par>
                    <p:cTn id="3699" fill="hold">
                      <p:stCondLst>
                        <p:cond delay="indefinite"/>
                      </p:stCondLst>
                      <p:childTnLst>
                        <p:par>
                          <p:cTn id="3700" fill="hold">
                            <p:stCondLst>
                              <p:cond delay="0"/>
                            </p:stCondLst>
                            <p:childTnLst>
                              <p:par>
                                <p:cTn id="3701" nodeType="clickEffect" fill="hold" presetClass="entr" presetID="1">
                                  <p:stCondLst>
                                    <p:cond delay="0"/>
                                  </p:stCondLst>
                                  <p:childTnLst>
                                    <p:set>
                                      <p:cBhvr>
                                        <p:cTn id="3702" dur="1" fill="hold">
                                          <p:stCondLst>
                                            <p:cond delay="0"/>
                                          </p:stCondLst>
                                        </p:cTn>
                                        <p:tgtEl>
                                          <p:spTgt spid="705">
                                            <p:txEl>
                                              <p:pRg st="338" end="338"/>
                                            </p:txEl>
                                          </p:spTgt>
                                        </p:tgtEl>
                                        <p:attrNameLst>
                                          <p:attrName>style.visibility</p:attrName>
                                        </p:attrNameLst>
                                      </p:cBhvr>
                                      <p:to>
                                        <p:strVal val="visible"/>
                                      </p:to>
                                    </p:set>
                                  </p:childTnLst>
                                </p:cTn>
                              </p:par>
                            </p:childTnLst>
                          </p:cTn>
                        </p:par>
                      </p:childTnLst>
                    </p:cTn>
                  </p:par>
                  <p:par>
                    <p:cTn id="3703" fill="hold">
                      <p:stCondLst>
                        <p:cond delay="indefinite"/>
                      </p:stCondLst>
                      <p:childTnLst>
                        <p:par>
                          <p:cTn id="3704" fill="hold">
                            <p:stCondLst>
                              <p:cond delay="0"/>
                            </p:stCondLst>
                            <p:childTnLst>
                              <p:par>
                                <p:cTn id="3705" nodeType="clickEffect" fill="hold" presetClass="entr" presetID="1">
                                  <p:stCondLst>
                                    <p:cond delay="0"/>
                                  </p:stCondLst>
                                  <p:childTnLst>
                                    <p:set>
                                      <p:cBhvr>
                                        <p:cTn id="3706" dur="1" fill="hold">
                                          <p:stCondLst>
                                            <p:cond delay="0"/>
                                          </p:stCondLst>
                                        </p:cTn>
                                        <p:tgtEl>
                                          <p:spTgt spid="705">
                                            <p:txEl>
                                              <p:pRg st="338" end="338"/>
                                            </p:txEl>
                                          </p:spTgt>
                                        </p:tgtEl>
                                        <p:attrNameLst>
                                          <p:attrName>style.visibility</p:attrName>
                                        </p:attrNameLst>
                                      </p:cBhvr>
                                      <p:to>
                                        <p:strVal val="visible"/>
                                      </p:to>
                                    </p:set>
                                  </p:childTnLst>
                                </p:cTn>
                              </p:par>
                            </p:childTnLst>
                          </p:cTn>
                        </p:par>
                      </p:childTnLst>
                    </p:cTn>
                  </p:par>
                  <p:par>
                    <p:cTn id="3707" fill="hold">
                      <p:stCondLst>
                        <p:cond delay="indefinite"/>
                      </p:stCondLst>
                      <p:childTnLst>
                        <p:par>
                          <p:cTn id="3708" fill="hold">
                            <p:stCondLst>
                              <p:cond delay="0"/>
                            </p:stCondLst>
                            <p:childTnLst>
                              <p:par>
                                <p:cTn id="3709" nodeType="clickEffect" fill="hold" presetClass="entr" presetID="1">
                                  <p:stCondLst>
                                    <p:cond delay="0"/>
                                  </p:stCondLst>
                                  <p:childTnLst>
                                    <p:set>
                                      <p:cBhvr>
                                        <p:cTn id="3710" dur="1" fill="hold">
                                          <p:stCondLst>
                                            <p:cond delay="0"/>
                                          </p:stCondLst>
                                        </p:cTn>
                                        <p:tgtEl>
                                          <p:spTgt spid="712"/>
                                        </p:tgtEl>
                                        <p:attrNameLst>
                                          <p:attrName>style.visibility</p:attrName>
                                        </p:attrNameLst>
                                      </p:cBhvr>
                                      <p:to>
                                        <p:strVal val="visible"/>
                                      </p:to>
                                    </p:set>
                                  </p:childTnLst>
                                </p:cTn>
                              </p:par>
                            </p:childTnLst>
                          </p:cTn>
                        </p:par>
                      </p:childTnLst>
                    </p:cTn>
                  </p:par>
                  <p:par>
                    <p:cTn id="3711" fill="hold">
                      <p:stCondLst>
                        <p:cond delay="indefinite"/>
                      </p:stCondLst>
                      <p:childTnLst>
                        <p:par>
                          <p:cTn id="3712" fill="hold">
                            <p:stCondLst>
                              <p:cond delay="0"/>
                            </p:stCondLst>
                            <p:childTnLst>
                              <p:par>
                                <p:cTn id="3713" nodeType="clickEffect" fill="hold" presetClass="entr" presetID="1">
                                  <p:stCondLst>
                                    <p:cond delay="0"/>
                                  </p:stCondLst>
                                  <p:childTnLst>
                                    <p:set>
                                      <p:cBhvr>
                                        <p:cTn id="3714" dur="1" fill="hold">
                                          <p:stCondLst>
                                            <p:cond delay="0"/>
                                          </p:stCondLst>
                                        </p:cTn>
                                        <p:attrNameLst>
                                          <p:attrName>style.visibility</p:attrName>
                                        </p:attrNameLst>
                                      </p:cBhvr>
                                      <p:to>
                                        <p:strVal val="visible"/>
                                      </p:to>
                                    </p:set>
                                  </p:childTnLst>
                                </p:cTn>
                              </p:par>
                            </p:childTnLst>
                          </p:cTn>
                        </p:par>
                      </p:childTnLst>
                    </p:cTn>
                  </p:par>
                  <p:par>
                    <p:cTn id="3715" fill="hold">
                      <p:stCondLst>
                        <p:cond delay="indefinite"/>
                      </p:stCondLst>
                      <p:childTnLst>
                        <p:par>
                          <p:cTn id="3716" fill="hold">
                            <p:stCondLst>
                              <p:cond delay="0"/>
                            </p:stCondLst>
                            <p:childTnLst>
                              <p:par>
                                <p:cTn id="3717" nodeType="clickEffect" fill="hold" presetClass="entr" presetID="1">
                                  <p:stCondLst>
                                    <p:cond delay="0"/>
                                  </p:stCondLst>
                                  <p:childTnLst>
                                    <p:set>
                                      <p:cBhvr>
                                        <p:cTn id="3718" dur="1" fill="hold">
                                          <p:stCondLst>
                                            <p:cond delay="0"/>
                                          </p:stCondLst>
                                        </p:cTn>
                                        <p:tgtEl>
                                          <p:spTgt spid="711"/>
                                        </p:tgtEl>
                                        <p:attrNameLst>
                                          <p:attrName>style.visibility</p:attrName>
                                        </p:attrNameLst>
                                      </p:cBhvr>
                                      <p:to>
                                        <p:strVal val="visible"/>
                                      </p:to>
                                    </p:set>
                                  </p:childTnLst>
                                </p:cTn>
                              </p:par>
                            </p:childTnLst>
                          </p:cTn>
                        </p:par>
                      </p:childTnLst>
                    </p:cTn>
                  </p:par>
                  <p:par>
                    <p:cTn id="3719" fill="hold">
                      <p:stCondLst>
                        <p:cond delay="indefinite"/>
                      </p:stCondLst>
                      <p:childTnLst>
                        <p:par>
                          <p:cTn id="3720" fill="hold">
                            <p:stCondLst>
                              <p:cond delay="0"/>
                            </p:stCondLst>
                            <p:childTnLst>
                              <p:par>
                                <p:cTn id="3721" nodeType="clickEffect" fill="hold" presetClass="entr" presetID="1">
                                  <p:stCondLst>
                                    <p:cond delay="0"/>
                                  </p:stCondLst>
                                  <p:childTnLst>
                                    <p:set>
                                      <p:cBhvr>
                                        <p:cTn id="3722" dur="1" fill="hold">
                                          <p:stCondLst>
                                            <p:cond delay="0"/>
                                          </p:stCondLst>
                                        </p:cTn>
                                        <p:attrNameLst>
                                          <p:attrName>style.visibility</p:attrName>
                                        </p:attrNameLst>
                                      </p:cBhvr>
                                      <p:to>
                                        <p:strVal val="visible"/>
                                      </p:to>
                                    </p:set>
                                  </p:childTnLst>
                                </p:cTn>
                              </p:par>
                            </p:childTnLst>
                          </p:cTn>
                        </p:par>
                      </p:childTnLst>
                    </p:cTn>
                  </p:par>
                  <p:par>
                    <p:cTn id="3723" fill="hold">
                      <p:stCondLst>
                        <p:cond delay="indefinite"/>
                      </p:stCondLst>
                      <p:childTnLst>
                        <p:par>
                          <p:cTn id="3724" fill="hold">
                            <p:stCondLst>
                              <p:cond delay="0"/>
                            </p:stCondLst>
                            <p:childTnLst>
                              <p:par>
                                <p:cTn id="3725" nodeType="clickEffect" fill="hold" presetClass="entr" presetID="1">
                                  <p:stCondLst>
                                    <p:cond delay="0"/>
                                  </p:stCondLst>
                                  <p:childTnLst>
                                    <p:set>
                                      <p:cBhvr>
                                        <p:cTn id="3726" dur="1" fill="hold">
                                          <p:stCondLst>
                                            <p:cond delay="0"/>
                                          </p:stCondLst>
                                        </p:cTn>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Suppose we want to print all nodes in a tree: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void forall(tNode *node)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 == NULL) { return;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printf("%d\n", node-&gt;data);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forall(node-&gt;left);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forall(node-&gt;right);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Question 1: What happens on this?</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Question 2: How about with this change?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first version: </a:t>
            </a:r>
            <a:r>
              <a:rPr b="0" lang="en-IN" sz="2000" spc="-1" strike="noStrike">
                <a:solidFill>
                  <a:srgbClr val="0000ff"/>
                </a:solidFill>
                <a:uFill>
                  <a:solidFill>
                    <a:srgbClr val="ffffff"/>
                  </a:solidFill>
                </a:uFill>
                <a:latin typeface="Trebuchet MS"/>
                <a:ea typeface="ＭＳ Ｐゴシック"/>
              </a:rPr>
              <a:t>preorder</a:t>
            </a:r>
            <a:r>
              <a:rPr b="0" lang="en-IN" sz="2000" spc="-1" strike="noStrike">
                <a:solidFill>
                  <a:srgbClr val="000000"/>
                </a:solidFill>
                <a:uFill>
                  <a:solidFill>
                    <a:srgbClr val="ffffff"/>
                  </a:solidFill>
                </a:uFill>
                <a:latin typeface="Trebuchet MS"/>
                <a:ea typeface="ＭＳ Ｐゴシック"/>
              </a:rPr>
              <a:t> traversal</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(this, left, right)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second version: </a:t>
            </a:r>
            <a:r>
              <a:rPr b="0" lang="en-IN" sz="2000" spc="-1" strike="noStrike">
                <a:solidFill>
                  <a:srgbClr val="0000ff"/>
                </a:solidFill>
                <a:uFill>
                  <a:solidFill>
                    <a:srgbClr val="ffffff"/>
                  </a:solidFill>
                </a:uFill>
                <a:latin typeface="Trebuchet MS"/>
                <a:ea typeface="ＭＳ Ｐゴシック"/>
              </a:rPr>
              <a:t>inorder</a:t>
            </a:r>
            <a:r>
              <a:rPr b="0" lang="en-IN" sz="2000" spc="-1" strike="noStrike">
                <a:solidFill>
                  <a:srgbClr val="000000"/>
                </a:solidFill>
                <a:uFill>
                  <a:solidFill>
                    <a:srgbClr val="ffffff"/>
                  </a:solidFill>
                </a:uFill>
                <a:latin typeface="Trebuchet MS"/>
                <a:ea typeface="ＭＳ Ｐゴシック"/>
              </a:rPr>
              <a:t> traversal</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(left, this, right)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also: </a:t>
            </a:r>
            <a:r>
              <a:rPr b="0" lang="en-IN" sz="2000" spc="-1" strike="noStrike">
                <a:solidFill>
                  <a:srgbClr val="0000ff"/>
                </a:solidFill>
                <a:uFill>
                  <a:solidFill>
                    <a:srgbClr val="ffffff"/>
                  </a:solidFill>
                </a:uFill>
                <a:latin typeface="Trebuchet MS"/>
                <a:ea typeface="ＭＳ Ｐゴシック"/>
              </a:rPr>
              <a:t>postorder</a:t>
            </a:r>
            <a:r>
              <a:rPr b="0" lang="en-IN" sz="2000" spc="-1" strike="noStrike">
                <a:solidFill>
                  <a:srgbClr val="000000"/>
                </a:solidFill>
                <a:uFill>
                  <a:solidFill>
                    <a:srgbClr val="ffffff"/>
                  </a:solidFill>
                </a:uFill>
                <a:latin typeface="Trebuchet MS"/>
                <a:ea typeface="ＭＳ Ｐゴシック"/>
              </a:rPr>
              <a:t> traversal</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(left, right, this)</a:t>
            </a:r>
            <a:endParaRPr b="0" lang="en-IN" sz="1800" spc="-1" strike="noStrike">
              <a:solidFill>
                <a:srgbClr val="000000"/>
              </a:solidFill>
              <a:uFill>
                <a:solidFill>
                  <a:srgbClr val="ffffff"/>
                </a:solidFill>
              </a:uFill>
              <a:latin typeface="Arial"/>
            </a:endParaRPr>
          </a:p>
        </p:txBody>
      </p:sp>
      <p:sp>
        <p:nvSpPr>
          <p:cNvPr id="718"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7DB59804-5A07-48EA-9171-79DB781F6D54}"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719"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Simplified forall function for trees</a:t>
            </a:r>
            <a:endParaRPr b="0" lang="en-IN" sz="1800" spc="-1" strike="noStrike">
              <a:solidFill>
                <a:srgbClr val="000000"/>
              </a:solidFill>
              <a:uFill>
                <a:solidFill>
                  <a:srgbClr val="ffffff"/>
                </a:solidFill>
              </a:uFill>
              <a:latin typeface="Arial"/>
            </a:endParaRPr>
          </a:p>
        </p:txBody>
      </p:sp>
      <p:sp>
        <p:nvSpPr>
          <p:cNvPr id="720" name="CustomShape 4"/>
          <p:cNvSpPr/>
          <p:nvPr/>
        </p:nvSpPr>
        <p:spPr>
          <a:xfrm>
            <a:off x="8360280" y="2597400"/>
            <a:ext cx="474480" cy="560520"/>
          </a:xfrm>
          <a:prstGeom prst="ellipse">
            <a:avLst/>
          </a:prstGeom>
          <a:solidFill>
            <a:schemeClr val="accent3">
              <a:lumMod val="75000"/>
            </a:schemeClr>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4</a:t>
            </a:r>
            <a:endParaRPr b="0" lang="en-IN" sz="1800" spc="-1" strike="noStrike">
              <a:solidFill>
                <a:srgbClr val="000000"/>
              </a:solidFill>
              <a:uFill>
                <a:solidFill>
                  <a:srgbClr val="ffffff"/>
                </a:solidFill>
              </a:uFill>
              <a:latin typeface="Arial"/>
            </a:endParaRPr>
          </a:p>
        </p:txBody>
      </p:sp>
      <p:sp>
        <p:nvSpPr>
          <p:cNvPr id="721" name="Line 5"/>
          <p:cNvSpPr/>
          <p:nvPr/>
        </p:nvSpPr>
        <p:spPr>
          <a:xfrm flipH="1">
            <a:off x="8216640" y="3077280"/>
            <a:ext cx="212760" cy="276120"/>
          </a:xfrm>
          <a:prstGeom prst="line">
            <a:avLst/>
          </a:prstGeom>
          <a:ln w="34920">
            <a:solidFill>
              <a:schemeClr val="tx1"/>
            </a:solidFill>
            <a:round/>
          </a:ln>
        </p:spPr>
        <p:style>
          <a:lnRef idx="0"/>
          <a:fillRef idx="0"/>
          <a:effectRef idx="0"/>
          <a:fontRef idx="minor"/>
        </p:style>
      </p:sp>
      <p:sp>
        <p:nvSpPr>
          <p:cNvPr id="722" name="Line 6"/>
          <p:cNvSpPr/>
          <p:nvPr/>
        </p:nvSpPr>
        <p:spPr>
          <a:xfrm>
            <a:off x="8766000" y="3077280"/>
            <a:ext cx="346320" cy="276120"/>
          </a:xfrm>
          <a:prstGeom prst="line">
            <a:avLst/>
          </a:prstGeom>
          <a:ln w="34920">
            <a:solidFill>
              <a:schemeClr val="tx1"/>
            </a:solidFill>
            <a:round/>
          </a:ln>
        </p:spPr>
        <p:style>
          <a:lnRef idx="0"/>
          <a:fillRef idx="0"/>
          <a:effectRef idx="0"/>
          <a:fontRef idx="minor"/>
        </p:style>
      </p:sp>
      <p:sp>
        <p:nvSpPr>
          <p:cNvPr id="723" name="CustomShape 7"/>
          <p:cNvSpPr/>
          <p:nvPr/>
        </p:nvSpPr>
        <p:spPr>
          <a:xfrm>
            <a:off x="7979400" y="335376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724" name="CustomShape 8"/>
          <p:cNvSpPr/>
          <p:nvPr/>
        </p:nvSpPr>
        <p:spPr>
          <a:xfrm>
            <a:off x="8592120" y="4161600"/>
            <a:ext cx="474480" cy="56052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p:txBody>
      </p:sp>
      <p:sp>
        <p:nvSpPr>
          <p:cNvPr id="725" name="CustomShape 9"/>
          <p:cNvSpPr/>
          <p:nvPr/>
        </p:nvSpPr>
        <p:spPr>
          <a:xfrm>
            <a:off x="7925040" y="1838160"/>
            <a:ext cx="474480" cy="560520"/>
          </a:xfrm>
          <a:prstGeom prst="ellipse">
            <a:avLst/>
          </a:prstGeom>
          <a:solidFill>
            <a:srgbClr val="ff00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0</a:t>
            </a:r>
            <a:endParaRPr b="0" lang="en-IN" sz="1800" spc="-1" strike="noStrike">
              <a:solidFill>
                <a:srgbClr val="000000"/>
              </a:solidFill>
              <a:uFill>
                <a:solidFill>
                  <a:srgbClr val="ffffff"/>
                </a:solidFill>
              </a:uFill>
              <a:latin typeface="Arial"/>
            </a:endParaRPr>
          </a:p>
        </p:txBody>
      </p:sp>
      <p:sp>
        <p:nvSpPr>
          <p:cNvPr id="726" name="Line 10"/>
          <p:cNvSpPr/>
          <p:nvPr/>
        </p:nvSpPr>
        <p:spPr>
          <a:xfrm>
            <a:off x="8331120" y="2318040"/>
            <a:ext cx="266760" cy="279000"/>
          </a:xfrm>
          <a:prstGeom prst="line">
            <a:avLst/>
          </a:prstGeom>
          <a:ln w="34920">
            <a:solidFill>
              <a:schemeClr val="tx1"/>
            </a:solidFill>
            <a:round/>
          </a:ln>
        </p:spPr>
        <p:style>
          <a:lnRef idx="0"/>
          <a:fillRef idx="0"/>
          <a:effectRef idx="0"/>
          <a:fontRef idx="minor"/>
        </p:style>
      </p:sp>
      <p:sp>
        <p:nvSpPr>
          <p:cNvPr id="727" name="CustomShape 11"/>
          <p:cNvSpPr/>
          <p:nvPr/>
        </p:nvSpPr>
        <p:spPr>
          <a:xfrm>
            <a:off x="8874720" y="335376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2</a:t>
            </a:r>
            <a:endParaRPr b="0" lang="en-IN" sz="1800" spc="-1" strike="noStrike">
              <a:solidFill>
                <a:srgbClr val="000000"/>
              </a:solidFill>
              <a:uFill>
                <a:solidFill>
                  <a:srgbClr val="ffffff"/>
                </a:solidFill>
              </a:uFill>
              <a:latin typeface="Arial"/>
            </a:endParaRPr>
          </a:p>
        </p:txBody>
      </p:sp>
      <p:sp>
        <p:nvSpPr>
          <p:cNvPr id="728" name="Line 12"/>
          <p:cNvSpPr/>
          <p:nvPr/>
        </p:nvSpPr>
        <p:spPr>
          <a:xfrm flipH="1">
            <a:off x="8829720" y="3833640"/>
            <a:ext cx="114120" cy="327960"/>
          </a:xfrm>
          <a:prstGeom prst="line">
            <a:avLst/>
          </a:prstGeom>
          <a:ln w="34920">
            <a:solidFill>
              <a:schemeClr val="tx1"/>
            </a:solidFill>
            <a:round/>
          </a:ln>
        </p:spPr>
        <p:style>
          <a:lnRef idx="0"/>
          <a:fillRef idx="0"/>
          <a:effectRef idx="0"/>
          <a:fontRef idx="minor"/>
        </p:style>
      </p:sp>
      <p:sp>
        <p:nvSpPr>
          <p:cNvPr id="729" name="CustomShape 13"/>
          <p:cNvSpPr/>
          <p:nvPr/>
        </p:nvSpPr>
        <p:spPr>
          <a:xfrm>
            <a:off x="1385640" y="3020040"/>
            <a:ext cx="4176360" cy="298080"/>
          </a:xfrm>
          <a:prstGeom prst="roundRect">
            <a:avLst>
              <a:gd name="adj" fmla="val 16667"/>
            </a:avLst>
          </a:prstGeom>
          <a:solidFill>
            <a:srgbClr val="ffff00">
              <a:alpha val="40000"/>
            </a:srgbClr>
          </a:solidFill>
          <a:ln w="38160">
            <a:solidFill>
              <a:srgbClr val="ff0000"/>
            </a:solidFill>
            <a:round/>
          </a:ln>
        </p:spPr>
        <p:style>
          <a:lnRef idx="0"/>
          <a:fillRef idx="0"/>
          <a:effectRef idx="0"/>
          <a:fontRef idx="minor"/>
        </p:style>
      </p:sp>
      <p:sp>
        <p:nvSpPr>
          <p:cNvPr id="730" name="CustomShape 14"/>
          <p:cNvSpPr/>
          <p:nvPr/>
        </p:nvSpPr>
        <p:spPr>
          <a:xfrm>
            <a:off x="1371600" y="3395160"/>
            <a:ext cx="4190400" cy="281880"/>
          </a:xfrm>
          <a:prstGeom prst="roundRect">
            <a:avLst>
              <a:gd name="adj" fmla="val 16667"/>
            </a:avLst>
          </a:prstGeom>
          <a:solidFill>
            <a:srgbClr val="92d050">
              <a:alpha val="40000"/>
            </a:srgbClr>
          </a:solidFill>
          <a:ln w="38160">
            <a:solidFill>
              <a:srgbClr val="ff0000"/>
            </a:solidFill>
            <a:round/>
          </a:ln>
        </p:spPr>
        <p:style>
          <a:lnRef idx="0"/>
          <a:fillRef idx="0"/>
          <a:effectRef idx="0"/>
          <a:fontRef idx="minor"/>
        </p:style>
      </p:sp>
      <p:sp>
        <p:nvSpPr>
          <p:cNvPr id="731" name="CustomShape 15"/>
          <p:cNvSpPr/>
          <p:nvPr/>
        </p:nvSpPr>
        <p:spPr>
          <a:xfrm>
            <a:off x="1385640" y="3747960"/>
            <a:ext cx="4176360" cy="282600"/>
          </a:xfrm>
          <a:prstGeom prst="roundRect">
            <a:avLst>
              <a:gd name="adj" fmla="val 16667"/>
            </a:avLst>
          </a:prstGeom>
          <a:solidFill>
            <a:srgbClr val="00b0f0">
              <a:alpha val="40000"/>
            </a:srgbClr>
          </a:solidFill>
          <a:ln w="38160">
            <a:solidFill>
              <a:srgbClr val="ff0000"/>
            </a:solidFill>
            <a:round/>
          </a:ln>
        </p:spPr>
        <p:style>
          <a:lnRef idx="0"/>
          <a:fillRef idx="0"/>
          <a:effectRef idx="0"/>
          <a:fontRef idx="minor"/>
        </p:style>
      </p:sp>
      <p:sp>
        <p:nvSpPr>
          <p:cNvPr id="732" name="CustomShape 16"/>
          <p:cNvSpPr/>
          <p:nvPr/>
        </p:nvSpPr>
        <p:spPr>
          <a:xfrm rot="10800000">
            <a:off x="1623960" y="4090320"/>
            <a:ext cx="328320" cy="584640"/>
          </a:xfrm>
          <a:prstGeom prst="curvedLeftArrow">
            <a:avLst>
              <a:gd name="adj1" fmla="val 25000"/>
              <a:gd name="adj2" fmla="val 50000"/>
              <a:gd name="adj3" fmla="val 25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a:gradFill>
          <a:ln w="9360">
            <a:solidFill>
              <a:schemeClr val="tx1"/>
            </a:solidFill>
            <a:round/>
          </a:ln>
        </p:spPr>
        <p:style>
          <a:lnRef idx="0"/>
          <a:fillRef idx="0"/>
          <a:effectRef idx="0"/>
          <a:fontRef idx="minor"/>
        </p:style>
      </p:sp>
    </p:spTree>
  </p:cSld>
  <p:timing>
    <p:tnLst>
      <p:par>
        <p:cTn id="3727" dur="indefinite" restart="never" nodeType="tmRoot">
          <p:childTnLst>
            <p:seq>
              <p:cTn id="3728" dur="indefinite" nodeType="mainSeq">
                <p:childTnLst>
                  <p:par>
                    <p:cTn id="3729" fill="hold">
                      <p:stCondLst>
                        <p:cond delay="indefinite"/>
                      </p:stCondLst>
                      <p:childTnLst>
                        <p:par>
                          <p:cTn id="3730" fill="hold">
                            <p:stCondLst>
                              <p:cond delay="0"/>
                            </p:stCondLst>
                            <p:childTnLst>
                              <p:par>
                                <p:cTn id="3731" nodeType="clickEffect" fill="hold" presetClass="entr" presetID="1">
                                  <p:stCondLst>
                                    <p:cond delay="0"/>
                                  </p:stCondLst>
                                  <p:childTnLst>
                                    <p:set>
                                      <p:cBhvr>
                                        <p:cTn id="3732" dur="1" fill="hold">
                                          <p:stCondLst>
                                            <p:cond delay="0"/>
                                          </p:stCondLst>
                                        </p:cTn>
                                        <p:tgtEl>
                                          <p:spTgt spid="717">
                                            <p:txEl>
                                              <p:pRg st="1" end="47"/>
                                            </p:txEl>
                                          </p:spTgt>
                                        </p:tgtEl>
                                        <p:attrNameLst>
                                          <p:attrName>style.visibility</p:attrName>
                                        </p:attrNameLst>
                                      </p:cBhvr>
                                      <p:to>
                                        <p:strVal val="visible"/>
                                      </p:to>
                                    </p:set>
                                  </p:childTnLst>
                                </p:cTn>
                              </p:par>
                            </p:childTnLst>
                          </p:cTn>
                        </p:par>
                      </p:childTnLst>
                    </p:cTn>
                  </p:par>
                  <p:par>
                    <p:cTn id="3733" fill="hold">
                      <p:stCondLst>
                        <p:cond delay="indefinite"/>
                      </p:stCondLst>
                      <p:childTnLst>
                        <p:par>
                          <p:cTn id="3734" fill="hold">
                            <p:stCondLst>
                              <p:cond delay="0"/>
                            </p:stCondLst>
                            <p:childTnLst>
                              <p:par>
                                <p:cTn id="3735" nodeType="clickEffect" fill="hold" presetClass="entr" presetID="1">
                                  <p:stCondLst>
                                    <p:cond delay="0"/>
                                  </p:stCondLst>
                                  <p:childTnLst>
                                    <p:set>
                                      <p:cBhvr>
                                        <p:cTn id="3736" dur="1" fill="hold">
                                          <p:stCondLst>
                                            <p:cond delay="0"/>
                                          </p:stCondLst>
                                        </p:cTn>
                                        <p:tgtEl>
                                          <p:spTgt spid="717">
                                            <p:txEl>
                                              <p:pRg st="413" end="413"/>
                                            </p:txEl>
                                          </p:spTgt>
                                        </p:tgtEl>
                                        <p:attrNameLst>
                                          <p:attrName>style.visibility</p:attrName>
                                        </p:attrNameLst>
                                      </p:cBhvr>
                                      <p:to>
                                        <p:strVal val="visible"/>
                                      </p:to>
                                    </p:set>
                                  </p:childTnLst>
                                </p:cTn>
                              </p:par>
                              <p:par>
                                <p:cTn id="3737" nodeType="withEffect" fill="hold" presetClass="entr" presetID="1">
                                  <p:stCondLst>
                                    <p:cond delay="0"/>
                                  </p:stCondLst>
                                  <p:childTnLst>
                                    <p:set>
                                      <p:cBhvr>
                                        <p:cTn id="3738" dur="1" fill="hold">
                                          <p:stCondLst>
                                            <p:cond delay="0"/>
                                          </p:stCondLst>
                                        </p:cTn>
                                        <p:tgtEl>
                                          <p:spTgt spid="717">
                                            <p:txEl>
                                              <p:pRg st="413" end="413"/>
                                            </p:txEl>
                                          </p:spTgt>
                                        </p:tgtEl>
                                        <p:attrNameLst>
                                          <p:attrName>style.visibility</p:attrName>
                                        </p:attrNameLst>
                                      </p:cBhvr>
                                      <p:to>
                                        <p:strVal val="visible"/>
                                      </p:to>
                                    </p:set>
                                  </p:childTnLst>
                                </p:cTn>
                              </p:par>
                            </p:childTnLst>
                          </p:cTn>
                        </p:par>
                      </p:childTnLst>
                    </p:cTn>
                  </p:par>
                  <p:par>
                    <p:cTn id="3739" fill="hold">
                      <p:stCondLst>
                        <p:cond delay="indefinite"/>
                      </p:stCondLst>
                      <p:childTnLst>
                        <p:par>
                          <p:cTn id="3740" fill="hold">
                            <p:stCondLst>
                              <p:cond delay="0"/>
                            </p:stCondLst>
                            <p:childTnLst>
                              <p:par>
                                <p:cTn id="3741" nodeType="clickEffect" fill="hold" presetClass="entr" presetID="1">
                                  <p:stCondLst>
                                    <p:cond delay="0"/>
                                  </p:stCondLst>
                                  <p:childTnLst>
                                    <p:set>
                                      <p:cBhvr>
                                        <p:cTn id="3742" dur="1" fill="hold">
                                          <p:stCondLst>
                                            <p:cond delay="0"/>
                                          </p:stCondLst>
                                        </p:cTn>
                                        <p:tgtEl>
                                          <p:spTgt spid="717">
                                            <p:txEl>
                                              <p:pRg st="413" end="413"/>
                                            </p:txEl>
                                          </p:spTgt>
                                        </p:tgtEl>
                                        <p:attrNameLst>
                                          <p:attrName>style.visibility</p:attrName>
                                        </p:attrNameLst>
                                      </p:cBhvr>
                                      <p:to>
                                        <p:strVal val="visible"/>
                                      </p:to>
                                    </p:set>
                                  </p:childTnLst>
                                </p:cTn>
                              </p:par>
                            </p:childTnLst>
                          </p:cTn>
                        </p:par>
                      </p:childTnLst>
                    </p:cTn>
                  </p:par>
                  <p:par>
                    <p:cTn id="3743" fill="hold">
                      <p:stCondLst>
                        <p:cond delay="indefinite"/>
                      </p:stCondLst>
                      <p:childTnLst>
                        <p:par>
                          <p:cTn id="3744" fill="hold">
                            <p:stCondLst>
                              <p:cond delay="0"/>
                            </p:stCondLst>
                            <p:childTnLst>
                              <p:par>
                                <p:cTn id="3745" nodeType="clickEffect" fill="hold" presetClass="entr" presetID="1">
                                  <p:stCondLst>
                                    <p:cond delay="0"/>
                                  </p:stCondLst>
                                  <p:childTnLst>
                                    <p:set>
                                      <p:cBhvr>
                                        <p:cTn id="3746" dur="1" fill="hold">
                                          <p:stCondLst>
                                            <p:cond delay="0"/>
                                          </p:stCondLst>
                                        </p:cTn>
                                        <p:tgtEl>
                                          <p:spTgt spid="717">
                                            <p:txEl>
                                              <p:pRg st="413" end="413"/>
                                            </p:txEl>
                                          </p:spTgt>
                                        </p:tgtEl>
                                        <p:attrNameLst>
                                          <p:attrName>style.visibility</p:attrName>
                                        </p:attrNameLst>
                                      </p:cBhvr>
                                      <p:to>
                                        <p:strVal val="visible"/>
                                      </p:to>
                                    </p:set>
                                  </p:childTnLst>
                                </p:cTn>
                              </p:par>
                            </p:childTnLst>
                          </p:cTn>
                        </p:par>
                      </p:childTnLst>
                    </p:cTn>
                  </p:par>
                  <p:par>
                    <p:cTn id="3747" fill="hold">
                      <p:stCondLst>
                        <p:cond delay="indefinite"/>
                      </p:stCondLst>
                      <p:childTnLst>
                        <p:par>
                          <p:cTn id="3748" fill="hold">
                            <p:stCondLst>
                              <p:cond delay="0"/>
                            </p:stCondLst>
                            <p:childTnLst>
                              <p:par>
                                <p:cTn id="3749" nodeType="clickEffect" fill="hold" presetClass="entr" presetID="1">
                                  <p:stCondLst>
                                    <p:cond delay="0"/>
                                  </p:stCondLst>
                                  <p:childTnLst>
                                    <p:set>
                                      <p:cBhvr>
                                        <p:cTn id="3750" dur="1" fill="hold">
                                          <p:stCondLst>
                                            <p:cond delay="0"/>
                                          </p:stCondLst>
                                        </p:cTn>
                                        <p:tgtEl>
                                          <p:spTgt spid="717">
                                            <p:txEl>
                                              <p:pRg st="413" end="413"/>
                                            </p:txEl>
                                          </p:spTgt>
                                        </p:tgtEl>
                                        <p:attrNameLst>
                                          <p:attrName>style.visibility</p:attrName>
                                        </p:attrNameLst>
                                      </p:cBhvr>
                                      <p:to>
                                        <p:strVal val="visible"/>
                                      </p:to>
                                    </p:set>
                                  </p:childTnLst>
                                </p:cTn>
                              </p:par>
                            </p:childTnLst>
                          </p:cTn>
                        </p:par>
                      </p:childTnLst>
                    </p:cTn>
                  </p:par>
                  <p:par>
                    <p:cTn id="3751" fill="hold">
                      <p:stCondLst>
                        <p:cond delay="indefinite"/>
                      </p:stCondLst>
                      <p:childTnLst>
                        <p:par>
                          <p:cTn id="3752" fill="hold">
                            <p:stCondLst>
                              <p:cond delay="0"/>
                            </p:stCondLst>
                            <p:childTnLst>
                              <p:par>
                                <p:cTn id="3753" nodeType="clickEffect" fill="hold" presetClass="entr" presetID="1">
                                  <p:stCondLst>
                                    <p:cond delay="0"/>
                                  </p:stCondLst>
                                  <p:childTnLst>
                                    <p:set>
                                      <p:cBhvr>
                                        <p:cTn id="3754" dur="1" fill="hold">
                                          <p:stCondLst>
                                            <p:cond delay="0"/>
                                          </p:stCondLst>
                                        </p:cTn>
                                        <p:tgtEl>
                                          <p:spTgt spid="717">
                                            <p:txEl>
                                              <p:pRg st="413" end="413"/>
                                            </p:txEl>
                                          </p:spTgt>
                                        </p:tgtEl>
                                        <p:attrNameLst>
                                          <p:attrName>style.visibility</p:attrName>
                                        </p:attrNameLst>
                                      </p:cBhvr>
                                      <p:to>
                                        <p:strVal val="visible"/>
                                      </p:to>
                                    </p:set>
                                  </p:childTnLst>
                                </p:cTn>
                              </p:par>
                            </p:childTnLst>
                          </p:cTn>
                        </p:par>
                      </p:childTnLst>
                    </p:cTn>
                  </p:par>
                  <p:par>
                    <p:cTn id="3755" fill="hold">
                      <p:stCondLst>
                        <p:cond delay="indefinite"/>
                      </p:stCondLst>
                      <p:childTnLst>
                        <p:par>
                          <p:cTn id="3756" fill="hold">
                            <p:stCondLst>
                              <p:cond delay="0"/>
                            </p:stCondLst>
                            <p:childTnLst>
                              <p:par>
                                <p:cTn id="3757" nodeType="clickEffect" fill="hold" presetClass="entr" presetID="1">
                                  <p:stCondLst>
                                    <p:cond delay="0"/>
                                  </p:stCondLst>
                                  <p:childTnLst>
                                    <p:set>
                                      <p:cBhvr>
                                        <p:cTn id="3758" dur="1" fill="hold">
                                          <p:stCondLst>
                                            <p:cond delay="0"/>
                                          </p:stCondLst>
                                        </p:cTn>
                                        <p:tgtEl>
                                          <p:spTgt spid="717">
                                            <p:txEl>
                                              <p:pRg st="413" end="413"/>
                                            </p:txEl>
                                          </p:spTgt>
                                        </p:tgtEl>
                                        <p:attrNameLst>
                                          <p:attrName>style.visibility</p:attrName>
                                        </p:attrNameLst>
                                      </p:cBhvr>
                                      <p:to>
                                        <p:strVal val="visible"/>
                                      </p:to>
                                    </p:set>
                                  </p:childTnLst>
                                </p:cTn>
                              </p:par>
                            </p:childTnLst>
                          </p:cTn>
                        </p:par>
                      </p:childTnLst>
                    </p:cTn>
                  </p:par>
                  <p:par>
                    <p:cTn id="3759" fill="hold">
                      <p:stCondLst>
                        <p:cond delay="indefinite"/>
                      </p:stCondLst>
                      <p:childTnLst>
                        <p:par>
                          <p:cTn id="3760" fill="hold">
                            <p:stCondLst>
                              <p:cond delay="0"/>
                            </p:stCondLst>
                            <p:childTnLst>
                              <p:par>
                                <p:cTn id="3761" nodeType="clickEffect" fill="hold" presetClass="entr" presetID="1">
                                  <p:stCondLst>
                                    <p:cond delay="0"/>
                                  </p:stCondLst>
                                  <p:childTnLst>
                                    <p:set>
                                      <p:cBhvr>
                                        <p:cTn id="3762" dur="1" fill="hold">
                                          <p:stCondLst>
                                            <p:cond delay="0"/>
                                          </p:stCondLst>
                                        </p:cTn>
                                        <p:attrNameLst>
                                          <p:attrName>style.visibility</p:attrName>
                                        </p:attrNameLst>
                                      </p:cBhvr>
                                      <p:to>
                                        <p:strVal val="visible"/>
                                      </p:to>
                                    </p:set>
                                  </p:childTnLst>
                                </p:cTn>
                              </p:par>
                            </p:childTnLst>
                          </p:cTn>
                        </p:par>
                      </p:childTnLst>
                    </p:cTn>
                  </p:par>
                  <p:par>
                    <p:cTn id="3763" fill="hold">
                      <p:stCondLst>
                        <p:cond delay="indefinite"/>
                      </p:stCondLst>
                      <p:childTnLst>
                        <p:par>
                          <p:cTn id="3764" fill="hold">
                            <p:stCondLst>
                              <p:cond delay="0"/>
                            </p:stCondLst>
                            <p:childTnLst>
                              <p:par>
                                <p:cTn id="3765" nodeType="clickEffect" fill="hold" presetClass="entr" presetID="1">
                                  <p:stCondLst>
                                    <p:cond delay="0"/>
                                  </p:stCondLst>
                                  <p:childTnLst>
                                    <p:set>
                                      <p:cBhvr>
                                        <p:cTn id="3766" dur="1" fill="hold">
                                          <p:stCondLst>
                                            <p:cond delay="0"/>
                                          </p:stCondLst>
                                        </p:cTn>
                                        <p:tgtEl>
                                          <p:spTgt spid="729"/>
                                        </p:tgtEl>
                                        <p:attrNameLst>
                                          <p:attrName>style.visibility</p:attrName>
                                        </p:attrNameLst>
                                      </p:cBhvr>
                                      <p:to>
                                        <p:strVal val="visible"/>
                                      </p:to>
                                    </p:set>
                                  </p:childTnLst>
                                </p:cTn>
                              </p:par>
                            </p:childTnLst>
                          </p:cTn>
                        </p:par>
                      </p:childTnLst>
                    </p:cTn>
                  </p:par>
                  <p:par>
                    <p:cTn id="3767" fill="hold">
                      <p:stCondLst>
                        <p:cond delay="indefinite"/>
                      </p:stCondLst>
                      <p:childTnLst>
                        <p:par>
                          <p:cTn id="3768" fill="hold">
                            <p:stCondLst>
                              <p:cond delay="0"/>
                            </p:stCondLst>
                            <p:childTnLst>
                              <p:par>
                                <p:cTn id="3769" nodeType="clickEffect" fill="hold" presetClass="entr" presetID="1">
                                  <p:stCondLst>
                                    <p:cond delay="0"/>
                                  </p:stCondLst>
                                  <p:childTnLst>
                                    <p:set>
                                      <p:cBhvr>
                                        <p:cTn id="3770" dur="1" fill="hold">
                                          <p:stCondLst>
                                            <p:cond delay="0"/>
                                          </p:stCondLst>
                                        </p:cTn>
                                        <p:tgtEl>
                                          <p:spTgt spid="730"/>
                                        </p:tgtEl>
                                        <p:attrNameLst>
                                          <p:attrName>style.visibility</p:attrName>
                                        </p:attrNameLst>
                                      </p:cBhvr>
                                      <p:to>
                                        <p:strVal val="visible"/>
                                      </p:to>
                                    </p:set>
                                  </p:childTnLst>
                                </p:cTn>
                              </p:par>
                            </p:childTnLst>
                          </p:cTn>
                        </p:par>
                      </p:childTnLst>
                    </p:cTn>
                  </p:par>
                  <p:par>
                    <p:cTn id="3771" fill="hold">
                      <p:stCondLst>
                        <p:cond delay="indefinite"/>
                      </p:stCondLst>
                      <p:childTnLst>
                        <p:par>
                          <p:cTn id="3772" fill="hold">
                            <p:stCondLst>
                              <p:cond delay="0"/>
                            </p:stCondLst>
                            <p:childTnLst>
                              <p:par>
                                <p:cTn id="3773" nodeType="clickEffect" fill="hold" presetClass="entr" presetID="1">
                                  <p:stCondLst>
                                    <p:cond delay="0"/>
                                  </p:stCondLst>
                                  <p:childTnLst>
                                    <p:set>
                                      <p:cBhvr>
                                        <p:cTn id="3774" dur="1" fill="hold">
                                          <p:stCondLst>
                                            <p:cond delay="0"/>
                                          </p:stCondLst>
                                        </p:cTn>
                                        <p:tgtEl>
                                          <p:spTgt spid="731"/>
                                        </p:tgtEl>
                                        <p:attrNameLst>
                                          <p:attrName>style.visibility</p:attrName>
                                        </p:attrNameLst>
                                      </p:cBhvr>
                                      <p:to>
                                        <p:strVal val="visible"/>
                                      </p:to>
                                    </p:set>
                                  </p:childTnLst>
                                </p:cTn>
                              </p:par>
                            </p:childTnLst>
                          </p:cTn>
                        </p:par>
                      </p:childTnLst>
                    </p:cTn>
                  </p:par>
                  <p:par>
                    <p:cTn id="3775" fill="hold">
                      <p:stCondLst>
                        <p:cond delay="indefinite"/>
                      </p:stCondLst>
                      <p:childTnLst>
                        <p:par>
                          <p:cTn id="3776" fill="hold">
                            <p:stCondLst>
                              <p:cond delay="0"/>
                            </p:stCondLst>
                            <p:childTnLst>
                              <p:par>
                                <p:cTn id="3777" nodeType="clickEffect" fill="hold" presetClass="entr" presetID="1">
                                  <p:stCondLst>
                                    <p:cond delay="0"/>
                                  </p:stCondLst>
                                  <p:childTnLst>
                                    <p:set>
                                      <p:cBhvr>
                                        <p:cTn id="3778" dur="1" fill="hold">
                                          <p:stCondLst>
                                            <p:cond delay="0"/>
                                          </p:stCondLst>
                                        </p:cTn>
                                        <p:tgtEl>
                                          <p:spTgt spid="717">
                                            <p:txEl>
                                              <p:pRg st="413" end="413"/>
                                            </p:txEl>
                                          </p:spTgt>
                                        </p:tgtEl>
                                        <p:attrNameLst>
                                          <p:attrName>style.visibility</p:attrName>
                                        </p:attrNameLst>
                                      </p:cBhvr>
                                      <p:to>
                                        <p:strVal val="visible"/>
                                      </p:to>
                                    </p:set>
                                  </p:childTnLst>
                                </p:cTn>
                              </p:par>
                              <p:par>
                                <p:cTn id="3779" nodeType="withEffect" fill="hold" presetClass="entr" presetID="1">
                                  <p:stCondLst>
                                    <p:cond delay="0"/>
                                  </p:stCondLst>
                                  <p:childTnLst>
                                    <p:set>
                                      <p:cBhvr>
                                        <p:cTn id="3780" dur="1" fill="hold">
                                          <p:stCondLst>
                                            <p:cond delay="0"/>
                                          </p:stCondLst>
                                        </p:cTn>
                                        <p:tgtEl>
                                          <p:spTgt spid="732"/>
                                        </p:tgtEl>
                                        <p:attrNameLst>
                                          <p:attrName>style.visibility</p:attrName>
                                        </p:attrNameLst>
                                      </p:cBhvr>
                                      <p:to>
                                        <p:strVal val="visible"/>
                                      </p:to>
                                    </p:set>
                                  </p:childTnLst>
                                </p:cTn>
                              </p:par>
                            </p:childTnLst>
                          </p:cTn>
                        </p:par>
                      </p:childTnLst>
                    </p:cTn>
                  </p:par>
                  <p:par>
                    <p:cTn id="3781" fill="hold">
                      <p:stCondLst>
                        <p:cond delay="indefinite"/>
                      </p:stCondLst>
                      <p:childTnLst>
                        <p:par>
                          <p:cTn id="3782" fill="hold">
                            <p:stCondLst>
                              <p:cond delay="0"/>
                            </p:stCondLst>
                            <p:childTnLst>
                              <p:par>
                                <p:cTn id="3783" nodeType="clickEffect" fill="hold" presetClass="entr" presetID="1">
                                  <p:stCondLst>
                                    <p:cond delay="0"/>
                                  </p:stCondLst>
                                  <p:childTnLst>
                                    <p:set>
                                      <p:cBhvr>
                                        <p:cTn id="3784" dur="1" fill="hold">
                                          <p:stCondLst>
                                            <p:cond delay="0"/>
                                          </p:stCondLst>
                                        </p:cTn>
                                        <p:tgtEl>
                                          <p:spTgt spid="717">
                                            <p:txEl>
                                              <p:pRg st="413" end="413"/>
                                            </p:txEl>
                                          </p:spTgt>
                                        </p:tgtEl>
                                        <p:attrNameLst>
                                          <p:attrName>style.visibility</p:attrName>
                                        </p:attrNameLst>
                                      </p:cBhvr>
                                      <p:to>
                                        <p:strVal val="visible"/>
                                      </p:to>
                                    </p:set>
                                  </p:childTnLst>
                                </p:cTn>
                              </p:par>
                            </p:childTnLst>
                          </p:cTn>
                        </p:par>
                      </p:childTnLst>
                    </p:cTn>
                  </p:par>
                  <p:par>
                    <p:cTn id="3785" fill="hold">
                      <p:stCondLst>
                        <p:cond delay="indefinite"/>
                      </p:stCondLst>
                      <p:childTnLst>
                        <p:par>
                          <p:cTn id="3786" fill="hold">
                            <p:stCondLst>
                              <p:cond delay="0"/>
                            </p:stCondLst>
                            <p:childTnLst>
                              <p:par>
                                <p:cTn id="3787" nodeType="clickEffect" fill="hold" presetClass="entr" presetID="1">
                                  <p:stCondLst>
                                    <p:cond delay="0"/>
                                  </p:stCondLst>
                                  <p:childTnLst>
                                    <p:set>
                                      <p:cBhvr>
                                        <p:cTn id="3788" dur="1" fill="hold">
                                          <p:stCondLst>
                                            <p:cond delay="0"/>
                                          </p:stCondLst>
                                        </p:cTn>
                                        <p:tgtEl>
                                          <p:spTgt spid="717">
                                            <p:txEl>
                                              <p:pRg st="413" end="413"/>
                                            </p:txEl>
                                          </p:spTgt>
                                        </p:tgtEl>
                                        <p:attrNameLst>
                                          <p:attrName>style.visibility</p:attrName>
                                        </p:attrNameLst>
                                      </p:cBhvr>
                                      <p:to>
                                        <p:strVal val="visible"/>
                                      </p:to>
                                    </p:set>
                                  </p:childTnLst>
                                </p:cTn>
                              </p:par>
                            </p:childTnLst>
                          </p:cTn>
                        </p:par>
                      </p:childTnLst>
                    </p:cTn>
                  </p:par>
                  <p:par>
                    <p:cTn id="3789" fill="hold">
                      <p:stCondLst>
                        <p:cond delay="indefinite"/>
                      </p:stCondLst>
                      <p:childTnLst>
                        <p:par>
                          <p:cTn id="3790" fill="hold">
                            <p:stCondLst>
                              <p:cond delay="0"/>
                            </p:stCondLst>
                            <p:childTnLst>
                              <p:par>
                                <p:cTn id="3791" nodeType="clickEffect" fill="hold" presetClass="entr" presetID="1">
                                  <p:stCondLst>
                                    <p:cond delay="0"/>
                                  </p:stCondLst>
                                  <p:childTnLst>
                                    <p:set>
                                      <p:cBhvr>
                                        <p:cTn id="3792" dur="1" fill="hold">
                                          <p:stCondLst>
                                            <p:cond delay="0"/>
                                          </p:stCondLst>
                                        </p:cTn>
                                        <p:tgtEl>
                                          <p:spTgt spid="717">
                                            <p:txEl>
                                              <p:pRg st="413" end="41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Suppose we want to print all nodes in a tree: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void forall(tNode *node)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 == NULL) { return;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printf("%d\n", node-&gt;data);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forall(node-&gt;left);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forall(node-&gt;right);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Question 1: What happens on this?</a:t>
            </a: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Question 2: How about with this change?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first version: </a:t>
            </a:r>
            <a:r>
              <a:rPr b="0" lang="en-IN" sz="2000" spc="-1" strike="noStrike">
                <a:solidFill>
                  <a:srgbClr val="0000ff"/>
                </a:solidFill>
                <a:uFill>
                  <a:solidFill>
                    <a:srgbClr val="ffffff"/>
                  </a:solidFill>
                </a:uFill>
                <a:latin typeface="Trebuchet MS"/>
                <a:ea typeface="ＭＳ Ｐゴシック"/>
              </a:rPr>
              <a:t>preorder</a:t>
            </a:r>
            <a:r>
              <a:rPr b="0" lang="en-IN" sz="2000" spc="-1" strike="noStrike">
                <a:solidFill>
                  <a:srgbClr val="000000"/>
                </a:solidFill>
                <a:uFill>
                  <a:solidFill>
                    <a:srgbClr val="ffffff"/>
                  </a:solidFill>
                </a:uFill>
                <a:latin typeface="Trebuchet MS"/>
                <a:ea typeface="ＭＳ Ｐゴシック"/>
              </a:rPr>
              <a:t> traversal</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(this, left, right)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second version: </a:t>
            </a:r>
            <a:r>
              <a:rPr b="0" lang="en-IN" sz="2000" spc="-1" strike="noStrike">
                <a:solidFill>
                  <a:srgbClr val="0000ff"/>
                </a:solidFill>
                <a:uFill>
                  <a:solidFill>
                    <a:srgbClr val="ffffff"/>
                  </a:solidFill>
                </a:uFill>
                <a:latin typeface="Trebuchet MS"/>
                <a:ea typeface="ＭＳ Ｐゴシック"/>
              </a:rPr>
              <a:t>inorder</a:t>
            </a:r>
            <a:r>
              <a:rPr b="0" lang="en-IN" sz="2000" spc="-1" strike="noStrike">
                <a:solidFill>
                  <a:srgbClr val="000000"/>
                </a:solidFill>
                <a:uFill>
                  <a:solidFill>
                    <a:srgbClr val="ffffff"/>
                  </a:solidFill>
                </a:uFill>
                <a:latin typeface="Trebuchet MS"/>
                <a:ea typeface="ＭＳ Ｐゴシック"/>
              </a:rPr>
              <a:t> traversal</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(left, this, right)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also: </a:t>
            </a:r>
            <a:r>
              <a:rPr b="0" lang="en-IN" sz="2000" spc="-1" strike="noStrike">
                <a:solidFill>
                  <a:srgbClr val="0000ff"/>
                </a:solidFill>
                <a:uFill>
                  <a:solidFill>
                    <a:srgbClr val="ffffff"/>
                  </a:solidFill>
                </a:uFill>
                <a:latin typeface="Trebuchet MS"/>
                <a:ea typeface="ＭＳ Ｐゴシック"/>
              </a:rPr>
              <a:t>postorder</a:t>
            </a:r>
            <a:r>
              <a:rPr b="0" lang="en-IN" sz="2000" spc="-1" strike="noStrike">
                <a:solidFill>
                  <a:srgbClr val="000000"/>
                </a:solidFill>
                <a:uFill>
                  <a:solidFill>
                    <a:srgbClr val="ffffff"/>
                  </a:solidFill>
                </a:uFill>
                <a:latin typeface="Trebuchet MS"/>
                <a:ea typeface="ＭＳ Ｐゴシック"/>
              </a:rPr>
              <a:t> traversal</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(left, right, this)</a:t>
            </a:r>
            <a:endParaRPr b="0" lang="en-IN" sz="1800" spc="-1" strike="noStrike">
              <a:solidFill>
                <a:srgbClr val="000000"/>
              </a:solidFill>
              <a:uFill>
                <a:solidFill>
                  <a:srgbClr val="ffffff"/>
                </a:solidFill>
              </a:uFill>
              <a:latin typeface="Arial"/>
            </a:endParaRPr>
          </a:p>
        </p:txBody>
      </p:sp>
      <p:sp>
        <p:nvSpPr>
          <p:cNvPr id="734"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4D9DED62-732B-416D-A921-207A4871EBDC}"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735"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Simplified forall function for trees</a:t>
            </a:r>
            <a:endParaRPr b="0" lang="en-IN" sz="1800" spc="-1" strike="noStrike">
              <a:solidFill>
                <a:srgbClr val="000000"/>
              </a:solidFill>
              <a:uFill>
                <a:solidFill>
                  <a:srgbClr val="ffffff"/>
                </a:solidFill>
              </a:uFill>
              <a:latin typeface="Arial"/>
            </a:endParaRPr>
          </a:p>
        </p:txBody>
      </p:sp>
      <p:sp>
        <p:nvSpPr>
          <p:cNvPr id="736" name="CustomShape 4"/>
          <p:cNvSpPr/>
          <p:nvPr/>
        </p:nvSpPr>
        <p:spPr>
          <a:xfrm>
            <a:off x="8360280" y="2597400"/>
            <a:ext cx="474480" cy="560520"/>
          </a:xfrm>
          <a:prstGeom prst="ellipse">
            <a:avLst/>
          </a:prstGeom>
          <a:solidFill>
            <a:schemeClr val="accent3">
              <a:lumMod val="75000"/>
            </a:schemeClr>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4</a:t>
            </a:r>
            <a:endParaRPr b="0" lang="en-IN" sz="1800" spc="-1" strike="noStrike">
              <a:solidFill>
                <a:srgbClr val="000000"/>
              </a:solidFill>
              <a:uFill>
                <a:solidFill>
                  <a:srgbClr val="ffffff"/>
                </a:solidFill>
              </a:uFill>
              <a:latin typeface="Arial"/>
            </a:endParaRPr>
          </a:p>
        </p:txBody>
      </p:sp>
      <p:sp>
        <p:nvSpPr>
          <p:cNvPr id="737" name="Line 5"/>
          <p:cNvSpPr/>
          <p:nvPr/>
        </p:nvSpPr>
        <p:spPr>
          <a:xfrm flipH="1">
            <a:off x="8216640" y="3077280"/>
            <a:ext cx="212760" cy="276120"/>
          </a:xfrm>
          <a:prstGeom prst="line">
            <a:avLst/>
          </a:prstGeom>
          <a:ln w="34920">
            <a:solidFill>
              <a:schemeClr val="tx1"/>
            </a:solidFill>
            <a:round/>
          </a:ln>
        </p:spPr>
        <p:style>
          <a:lnRef idx="0"/>
          <a:fillRef idx="0"/>
          <a:effectRef idx="0"/>
          <a:fontRef idx="minor"/>
        </p:style>
      </p:sp>
      <p:sp>
        <p:nvSpPr>
          <p:cNvPr id="738" name="Line 6"/>
          <p:cNvSpPr/>
          <p:nvPr/>
        </p:nvSpPr>
        <p:spPr>
          <a:xfrm>
            <a:off x="8766000" y="3077280"/>
            <a:ext cx="346320" cy="276120"/>
          </a:xfrm>
          <a:prstGeom prst="line">
            <a:avLst/>
          </a:prstGeom>
          <a:ln w="34920">
            <a:solidFill>
              <a:schemeClr val="tx1"/>
            </a:solidFill>
            <a:round/>
          </a:ln>
        </p:spPr>
        <p:style>
          <a:lnRef idx="0"/>
          <a:fillRef idx="0"/>
          <a:effectRef idx="0"/>
          <a:fontRef idx="minor"/>
        </p:style>
      </p:sp>
      <p:sp>
        <p:nvSpPr>
          <p:cNvPr id="739" name="CustomShape 7"/>
          <p:cNvSpPr/>
          <p:nvPr/>
        </p:nvSpPr>
        <p:spPr>
          <a:xfrm>
            <a:off x="7979400" y="335376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740" name="CustomShape 8"/>
          <p:cNvSpPr/>
          <p:nvPr/>
        </p:nvSpPr>
        <p:spPr>
          <a:xfrm>
            <a:off x="8592120" y="4161600"/>
            <a:ext cx="474480" cy="56052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p:txBody>
      </p:sp>
      <p:sp>
        <p:nvSpPr>
          <p:cNvPr id="741" name="CustomShape 9"/>
          <p:cNvSpPr/>
          <p:nvPr/>
        </p:nvSpPr>
        <p:spPr>
          <a:xfrm>
            <a:off x="7925040" y="1838160"/>
            <a:ext cx="474480" cy="560520"/>
          </a:xfrm>
          <a:prstGeom prst="ellipse">
            <a:avLst/>
          </a:prstGeom>
          <a:solidFill>
            <a:srgbClr val="ff00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0</a:t>
            </a:r>
            <a:endParaRPr b="0" lang="en-IN" sz="1800" spc="-1" strike="noStrike">
              <a:solidFill>
                <a:srgbClr val="000000"/>
              </a:solidFill>
              <a:uFill>
                <a:solidFill>
                  <a:srgbClr val="ffffff"/>
                </a:solidFill>
              </a:uFill>
              <a:latin typeface="Arial"/>
            </a:endParaRPr>
          </a:p>
        </p:txBody>
      </p:sp>
      <p:sp>
        <p:nvSpPr>
          <p:cNvPr id="742" name="Line 10"/>
          <p:cNvSpPr/>
          <p:nvPr/>
        </p:nvSpPr>
        <p:spPr>
          <a:xfrm>
            <a:off x="8331120" y="2318040"/>
            <a:ext cx="266760" cy="279000"/>
          </a:xfrm>
          <a:prstGeom prst="line">
            <a:avLst/>
          </a:prstGeom>
          <a:ln w="34920">
            <a:solidFill>
              <a:schemeClr val="tx1"/>
            </a:solidFill>
            <a:round/>
          </a:ln>
        </p:spPr>
        <p:style>
          <a:lnRef idx="0"/>
          <a:fillRef idx="0"/>
          <a:effectRef idx="0"/>
          <a:fontRef idx="minor"/>
        </p:style>
      </p:sp>
      <p:sp>
        <p:nvSpPr>
          <p:cNvPr id="743" name="CustomShape 11"/>
          <p:cNvSpPr/>
          <p:nvPr/>
        </p:nvSpPr>
        <p:spPr>
          <a:xfrm>
            <a:off x="8874720" y="335376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2</a:t>
            </a:r>
            <a:endParaRPr b="0" lang="en-IN" sz="1800" spc="-1" strike="noStrike">
              <a:solidFill>
                <a:srgbClr val="000000"/>
              </a:solidFill>
              <a:uFill>
                <a:solidFill>
                  <a:srgbClr val="ffffff"/>
                </a:solidFill>
              </a:uFill>
              <a:latin typeface="Arial"/>
            </a:endParaRPr>
          </a:p>
        </p:txBody>
      </p:sp>
      <p:sp>
        <p:nvSpPr>
          <p:cNvPr id="744" name="Line 12"/>
          <p:cNvSpPr/>
          <p:nvPr/>
        </p:nvSpPr>
        <p:spPr>
          <a:xfrm flipH="1">
            <a:off x="8829720" y="3833640"/>
            <a:ext cx="114120" cy="327960"/>
          </a:xfrm>
          <a:prstGeom prst="line">
            <a:avLst/>
          </a:prstGeom>
          <a:ln w="34920">
            <a:solidFill>
              <a:schemeClr val="tx1"/>
            </a:solidFill>
            <a:round/>
          </a:ln>
        </p:spPr>
        <p:style>
          <a:lnRef idx="0"/>
          <a:fillRef idx="0"/>
          <a:effectRef idx="0"/>
          <a:fontRef idx="minor"/>
        </p:style>
      </p:sp>
      <p:sp>
        <p:nvSpPr>
          <p:cNvPr id="745" name="CustomShape 13"/>
          <p:cNvSpPr/>
          <p:nvPr/>
        </p:nvSpPr>
        <p:spPr>
          <a:xfrm>
            <a:off x="1385640" y="3020040"/>
            <a:ext cx="4176360" cy="298080"/>
          </a:xfrm>
          <a:prstGeom prst="roundRect">
            <a:avLst>
              <a:gd name="adj" fmla="val 16667"/>
            </a:avLst>
          </a:prstGeom>
          <a:solidFill>
            <a:srgbClr val="ffff00">
              <a:alpha val="40000"/>
            </a:srgbClr>
          </a:solidFill>
          <a:ln w="38160">
            <a:solidFill>
              <a:srgbClr val="ff0000"/>
            </a:solidFill>
            <a:round/>
          </a:ln>
        </p:spPr>
        <p:style>
          <a:lnRef idx="0"/>
          <a:fillRef idx="0"/>
          <a:effectRef idx="0"/>
          <a:fontRef idx="minor"/>
        </p:style>
      </p:sp>
      <p:sp>
        <p:nvSpPr>
          <p:cNvPr id="746" name="CustomShape 14"/>
          <p:cNvSpPr/>
          <p:nvPr/>
        </p:nvSpPr>
        <p:spPr>
          <a:xfrm>
            <a:off x="1371600" y="3395160"/>
            <a:ext cx="4190400" cy="281880"/>
          </a:xfrm>
          <a:prstGeom prst="roundRect">
            <a:avLst>
              <a:gd name="adj" fmla="val 16667"/>
            </a:avLst>
          </a:prstGeom>
          <a:solidFill>
            <a:srgbClr val="92d050">
              <a:alpha val="40000"/>
            </a:srgbClr>
          </a:solidFill>
          <a:ln w="38160">
            <a:solidFill>
              <a:srgbClr val="ff0000"/>
            </a:solidFill>
            <a:round/>
          </a:ln>
        </p:spPr>
        <p:style>
          <a:lnRef idx="0"/>
          <a:fillRef idx="0"/>
          <a:effectRef idx="0"/>
          <a:fontRef idx="minor"/>
        </p:style>
      </p:sp>
      <p:sp>
        <p:nvSpPr>
          <p:cNvPr id="747" name="CustomShape 15"/>
          <p:cNvSpPr/>
          <p:nvPr/>
        </p:nvSpPr>
        <p:spPr>
          <a:xfrm>
            <a:off x="1385640" y="3747960"/>
            <a:ext cx="4176360" cy="282600"/>
          </a:xfrm>
          <a:prstGeom prst="roundRect">
            <a:avLst>
              <a:gd name="adj" fmla="val 16667"/>
            </a:avLst>
          </a:prstGeom>
          <a:solidFill>
            <a:srgbClr val="00b0f0">
              <a:alpha val="40000"/>
            </a:srgbClr>
          </a:solidFill>
          <a:ln w="38160">
            <a:solidFill>
              <a:srgbClr val="ff0000"/>
            </a:solidFill>
            <a:round/>
          </a:ln>
        </p:spPr>
        <p:style>
          <a:lnRef idx="0"/>
          <a:fillRef idx="0"/>
          <a:effectRef idx="0"/>
          <a:fontRef idx="minor"/>
        </p:style>
      </p:sp>
      <p:sp>
        <p:nvSpPr>
          <p:cNvPr id="748" name="CustomShape 16"/>
          <p:cNvSpPr/>
          <p:nvPr/>
        </p:nvSpPr>
        <p:spPr>
          <a:xfrm rot="10800000">
            <a:off x="1623960" y="4090320"/>
            <a:ext cx="328320" cy="584640"/>
          </a:xfrm>
          <a:prstGeom prst="curvedLeftArrow">
            <a:avLst>
              <a:gd name="adj1" fmla="val 25000"/>
              <a:gd name="adj2" fmla="val 50000"/>
              <a:gd name="adj3" fmla="val 25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a:gradFill>
          <a:ln w="9360">
            <a:solidFill>
              <a:schemeClr val="tx1"/>
            </a:solidFill>
            <a:round/>
          </a:ln>
        </p:spPr>
        <p:style>
          <a:lnRef idx="0"/>
          <a:fillRef idx="0"/>
          <a:effectRef idx="0"/>
          <a:fontRef idx="minor"/>
        </p:style>
      </p:sp>
    </p:spTree>
  </p:cSld>
  <p:timing>
    <p:tnLst>
      <p:par>
        <p:cTn id="3793" dur="indefinite" restart="never" nodeType="tmRoot">
          <p:childTnLst>
            <p:seq>
              <p:cTn id="3794" dur="indefinite" nodeType="mainSeq">
                <p:childTnLst>
                  <p:par>
                    <p:cTn id="3795" fill="hold">
                      <p:stCondLst>
                        <p:cond delay="indefinite"/>
                      </p:stCondLst>
                      <p:childTnLst>
                        <p:par>
                          <p:cTn id="3796" fill="hold">
                            <p:stCondLst>
                              <p:cond delay="0"/>
                            </p:stCondLst>
                            <p:childTnLst>
                              <p:par>
                                <p:cTn id="3797" nodeType="clickEffect" fill="hold" presetClass="entr" presetID="1">
                                  <p:stCondLst>
                                    <p:cond delay="0"/>
                                  </p:stCondLst>
                                  <p:childTnLst>
                                    <p:set>
                                      <p:cBhvr>
                                        <p:cTn id="3798" dur="1" fill="hold">
                                          <p:stCondLst>
                                            <p:cond delay="0"/>
                                          </p:stCondLst>
                                        </p:cTn>
                                        <p:tgtEl>
                                          <p:spTgt spid="733">
                                            <p:txEl>
                                              <p:pRg st="1" end="47"/>
                                            </p:txEl>
                                          </p:spTgt>
                                        </p:tgtEl>
                                        <p:attrNameLst>
                                          <p:attrName>style.visibility</p:attrName>
                                        </p:attrNameLst>
                                      </p:cBhvr>
                                      <p:to>
                                        <p:strVal val="visible"/>
                                      </p:to>
                                    </p:set>
                                  </p:childTnLst>
                                </p:cTn>
                              </p:par>
                            </p:childTnLst>
                          </p:cTn>
                        </p:par>
                      </p:childTnLst>
                    </p:cTn>
                  </p:par>
                  <p:par>
                    <p:cTn id="3799" fill="hold">
                      <p:stCondLst>
                        <p:cond delay="indefinite"/>
                      </p:stCondLst>
                      <p:childTnLst>
                        <p:par>
                          <p:cTn id="3800" fill="hold">
                            <p:stCondLst>
                              <p:cond delay="0"/>
                            </p:stCondLst>
                            <p:childTnLst>
                              <p:par>
                                <p:cTn id="3801" nodeType="clickEffect" fill="hold" presetClass="entr" presetID="1">
                                  <p:stCondLst>
                                    <p:cond delay="0"/>
                                  </p:stCondLst>
                                  <p:childTnLst>
                                    <p:set>
                                      <p:cBhvr>
                                        <p:cTn id="3802" dur="1" fill="hold">
                                          <p:stCondLst>
                                            <p:cond delay="0"/>
                                          </p:stCondLst>
                                        </p:cTn>
                                        <p:tgtEl>
                                          <p:spTgt spid="733">
                                            <p:txEl>
                                              <p:pRg st="413" end="413"/>
                                            </p:txEl>
                                          </p:spTgt>
                                        </p:tgtEl>
                                        <p:attrNameLst>
                                          <p:attrName>style.visibility</p:attrName>
                                        </p:attrNameLst>
                                      </p:cBhvr>
                                      <p:to>
                                        <p:strVal val="visible"/>
                                      </p:to>
                                    </p:set>
                                  </p:childTnLst>
                                </p:cTn>
                              </p:par>
                              <p:par>
                                <p:cTn id="3803" nodeType="withEffect" fill="hold" presetClass="entr" presetID="1">
                                  <p:stCondLst>
                                    <p:cond delay="0"/>
                                  </p:stCondLst>
                                  <p:childTnLst>
                                    <p:set>
                                      <p:cBhvr>
                                        <p:cTn id="3804" dur="1" fill="hold">
                                          <p:stCondLst>
                                            <p:cond delay="0"/>
                                          </p:stCondLst>
                                        </p:cTn>
                                        <p:tgtEl>
                                          <p:spTgt spid="733">
                                            <p:txEl>
                                              <p:pRg st="413" end="413"/>
                                            </p:txEl>
                                          </p:spTgt>
                                        </p:tgtEl>
                                        <p:attrNameLst>
                                          <p:attrName>style.visibility</p:attrName>
                                        </p:attrNameLst>
                                      </p:cBhvr>
                                      <p:to>
                                        <p:strVal val="visible"/>
                                      </p:to>
                                    </p:set>
                                  </p:childTnLst>
                                </p:cTn>
                              </p:par>
                            </p:childTnLst>
                          </p:cTn>
                        </p:par>
                      </p:childTnLst>
                    </p:cTn>
                  </p:par>
                  <p:par>
                    <p:cTn id="3805" fill="hold">
                      <p:stCondLst>
                        <p:cond delay="indefinite"/>
                      </p:stCondLst>
                      <p:childTnLst>
                        <p:par>
                          <p:cTn id="3806" fill="hold">
                            <p:stCondLst>
                              <p:cond delay="0"/>
                            </p:stCondLst>
                            <p:childTnLst>
                              <p:par>
                                <p:cTn id="3807" nodeType="clickEffect" fill="hold" presetClass="entr" presetID="1">
                                  <p:stCondLst>
                                    <p:cond delay="0"/>
                                  </p:stCondLst>
                                  <p:childTnLst>
                                    <p:set>
                                      <p:cBhvr>
                                        <p:cTn id="3808" dur="1" fill="hold">
                                          <p:stCondLst>
                                            <p:cond delay="0"/>
                                          </p:stCondLst>
                                        </p:cTn>
                                        <p:tgtEl>
                                          <p:spTgt spid="733">
                                            <p:txEl>
                                              <p:pRg st="413" end="413"/>
                                            </p:txEl>
                                          </p:spTgt>
                                        </p:tgtEl>
                                        <p:attrNameLst>
                                          <p:attrName>style.visibility</p:attrName>
                                        </p:attrNameLst>
                                      </p:cBhvr>
                                      <p:to>
                                        <p:strVal val="visible"/>
                                      </p:to>
                                    </p:set>
                                  </p:childTnLst>
                                </p:cTn>
                              </p:par>
                            </p:childTnLst>
                          </p:cTn>
                        </p:par>
                      </p:childTnLst>
                    </p:cTn>
                  </p:par>
                  <p:par>
                    <p:cTn id="3809" fill="hold">
                      <p:stCondLst>
                        <p:cond delay="indefinite"/>
                      </p:stCondLst>
                      <p:childTnLst>
                        <p:par>
                          <p:cTn id="3810" fill="hold">
                            <p:stCondLst>
                              <p:cond delay="0"/>
                            </p:stCondLst>
                            <p:childTnLst>
                              <p:par>
                                <p:cTn id="3811" nodeType="clickEffect" fill="hold" presetClass="entr" presetID="1">
                                  <p:stCondLst>
                                    <p:cond delay="0"/>
                                  </p:stCondLst>
                                  <p:childTnLst>
                                    <p:set>
                                      <p:cBhvr>
                                        <p:cTn id="3812" dur="1" fill="hold">
                                          <p:stCondLst>
                                            <p:cond delay="0"/>
                                          </p:stCondLst>
                                        </p:cTn>
                                        <p:tgtEl>
                                          <p:spTgt spid="733">
                                            <p:txEl>
                                              <p:pRg st="413" end="413"/>
                                            </p:txEl>
                                          </p:spTgt>
                                        </p:tgtEl>
                                        <p:attrNameLst>
                                          <p:attrName>style.visibility</p:attrName>
                                        </p:attrNameLst>
                                      </p:cBhvr>
                                      <p:to>
                                        <p:strVal val="visible"/>
                                      </p:to>
                                    </p:set>
                                  </p:childTnLst>
                                </p:cTn>
                              </p:par>
                            </p:childTnLst>
                          </p:cTn>
                        </p:par>
                      </p:childTnLst>
                    </p:cTn>
                  </p:par>
                  <p:par>
                    <p:cTn id="3813" fill="hold">
                      <p:stCondLst>
                        <p:cond delay="indefinite"/>
                      </p:stCondLst>
                      <p:childTnLst>
                        <p:par>
                          <p:cTn id="3814" fill="hold">
                            <p:stCondLst>
                              <p:cond delay="0"/>
                            </p:stCondLst>
                            <p:childTnLst>
                              <p:par>
                                <p:cTn id="3815" nodeType="clickEffect" fill="hold" presetClass="entr" presetID="1">
                                  <p:stCondLst>
                                    <p:cond delay="0"/>
                                  </p:stCondLst>
                                  <p:childTnLst>
                                    <p:set>
                                      <p:cBhvr>
                                        <p:cTn id="3816" dur="1" fill="hold">
                                          <p:stCondLst>
                                            <p:cond delay="0"/>
                                          </p:stCondLst>
                                        </p:cTn>
                                        <p:tgtEl>
                                          <p:spTgt spid="733">
                                            <p:txEl>
                                              <p:pRg st="413" end="413"/>
                                            </p:txEl>
                                          </p:spTgt>
                                        </p:tgtEl>
                                        <p:attrNameLst>
                                          <p:attrName>style.visibility</p:attrName>
                                        </p:attrNameLst>
                                      </p:cBhvr>
                                      <p:to>
                                        <p:strVal val="visible"/>
                                      </p:to>
                                    </p:set>
                                  </p:childTnLst>
                                </p:cTn>
                              </p:par>
                            </p:childTnLst>
                          </p:cTn>
                        </p:par>
                      </p:childTnLst>
                    </p:cTn>
                  </p:par>
                  <p:par>
                    <p:cTn id="3817" fill="hold">
                      <p:stCondLst>
                        <p:cond delay="indefinite"/>
                      </p:stCondLst>
                      <p:childTnLst>
                        <p:par>
                          <p:cTn id="3818" fill="hold">
                            <p:stCondLst>
                              <p:cond delay="0"/>
                            </p:stCondLst>
                            <p:childTnLst>
                              <p:par>
                                <p:cTn id="3819" nodeType="clickEffect" fill="hold" presetClass="entr" presetID="1">
                                  <p:stCondLst>
                                    <p:cond delay="0"/>
                                  </p:stCondLst>
                                  <p:childTnLst>
                                    <p:set>
                                      <p:cBhvr>
                                        <p:cTn id="3820" dur="1" fill="hold">
                                          <p:stCondLst>
                                            <p:cond delay="0"/>
                                          </p:stCondLst>
                                        </p:cTn>
                                        <p:tgtEl>
                                          <p:spTgt spid="733">
                                            <p:txEl>
                                              <p:pRg st="413" end="413"/>
                                            </p:txEl>
                                          </p:spTgt>
                                        </p:tgtEl>
                                        <p:attrNameLst>
                                          <p:attrName>style.visibility</p:attrName>
                                        </p:attrNameLst>
                                      </p:cBhvr>
                                      <p:to>
                                        <p:strVal val="visible"/>
                                      </p:to>
                                    </p:set>
                                  </p:childTnLst>
                                </p:cTn>
                              </p:par>
                            </p:childTnLst>
                          </p:cTn>
                        </p:par>
                      </p:childTnLst>
                    </p:cTn>
                  </p:par>
                  <p:par>
                    <p:cTn id="3821" fill="hold">
                      <p:stCondLst>
                        <p:cond delay="indefinite"/>
                      </p:stCondLst>
                      <p:childTnLst>
                        <p:par>
                          <p:cTn id="3822" fill="hold">
                            <p:stCondLst>
                              <p:cond delay="0"/>
                            </p:stCondLst>
                            <p:childTnLst>
                              <p:par>
                                <p:cTn id="3823" nodeType="clickEffect" fill="hold" presetClass="entr" presetID="1">
                                  <p:stCondLst>
                                    <p:cond delay="0"/>
                                  </p:stCondLst>
                                  <p:childTnLst>
                                    <p:set>
                                      <p:cBhvr>
                                        <p:cTn id="3824" dur="1" fill="hold">
                                          <p:stCondLst>
                                            <p:cond delay="0"/>
                                          </p:stCondLst>
                                        </p:cTn>
                                        <p:tgtEl>
                                          <p:spTgt spid="733">
                                            <p:txEl>
                                              <p:pRg st="413" end="413"/>
                                            </p:txEl>
                                          </p:spTgt>
                                        </p:tgtEl>
                                        <p:attrNameLst>
                                          <p:attrName>style.visibility</p:attrName>
                                        </p:attrNameLst>
                                      </p:cBhvr>
                                      <p:to>
                                        <p:strVal val="visible"/>
                                      </p:to>
                                    </p:set>
                                  </p:childTnLst>
                                </p:cTn>
                              </p:par>
                            </p:childTnLst>
                          </p:cTn>
                        </p:par>
                      </p:childTnLst>
                    </p:cTn>
                  </p:par>
                  <p:par>
                    <p:cTn id="3825" fill="hold">
                      <p:stCondLst>
                        <p:cond delay="indefinite"/>
                      </p:stCondLst>
                      <p:childTnLst>
                        <p:par>
                          <p:cTn id="3826" fill="hold">
                            <p:stCondLst>
                              <p:cond delay="0"/>
                            </p:stCondLst>
                            <p:childTnLst>
                              <p:par>
                                <p:cTn id="3827" nodeType="clickEffect" fill="hold" presetClass="entr" presetID="1">
                                  <p:stCondLst>
                                    <p:cond delay="0"/>
                                  </p:stCondLst>
                                  <p:childTnLst>
                                    <p:set>
                                      <p:cBhvr>
                                        <p:cTn id="3828" dur="1" fill="hold">
                                          <p:stCondLst>
                                            <p:cond delay="0"/>
                                          </p:stCondLst>
                                        </p:cTn>
                                        <p:attrNameLst>
                                          <p:attrName>style.visibility</p:attrName>
                                        </p:attrNameLst>
                                      </p:cBhvr>
                                      <p:to>
                                        <p:strVal val="visible"/>
                                      </p:to>
                                    </p:set>
                                  </p:childTnLst>
                                </p:cTn>
                              </p:par>
                            </p:childTnLst>
                          </p:cTn>
                        </p:par>
                      </p:childTnLst>
                    </p:cTn>
                  </p:par>
                  <p:par>
                    <p:cTn id="3829" fill="hold">
                      <p:stCondLst>
                        <p:cond delay="indefinite"/>
                      </p:stCondLst>
                      <p:childTnLst>
                        <p:par>
                          <p:cTn id="3830" fill="hold">
                            <p:stCondLst>
                              <p:cond delay="0"/>
                            </p:stCondLst>
                            <p:childTnLst>
                              <p:par>
                                <p:cTn id="3831" nodeType="clickEffect" fill="hold" presetClass="entr" presetID="1">
                                  <p:stCondLst>
                                    <p:cond delay="0"/>
                                  </p:stCondLst>
                                  <p:childTnLst>
                                    <p:set>
                                      <p:cBhvr>
                                        <p:cTn id="3832" dur="1" fill="hold">
                                          <p:stCondLst>
                                            <p:cond delay="0"/>
                                          </p:stCondLst>
                                        </p:cTn>
                                        <p:tgtEl>
                                          <p:spTgt spid="745"/>
                                        </p:tgtEl>
                                        <p:attrNameLst>
                                          <p:attrName>style.visibility</p:attrName>
                                        </p:attrNameLst>
                                      </p:cBhvr>
                                      <p:to>
                                        <p:strVal val="visible"/>
                                      </p:to>
                                    </p:set>
                                  </p:childTnLst>
                                </p:cTn>
                              </p:par>
                            </p:childTnLst>
                          </p:cTn>
                        </p:par>
                      </p:childTnLst>
                    </p:cTn>
                  </p:par>
                  <p:par>
                    <p:cTn id="3833" fill="hold">
                      <p:stCondLst>
                        <p:cond delay="indefinite"/>
                      </p:stCondLst>
                      <p:childTnLst>
                        <p:par>
                          <p:cTn id="3834" fill="hold">
                            <p:stCondLst>
                              <p:cond delay="0"/>
                            </p:stCondLst>
                            <p:childTnLst>
                              <p:par>
                                <p:cTn id="3835" nodeType="clickEffect" fill="hold" presetClass="entr" presetID="1">
                                  <p:stCondLst>
                                    <p:cond delay="0"/>
                                  </p:stCondLst>
                                  <p:childTnLst>
                                    <p:set>
                                      <p:cBhvr>
                                        <p:cTn id="3836" dur="1" fill="hold">
                                          <p:stCondLst>
                                            <p:cond delay="0"/>
                                          </p:stCondLst>
                                        </p:cTn>
                                        <p:tgtEl>
                                          <p:spTgt spid="746"/>
                                        </p:tgtEl>
                                        <p:attrNameLst>
                                          <p:attrName>style.visibility</p:attrName>
                                        </p:attrNameLst>
                                      </p:cBhvr>
                                      <p:to>
                                        <p:strVal val="visible"/>
                                      </p:to>
                                    </p:set>
                                  </p:childTnLst>
                                </p:cTn>
                              </p:par>
                            </p:childTnLst>
                          </p:cTn>
                        </p:par>
                      </p:childTnLst>
                    </p:cTn>
                  </p:par>
                  <p:par>
                    <p:cTn id="3837" fill="hold">
                      <p:stCondLst>
                        <p:cond delay="indefinite"/>
                      </p:stCondLst>
                      <p:childTnLst>
                        <p:par>
                          <p:cTn id="3838" fill="hold">
                            <p:stCondLst>
                              <p:cond delay="0"/>
                            </p:stCondLst>
                            <p:childTnLst>
                              <p:par>
                                <p:cTn id="3839" nodeType="clickEffect" fill="hold" presetClass="entr" presetID="1">
                                  <p:stCondLst>
                                    <p:cond delay="0"/>
                                  </p:stCondLst>
                                  <p:childTnLst>
                                    <p:set>
                                      <p:cBhvr>
                                        <p:cTn id="3840" dur="1" fill="hold">
                                          <p:stCondLst>
                                            <p:cond delay="0"/>
                                          </p:stCondLst>
                                        </p:cTn>
                                        <p:tgtEl>
                                          <p:spTgt spid="747"/>
                                        </p:tgtEl>
                                        <p:attrNameLst>
                                          <p:attrName>style.visibility</p:attrName>
                                        </p:attrNameLst>
                                      </p:cBhvr>
                                      <p:to>
                                        <p:strVal val="visible"/>
                                      </p:to>
                                    </p:set>
                                  </p:childTnLst>
                                </p:cTn>
                              </p:par>
                            </p:childTnLst>
                          </p:cTn>
                        </p:par>
                      </p:childTnLst>
                    </p:cTn>
                  </p:par>
                  <p:par>
                    <p:cTn id="3841" fill="hold">
                      <p:stCondLst>
                        <p:cond delay="indefinite"/>
                      </p:stCondLst>
                      <p:childTnLst>
                        <p:par>
                          <p:cTn id="3842" fill="hold">
                            <p:stCondLst>
                              <p:cond delay="0"/>
                            </p:stCondLst>
                            <p:childTnLst>
                              <p:par>
                                <p:cTn id="3843" nodeType="clickEffect" fill="hold" presetClass="entr" presetID="1">
                                  <p:stCondLst>
                                    <p:cond delay="0"/>
                                  </p:stCondLst>
                                  <p:childTnLst>
                                    <p:set>
                                      <p:cBhvr>
                                        <p:cTn id="3844" dur="1" fill="hold">
                                          <p:stCondLst>
                                            <p:cond delay="0"/>
                                          </p:stCondLst>
                                        </p:cTn>
                                        <p:tgtEl>
                                          <p:spTgt spid="733">
                                            <p:txEl>
                                              <p:pRg st="413" end="413"/>
                                            </p:txEl>
                                          </p:spTgt>
                                        </p:tgtEl>
                                        <p:attrNameLst>
                                          <p:attrName>style.visibility</p:attrName>
                                        </p:attrNameLst>
                                      </p:cBhvr>
                                      <p:to>
                                        <p:strVal val="visible"/>
                                      </p:to>
                                    </p:set>
                                  </p:childTnLst>
                                </p:cTn>
                              </p:par>
                              <p:par>
                                <p:cTn id="3845" nodeType="withEffect" fill="hold" presetClass="entr" presetID="1">
                                  <p:stCondLst>
                                    <p:cond delay="0"/>
                                  </p:stCondLst>
                                  <p:childTnLst>
                                    <p:set>
                                      <p:cBhvr>
                                        <p:cTn id="3846" dur="1" fill="hold">
                                          <p:stCondLst>
                                            <p:cond delay="0"/>
                                          </p:stCondLst>
                                        </p:cTn>
                                        <p:tgtEl>
                                          <p:spTgt spid="748"/>
                                        </p:tgtEl>
                                        <p:attrNameLst>
                                          <p:attrName>style.visibility</p:attrName>
                                        </p:attrNameLst>
                                      </p:cBhvr>
                                      <p:to>
                                        <p:strVal val="visible"/>
                                      </p:to>
                                    </p:set>
                                  </p:childTnLst>
                                </p:cTn>
                              </p:par>
                            </p:childTnLst>
                          </p:cTn>
                        </p:par>
                      </p:childTnLst>
                    </p:cTn>
                  </p:par>
                  <p:par>
                    <p:cTn id="3847" fill="hold">
                      <p:stCondLst>
                        <p:cond delay="indefinite"/>
                      </p:stCondLst>
                      <p:childTnLst>
                        <p:par>
                          <p:cTn id="3848" fill="hold">
                            <p:stCondLst>
                              <p:cond delay="0"/>
                            </p:stCondLst>
                            <p:childTnLst>
                              <p:par>
                                <p:cTn id="3849" nodeType="clickEffect" fill="hold" presetClass="entr" presetID="1">
                                  <p:stCondLst>
                                    <p:cond delay="0"/>
                                  </p:stCondLst>
                                  <p:childTnLst>
                                    <p:set>
                                      <p:cBhvr>
                                        <p:cTn id="3850" dur="1" fill="hold">
                                          <p:stCondLst>
                                            <p:cond delay="0"/>
                                          </p:stCondLst>
                                        </p:cTn>
                                        <p:tgtEl>
                                          <p:spTgt spid="733">
                                            <p:txEl>
                                              <p:pRg st="413" end="413"/>
                                            </p:txEl>
                                          </p:spTgt>
                                        </p:tgtEl>
                                        <p:attrNameLst>
                                          <p:attrName>style.visibility</p:attrName>
                                        </p:attrNameLst>
                                      </p:cBhvr>
                                      <p:to>
                                        <p:strVal val="visible"/>
                                      </p:to>
                                    </p:set>
                                  </p:childTnLst>
                                </p:cTn>
                              </p:par>
                            </p:childTnLst>
                          </p:cTn>
                        </p:par>
                      </p:childTnLst>
                    </p:cTn>
                  </p:par>
                  <p:par>
                    <p:cTn id="3851" fill="hold">
                      <p:stCondLst>
                        <p:cond delay="indefinite"/>
                      </p:stCondLst>
                      <p:childTnLst>
                        <p:par>
                          <p:cTn id="3852" fill="hold">
                            <p:stCondLst>
                              <p:cond delay="0"/>
                            </p:stCondLst>
                            <p:childTnLst>
                              <p:par>
                                <p:cTn id="3853" nodeType="clickEffect" fill="hold" presetClass="entr" presetID="1">
                                  <p:stCondLst>
                                    <p:cond delay="0"/>
                                  </p:stCondLst>
                                  <p:childTnLst>
                                    <p:set>
                                      <p:cBhvr>
                                        <p:cTn id="3854" dur="1" fill="hold">
                                          <p:stCondLst>
                                            <p:cond delay="0"/>
                                          </p:stCondLst>
                                        </p:cTn>
                                        <p:tgtEl>
                                          <p:spTgt spid="733">
                                            <p:txEl>
                                              <p:pRg st="413" end="413"/>
                                            </p:txEl>
                                          </p:spTgt>
                                        </p:tgtEl>
                                        <p:attrNameLst>
                                          <p:attrName>style.visibility</p:attrName>
                                        </p:attrNameLst>
                                      </p:cBhvr>
                                      <p:to>
                                        <p:strVal val="visible"/>
                                      </p:to>
                                    </p:set>
                                  </p:childTnLst>
                                </p:cTn>
                              </p:par>
                            </p:childTnLst>
                          </p:cTn>
                        </p:par>
                      </p:childTnLst>
                    </p:cTn>
                  </p:par>
                  <p:par>
                    <p:cTn id="3855" fill="hold">
                      <p:stCondLst>
                        <p:cond delay="indefinite"/>
                      </p:stCondLst>
                      <p:childTnLst>
                        <p:par>
                          <p:cTn id="3856" fill="hold">
                            <p:stCondLst>
                              <p:cond delay="0"/>
                            </p:stCondLst>
                            <p:childTnLst>
                              <p:par>
                                <p:cTn id="3857" nodeType="clickEffect" fill="hold" presetClass="entr" presetID="1">
                                  <p:stCondLst>
                                    <p:cond delay="0"/>
                                  </p:stCondLst>
                                  <p:childTnLst>
                                    <p:set>
                                      <p:cBhvr>
                                        <p:cTn id="3858" dur="1" fill="hold">
                                          <p:stCondLst>
                                            <p:cond delay="0"/>
                                          </p:stCondLst>
                                        </p:cTn>
                                        <p:tgtEl>
                                          <p:spTgt spid="733">
                                            <p:txEl>
                                              <p:pRg st="413" end="41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tNode *preorder(tNode *node,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int(*task)(int, void*), void*),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void *args)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 == NULL) { return NULL;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if(!task(node-&gt;data, args)) { return 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tNode *temp = preorder(node-&gt;left, task, args);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if(temp != NULL) { return temp;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preorder(node-&gt;right, task, args);</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750"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ED02D9C5-B0E4-4DBB-99D2-130A4DCA5973}"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751"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General preorder</a:t>
            </a:r>
            <a:endParaRPr b="0" lang="en-IN" sz="1800" spc="-1" strike="noStrike">
              <a:solidFill>
                <a:srgbClr val="000000"/>
              </a:solidFill>
              <a:uFill>
                <a:solidFill>
                  <a:srgbClr val="ffffff"/>
                </a:solidFill>
              </a:uFill>
              <a:latin typeface="Arial"/>
            </a:endParaRPr>
          </a:p>
        </p:txBody>
      </p:sp>
    </p:spTree>
  </p:cSld>
  <p:timing>
    <p:tnLst>
      <p:par>
        <p:cTn id="3859" dur="indefinite" restart="never" nodeType="tmRoot">
          <p:childTnLst>
            <p:seq>
              <p:cTn id="3860" dur="indefinite" nodeType="mainSeq">
                <p:childTnLst>
                  <p:par>
                    <p:cTn id="3861" fill="hold">
                      <p:stCondLst>
                        <p:cond delay="indefinite"/>
                      </p:stCondLst>
                      <p:childTnLst>
                        <p:par>
                          <p:cTn id="3862" fill="hold">
                            <p:stCondLst>
                              <p:cond delay="0"/>
                            </p:stCondLst>
                            <p:childTnLst>
                              <p:par>
                                <p:cTn id="3863" nodeType="clickEffect" fill="hold" presetClass="entr" presetID="1">
                                  <p:stCondLst>
                                    <p:cond delay="0"/>
                                  </p:stCondLst>
                                  <p:childTnLst>
                                    <p:set>
                                      <p:cBhvr>
                                        <p:cTn id="3864" dur="1" fill="hold">
                                          <p:stCondLst>
                                            <p:cond delay="0"/>
                                          </p:stCondLst>
                                        </p:cTn>
                                        <p:tgtEl>
                                          <p:spTgt spid="749">
                                            <p:txEl>
                                              <p:pRg st="1" end="30"/>
                                            </p:txEl>
                                          </p:spTgt>
                                        </p:tgtEl>
                                        <p:attrNameLst>
                                          <p:attrName>style.visibility</p:attrName>
                                        </p:attrNameLst>
                                      </p:cBhvr>
                                      <p:to>
                                        <p:strVal val="visible"/>
                                      </p:to>
                                    </p:set>
                                  </p:childTnLst>
                                </p:cTn>
                              </p:par>
                              <p:par>
                                <p:cTn id="3865" nodeType="withEffect" fill="hold" presetClass="entr" presetID="1">
                                  <p:stCondLst>
                                    <p:cond delay="0"/>
                                  </p:stCondLst>
                                  <p:childTnLst>
                                    <p:set>
                                      <p:cBhvr>
                                        <p:cTn id="3866" dur="1" fill="hold">
                                          <p:stCondLst>
                                            <p:cond delay="0"/>
                                          </p:stCondLst>
                                        </p:cTn>
                                        <p:tgtEl>
                                          <p:spTgt spid="749">
                                            <p:txEl>
                                              <p:pRg st="319" end="319"/>
                                            </p:txEl>
                                          </p:spTgt>
                                        </p:tgtEl>
                                        <p:attrNameLst>
                                          <p:attrName>style.visibility</p:attrName>
                                        </p:attrNameLst>
                                      </p:cBhvr>
                                      <p:to>
                                        <p:strVal val="visible"/>
                                      </p:to>
                                    </p:set>
                                  </p:childTnLst>
                                </p:cTn>
                              </p:par>
                            </p:childTnLst>
                          </p:cTn>
                        </p:par>
                      </p:childTnLst>
                    </p:cTn>
                  </p:par>
                  <p:par>
                    <p:cTn id="3867" fill="hold">
                      <p:stCondLst>
                        <p:cond delay="indefinite"/>
                      </p:stCondLst>
                      <p:childTnLst>
                        <p:par>
                          <p:cTn id="3868" fill="hold">
                            <p:stCondLst>
                              <p:cond delay="0"/>
                            </p:stCondLst>
                            <p:childTnLst>
                              <p:par>
                                <p:cTn id="3869" nodeType="clickEffect" fill="hold" presetClass="entr" presetID="1">
                                  <p:stCondLst>
                                    <p:cond delay="0"/>
                                  </p:stCondLst>
                                  <p:childTnLst>
                                    <p:set>
                                      <p:cBhvr>
                                        <p:cTn id="3870" dur="1" fill="hold">
                                          <p:stCondLst>
                                            <p:cond delay="0"/>
                                          </p:stCondLst>
                                        </p:cTn>
                                        <p:tgtEl>
                                          <p:spTgt spid="749">
                                            <p:txEl>
                                              <p:pRg st="319" end="319"/>
                                            </p:txEl>
                                          </p:spTgt>
                                        </p:tgtEl>
                                        <p:attrNameLst>
                                          <p:attrName>style.visibility</p:attrName>
                                        </p:attrNameLst>
                                      </p:cBhvr>
                                      <p:to>
                                        <p:strVal val="visible"/>
                                      </p:to>
                                    </p:set>
                                  </p:childTnLst>
                                </p:cTn>
                              </p:par>
                            </p:childTnLst>
                          </p:cTn>
                        </p:par>
                      </p:childTnLst>
                    </p:cTn>
                  </p:par>
                  <p:par>
                    <p:cTn id="3871" fill="hold">
                      <p:stCondLst>
                        <p:cond delay="indefinite"/>
                      </p:stCondLst>
                      <p:childTnLst>
                        <p:par>
                          <p:cTn id="3872" fill="hold">
                            <p:stCondLst>
                              <p:cond delay="0"/>
                            </p:stCondLst>
                            <p:childTnLst>
                              <p:par>
                                <p:cTn id="3873" nodeType="clickEffect" fill="hold" presetClass="entr" presetID="1">
                                  <p:stCondLst>
                                    <p:cond delay="0"/>
                                  </p:stCondLst>
                                  <p:childTnLst>
                                    <p:set>
                                      <p:cBhvr>
                                        <p:cTn id="3874" dur="1" fill="hold">
                                          <p:stCondLst>
                                            <p:cond delay="0"/>
                                          </p:stCondLst>
                                        </p:cTn>
                                        <p:tgtEl>
                                          <p:spTgt spid="749">
                                            <p:txEl>
                                              <p:pRg st="319" end="319"/>
                                            </p:txEl>
                                          </p:spTgt>
                                        </p:tgtEl>
                                        <p:attrNameLst>
                                          <p:attrName>style.visibility</p:attrName>
                                        </p:attrNameLst>
                                      </p:cBhvr>
                                      <p:to>
                                        <p:strVal val="visible"/>
                                      </p:to>
                                    </p:set>
                                  </p:childTnLst>
                                </p:cTn>
                              </p:par>
                            </p:childTnLst>
                          </p:cTn>
                        </p:par>
                      </p:childTnLst>
                    </p:cTn>
                  </p:par>
                  <p:par>
                    <p:cTn id="3875" fill="hold">
                      <p:stCondLst>
                        <p:cond delay="indefinite"/>
                      </p:stCondLst>
                      <p:childTnLst>
                        <p:par>
                          <p:cTn id="3876" fill="hold">
                            <p:stCondLst>
                              <p:cond delay="0"/>
                            </p:stCondLst>
                            <p:childTnLst>
                              <p:par>
                                <p:cTn id="3877" nodeType="clickEffect" fill="hold" presetClass="entr" presetID="1">
                                  <p:stCondLst>
                                    <p:cond delay="0"/>
                                  </p:stCondLst>
                                  <p:childTnLst>
                                    <p:set>
                                      <p:cBhvr>
                                        <p:cTn id="3878" dur="1" fill="hold">
                                          <p:stCondLst>
                                            <p:cond delay="0"/>
                                          </p:stCondLst>
                                        </p:cTn>
                                        <p:tgtEl>
                                          <p:spTgt spid="749">
                                            <p:txEl>
                                              <p:pRg st="319" end="319"/>
                                            </p:txEl>
                                          </p:spTgt>
                                        </p:tgtEl>
                                        <p:attrNameLst>
                                          <p:attrName>style.visibility</p:attrName>
                                        </p:attrNameLst>
                                      </p:cBhvr>
                                      <p:to>
                                        <p:strVal val="visible"/>
                                      </p:to>
                                    </p:set>
                                  </p:childTnLst>
                                </p:cTn>
                              </p:par>
                            </p:childTnLst>
                          </p:cTn>
                        </p:par>
                      </p:childTnLst>
                    </p:cTn>
                  </p:par>
                  <p:par>
                    <p:cTn id="3879" fill="hold">
                      <p:stCondLst>
                        <p:cond delay="indefinite"/>
                      </p:stCondLst>
                      <p:childTnLst>
                        <p:par>
                          <p:cTn id="3880" fill="hold">
                            <p:stCondLst>
                              <p:cond delay="0"/>
                            </p:stCondLst>
                            <p:childTnLst>
                              <p:par>
                                <p:cTn id="3881" nodeType="clickEffect" fill="hold" presetClass="entr" presetID="1">
                                  <p:stCondLst>
                                    <p:cond delay="0"/>
                                  </p:stCondLst>
                                  <p:childTnLst>
                                    <p:set>
                                      <p:cBhvr>
                                        <p:cTn id="3882" dur="1" fill="hold">
                                          <p:stCondLst>
                                            <p:cond delay="0"/>
                                          </p:stCondLst>
                                        </p:cTn>
                                        <p:tgtEl>
                                          <p:spTgt spid="749">
                                            <p:txEl>
                                              <p:pRg st="319" end="319"/>
                                            </p:txEl>
                                          </p:spTgt>
                                        </p:tgtEl>
                                        <p:attrNameLst>
                                          <p:attrName>style.visibility</p:attrName>
                                        </p:attrNameLst>
                                      </p:cBhvr>
                                      <p:to>
                                        <p:strVal val="visible"/>
                                      </p:to>
                                    </p:set>
                                  </p:childTnLst>
                                </p:cTn>
                              </p:par>
                            </p:childTnLst>
                          </p:cTn>
                        </p:par>
                      </p:childTnLst>
                    </p:cTn>
                  </p:par>
                  <p:par>
                    <p:cTn id="3883" fill="hold">
                      <p:stCondLst>
                        <p:cond delay="indefinite"/>
                      </p:stCondLst>
                      <p:childTnLst>
                        <p:par>
                          <p:cTn id="3884" fill="hold">
                            <p:stCondLst>
                              <p:cond delay="0"/>
                            </p:stCondLst>
                            <p:childTnLst>
                              <p:par>
                                <p:cTn id="3885" nodeType="clickEffect" fill="hold" presetClass="entr" presetID="1">
                                  <p:stCondLst>
                                    <p:cond delay="0"/>
                                  </p:stCondLst>
                                  <p:childTnLst>
                                    <p:set>
                                      <p:cBhvr>
                                        <p:cTn id="3886" dur="1" fill="hold">
                                          <p:stCondLst>
                                            <p:cond delay="0"/>
                                          </p:stCondLst>
                                        </p:cTn>
                                        <p:tgtEl>
                                          <p:spTgt spid="749">
                                            <p:txEl>
                                              <p:pRg st="319" end="319"/>
                                            </p:txEl>
                                          </p:spTgt>
                                        </p:tgtEl>
                                        <p:attrNameLst>
                                          <p:attrName>style.visibility</p:attrName>
                                        </p:attrNameLst>
                                      </p:cBhvr>
                                      <p:to>
                                        <p:strVal val="visible"/>
                                      </p:to>
                                    </p:set>
                                  </p:childTnLst>
                                </p:cTn>
                              </p:par>
                            </p:childTnLst>
                          </p:cTn>
                        </p:par>
                      </p:childTnLst>
                    </p:cTn>
                  </p:par>
                  <p:par>
                    <p:cTn id="3887" fill="hold">
                      <p:stCondLst>
                        <p:cond delay="indefinite"/>
                      </p:stCondLst>
                      <p:childTnLst>
                        <p:par>
                          <p:cTn id="3888" fill="hold">
                            <p:stCondLst>
                              <p:cond delay="0"/>
                            </p:stCondLst>
                            <p:childTnLst>
                              <p:par>
                                <p:cTn id="3889" nodeType="clickEffect" fill="hold" presetClass="entr" presetID="1">
                                  <p:stCondLst>
                                    <p:cond delay="0"/>
                                  </p:stCondLst>
                                  <p:childTnLst>
                                    <p:set>
                                      <p:cBhvr>
                                        <p:cTn id="3890" dur="1" fill="hold">
                                          <p:stCondLst>
                                            <p:cond delay="0"/>
                                          </p:stCondLst>
                                        </p:cTn>
                                        <p:tgtEl>
                                          <p:spTgt spid="749">
                                            <p:txEl>
                                              <p:pRg st="319" end="319"/>
                                            </p:txEl>
                                          </p:spTgt>
                                        </p:tgtEl>
                                        <p:attrNameLst>
                                          <p:attrName>style.visibility</p:attrName>
                                        </p:attrNameLst>
                                      </p:cBhvr>
                                      <p:to>
                                        <p:strVal val="visible"/>
                                      </p:to>
                                    </p:set>
                                  </p:childTnLst>
                                </p:cTn>
                              </p:par>
                            </p:childTnLst>
                          </p:cTn>
                        </p:par>
                      </p:childTnLst>
                    </p:cTn>
                  </p:par>
                  <p:par>
                    <p:cTn id="3891" fill="hold">
                      <p:stCondLst>
                        <p:cond delay="indefinite"/>
                      </p:stCondLst>
                      <p:childTnLst>
                        <p:par>
                          <p:cTn id="3892" fill="hold">
                            <p:stCondLst>
                              <p:cond delay="0"/>
                            </p:stCondLst>
                            <p:childTnLst>
                              <p:par>
                                <p:cTn id="3893" nodeType="clickEffect" fill="hold" presetClass="entr" presetID="1">
                                  <p:stCondLst>
                                    <p:cond delay="0"/>
                                  </p:stCondLst>
                                  <p:childTnLst>
                                    <p:set>
                                      <p:cBhvr>
                                        <p:cTn id="3894" dur="1" fill="hold">
                                          <p:stCondLst>
                                            <p:cond delay="0"/>
                                          </p:stCondLst>
                                        </p:cTn>
                                        <p:tgtEl>
                                          <p:spTgt spid="749">
                                            <p:txEl>
                                              <p:pRg st="319" end="31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What does this function compute?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strange(tNode *node)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 == NULL) { return 0;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strange(node-&gt;left)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node-&gt;data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strange(node-&gt;right);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i="1" lang="en-IN" sz="2000" spc="-1" strike="noStrike">
                <a:solidFill>
                  <a:srgbClr val="000000"/>
                </a:solidFill>
                <a:uFill>
                  <a:solidFill>
                    <a:srgbClr val="ffffff"/>
                  </a:solidFill>
                </a:uFill>
                <a:latin typeface="Trebuchet MS"/>
                <a:ea typeface="ＭＳ Ｐゴシック"/>
              </a:rPr>
              <a:t>For the example</a:t>
            </a:r>
            <a:r>
              <a:rPr b="0" lang="en-IN" sz="2000" spc="-1" strike="noStrike">
                <a:solidFill>
                  <a:srgbClr val="000000"/>
                </a:solidFill>
                <a:uFill>
                  <a:solidFill>
                    <a:srgbClr val="ffffff"/>
                  </a:solidFill>
                </a:uFill>
                <a:latin typeface="Trebuchet MS"/>
                <a:ea typeface="ＭＳ Ｐゴシック"/>
              </a:rPr>
              <a:t>: 0 + 3 + 4 + 1 + 2</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 general, sum of data</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Question</a:t>
            </a:r>
            <a:r>
              <a:rPr b="0" lang="en-IN" sz="2000" spc="-1" strike="noStrike">
                <a:solidFill>
                  <a:srgbClr val="000000"/>
                </a:solidFill>
                <a:uFill>
                  <a:solidFill>
                    <a:srgbClr val="ffffff"/>
                  </a:solidFill>
                </a:uFill>
                <a:latin typeface="Trebuchet MS"/>
                <a:ea typeface="ＭＳ Ｐゴシック"/>
              </a:rPr>
              <a:t>: The above function uses inorder traversal. What would happen if we used preorder traversal? Postorder?</a:t>
            </a:r>
            <a:endParaRPr b="0" lang="en-IN" sz="1800" spc="-1" strike="noStrike">
              <a:solidFill>
                <a:srgbClr val="000000"/>
              </a:solidFill>
              <a:uFill>
                <a:solidFill>
                  <a:srgbClr val="ffffff"/>
                </a:solidFill>
              </a:uFill>
              <a:latin typeface="Arial"/>
            </a:endParaRPr>
          </a:p>
        </p:txBody>
      </p:sp>
      <p:sp>
        <p:nvSpPr>
          <p:cNvPr id="753"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87118994-E07A-41B2-9108-E6D5DADF9AE3}"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754"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Question</a:t>
            </a:r>
            <a:endParaRPr b="0" lang="en-IN" sz="1800" spc="-1" strike="noStrike">
              <a:solidFill>
                <a:srgbClr val="000000"/>
              </a:solidFill>
              <a:uFill>
                <a:solidFill>
                  <a:srgbClr val="ffffff"/>
                </a:solidFill>
              </a:uFill>
              <a:latin typeface="Arial"/>
            </a:endParaRPr>
          </a:p>
        </p:txBody>
      </p:sp>
      <p:sp>
        <p:nvSpPr>
          <p:cNvPr id="755" name="CustomShape 4"/>
          <p:cNvSpPr/>
          <p:nvPr/>
        </p:nvSpPr>
        <p:spPr>
          <a:xfrm>
            <a:off x="8577720" y="2435760"/>
            <a:ext cx="474480" cy="560520"/>
          </a:xfrm>
          <a:prstGeom prst="ellipse">
            <a:avLst/>
          </a:prstGeom>
          <a:solidFill>
            <a:schemeClr val="accent3">
              <a:lumMod val="75000"/>
            </a:schemeClr>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4</a:t>
            </a:r>
            <a:endParaRPr b="0" lang="en-IN" sz="1800" spc="-1" strike="noStrike">
              <a:solidFill>
                <a:srgbClr val="000000"/>
              </a:solidFill>
              <a:uFill>
                <a:solidFill>
                  <a:srgbClr val="ffffff"/>
                </a:solidFill>
              </a:uFill>
              <a:latin typeface="Arial"/>
            </a:endParaRPr>
          </a:p>
        </p:txBody>
      </p:sp>
      <p:sp>
        <p:nvSpPr>
          <p:cNvPr id="756" name="Line 5"/>
          <p:cNvSpPr/>
          <p:nvPr/>
        </p:nvSpPr>
        <p:spPr>
          <a:xfrm flipH="1">
            <a:off x="8434440" y="2915640"/>
            <a:ext cx="212400" cy="276120"/>
          </a:xfrm>
          <a:prstGeom prst="line">
            <a:avLst/>
          </a:prstGeom>
          <a:ln w="34920">
            <a:solidFill>
              <a:schemeClr val="tx1"/>
            </a:solidFill>
            <a:round/>
          </a:ln>
        </p:spPr>
        <p:style>
          <a:lnRef idx="0"/>
          <a:fillRef idx="0"/>
          <a:effectRef idx="0"/>
          <a:fontRef idx="minor"/>
        </p:style>
      </p:sp>
      <p:sp>
        <p:nvSpPr>
          <p:cNvPr id="757" name="Line 6"/>
          <p:cNvSpPr/>
          <p:nvPr/>
        </p:nvSpPr>
        <p:spPr>
          <a:xfrm>
            <a:off x="8983440" y="2915640"/>
            <a:ext cx="346320" cy="276120"/>
          </a:xfrm>
          <a:prstGeom prst="line">
            <a:avLst/>
          </a:prstGeom>
          <a:ln w="34920">
            <a:solidFill>
              <a:schemeClr val="tx1"/>
            </a:solidFill>
            <a:round/>
          </a:ln>
        </p:spPr>
        <p:style>
          <a:lnRef idx="0"/>
          <a:fillRef idx="0"/>
          <a:effectRef idx="0"/>
          <a:fontRef idx="minor"/>
        </p:style>
      </p:sp>
      <p:sp>
        <p:nvSpPr>
          <p:cNvPr id="758" name="CustomShape 7"/>
          <p:cNvSpPr/>
          <p:nvPr/>
        </p:nvSpPr>
        <p:spPr>
          <a:xfrm>
            <a:off x="8196840" y="319212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759" name="CustomShape 8"/>
          <p:cNvSpPr/>
          <p:nvPr/>
        </p:nvSpPr>
        <p:spPr>
          <a:xfrm>
            <a:off x="8809560" y="4000320"/>
            <a:ext cx="474480" cy="56052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p:txBody>
      </p:sp>
      <p:sp>
        <p:nvSpPr>
          <p:cNvPr id="760" name="CustomShape 9"/>
          <p:cNvSpPr/>
          <p:nvPr/>
        </p:nvSpPr>
        <p:spPr>
          <a:xfrm>
            <a:off x="8142840" y="1676520"/>
            <a:ext cx="474480" cy="560520"/>
          </a:xfrm>
          <a:prstGeom prst="ellipse">
            <a:avLst/>
          </a:prstGeom>
          <a:solidFill>
            <a:srgbClr val="ff00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0</a:t>
            </a:r>
            <a:endParaRPr b="0" lang="en-IN" sz="1800" spc="-1" strike="noStrike">
              <a:solidFill>
                <a:srgbClr val="000000"/>
              </a:solidFill>
              <a:uFill>
                <a:solidFill>
                  <a:srgbClr val="ffffff"/>
                </a:solidFill>
              </a:uFill>
              <a:latin typeface="Arial"/>
            </a:endParaRPr>
          </a:p>
        </p:txBody>
      </p:sp>
      <p:sp>
        <p:nvSpPr>
          <p:cNvPr id="761" name="Line 10"/>
          <p:cNvSpPr/>
          <p:nvPr/>
        </p:nvSpPr>
        <p:spPr>
          <a:xfrm>
            <a:off x="8548560" y="2156400"/>
            <a:ext cx="266760" cy="279000"/>
          </a:xfrm>
          <a:prstGeom prst="line">
            <a:avLst/>
          </a:prstGeom>
          <a:ln w="34920">
            <a:solidFill>
              <a:schemeClr val="tx1"/>
            </a:solidFill>
            <a:round/>
          </a:ln>
        </p:spPr>
        <p:style>
          <a:lnRef idx="0"/>
          <a:fillRef idx="0"/>
          <a:effectRef idx="0"/>
          <a:fontRef idx="minor"/>
        </p:style>
      </p:sp>
      <p:sp>
        <p:nvSpPr>
          <p:cNvPr id="762" name="CustomShape 11"/>
          <p:cNvSpPr/>
          <p:nvPr/>
        </p:nvSpPr>
        <p:spPr>
          <a:xfrm>
            <a:off x="9092160" y="319212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2</a:t>
            </a:r>
            <a:endParaRPr b="0" lang="en-IN" sz="1800" spc="-1" strike="noStrike">
              <a:solidFill>
                <a:srgbClr val="000000"/>
              </a:solidFill>
              <a:uFill>
                <a:solidFill>
                  <a:srgbClr val="ffffff"/>
                </a:solidFill>
              </a:uFill>
              <a:latin typeface="Arial"/>
            </a:endParaRPr>
          </a:p>
        </p:txBody>
      </p:sp>
      <p:sp>
        <p:nvSpPr>
          <p:cNvPr id="763" name="Line 12"/>
          <p:cNvSpPr/>
          <p:nvPr/>
        </p:nvSpPr>
        <p:spPr>
          <a:xfrm flipH="1">
            <a:off x="9047160" y="3672000"/>
            <a:ext cx="114480" cy="327960"/>
          </a:xfrm>
          <a:prstGeom prst="line">
            <a:avLst/>
          </a:prstGeom>
          <a:ln w="34920">
            <a:solidFill>
              <a:schemeClr val="tx1"/>
            </a:solidFill>
            <a:round/>
          </a:ln>
        </p:spPr>
        <p:style>
          <a:lnRef idx="0"/>
          <a:fillRef idx="0"/>
          <a:effectRef idx="0"/>
          <a:fontRef idx="minor"/>
        </p:style>
      </p:sp>
    </p:spTree>
  </p:cSld>
  <p:timing>
    <p:tnLst>
      <p:par>
        <p:cTn id="3895" dur="indefinite" restart="never" nodeType="tmRoot">
          <p:childTnLst>
            <p:seq>
              <p:cTn id="3896" dur="indefinite" nodeType="mainSeq">
                <p:childTnLst>
                  <p:par>
                    <p:cTn id="3897" fill="hold">
                      <p:stCondLst>
                        <p:cond delay="indefinite"/>
                      </p:stCondLst>
                      <p:childTnLst>
                        <p:par>
                          <p:cTn id="3898" fill="hold">
                            <p:stCondLst>
                              <p:cond delay="0"/>
                            </p:stCondLst>
                            <p:childTnLst>
                              <p:par>
                                <p:cTn id="3899" nodeType="clickEffect" fill="hold" presetClass="entr" presetID="1">
                                  <p:stCondLst>
                                    <p:cond delay="0"/>
                                  </p:stCondLst>
                                  <p:childTnLst>
                                    <p:set>
                                      <p:cBhvr>
                                        <p:cTn id="3900" dur="1" fill="hold">
                                          <p:stCondLst>
                                            <p:cond delay="0"/>
                                          </p:stCondLst>
                                        </p:cTn>
                                        <p:tgtEl>
                                          <p:spTgt spid="752">
                                            <p:txEl>
                                              <p:pRg st="1" end="34"/>
                                            </p:txEl>
                                          </p:spTgt>
                                        </p:tgtEl>
                                        <p:attrNameLst>
                                          <p:attrName>style.visibility</p:attrName>
                                        </p:attrNameLst>
                                      </p:cBhvr>
                                      <p:to>
                                        <p:strVal val="visible"/>
                                      </p:to>
                                    </p:set>
                                  </p:childTnLst>
                                </p:cTn>
                              </p:par>
                              <p:par>
                                <p:cTn id="3901" nodeType="withEffect" fill="hold" presetClass="entr" presetID="1">
                                  <p:stCondLst>
                                    <p:cond delay="0"/>
                                  </p:stCondLst>
                                  <p:childTnLst>
                                    <p:set>
                                      <p:cBhvr>
                                        <p:cTn id="3902" dur="1" fill="hold">
                                          <p:stCondLst>
                                            <p:cond delay="0"/>
                                          </p:stCondLst>
                                        </p:cTn>
                                        <p:tgtEl>
                                          <p:spTgt spid="752">
                                            <p:txEl>
                                              <p:pRg st="351" end="351"/>
                                            </p:txEl>
                                          </p:spTgt>
                                        </p:tgtEl>
                                        <p:attrNameLst>
                                          <p:attrName>style.visibility</p:attrName>
                                        </p:attrNameLst>
                                      </p:cBhvr>
                                      <p:to>
                                        <p:strVal val="visible"/>
                                      </p:to>
                                    </p:set>
                                  </p:childTnLst>
                                </p:cTn>
                              </p:par>
                              <p:par>
                                <p:cTn id="3903" nodeType="withEffect" fill="hold" presetClass="entr" presetID="1">
                                  <p:stCondLst>
                                    <p:cond delay="0"/>
                                  </p:stCondLst>
                                  <p:childTnLst>
                                    <p:set>
                                      <p:cBhvr>
                                        <p:cTn id="3904" dur="1" fill="hold">
                                          <p:stCondLst>
                                            <p:cond delay="0"/>
                                          </p:stCondLst>
                                        </p:cTn>
                                        <p:tgtEl>
                                          <p:spTgt spid="752">
                                            <p:txEl>
                                              <p:pRg st="351" end="351"/>
                                            </p:txEl>
                                          </p:spTgt>
                                        </p:tgtEl>
                                        <p:attrNameLst>
                                          <p:attrName>style.visibility</p:attrName>
                                        </p:attrNameLst>
                                      </p:cBhvr>
                                      <p:to>
                                        <p:strVal val="visible"/>
                                      </p:to>
                                    </p:set>
                                  </p:childTnLst>
                                </p:cTn>
                              </p:par>
                              <p:par>
                                <p:cTn id="3905" nodeType="withEffect" fill="hold" presetClass="entr" presetID="1">
                                  <p:stCondLst>
                                    <p:cond delay="0"/>
                                  </p:stCondLst>
                                  <p:childTnLst>
                                    <p:set>
                                      <p:cBhvr>
                                        <p:cTn id="3906" dur="1" fill="hold">
                                          <p:stCondLst>
                                            <p:cond delay="0"/>
                                          </p:stCondLst>
                                        </p:cTn>
                                        <p:tgtEl>
                                          <p:spTgt spid="752">
                                            <p:txEl>
                                              <p:pRg st="351" end="351"/>
                                            </p:txEl>
                                          </p:spTgt>
                                        </p:tgtEl>
                                        <p:attrNameLst>
                                          <p:attrName>style.visibility</p:attrName>
                                        </p:attrNameLst>
                                      </p:cBhvr>
                                      <p:to>
                                        <p:strVal val="visible"/>
                                      </p:to>
                                    </p:set>
                                  </p:childTnLst>
                                </p:cTn>
                              </p:par>
                              <p:par>
                                <p:cTn id="3907" nodeType="withEffect" fill="hold" presetClass="entr" presetID="1">
                                  <p:stCondLst>
                                    <p:cond delay="0"/>
                                  </p:stCondLst>
                                  <p:childTnLst>
                                    <p:set>
                                      <p:cBhvr>
                                        <p:cTn id="3908" dur="1" fill="hold">
                                          <p:stCondLst>
                                            <p:cond delay="0"/>
                                          </p:stCondLst>
                                        </p:cTn>
                                        <p:tgtEl>
                                          <p:spTgt spid="752">
                                            <p:txEl>
                                              <p:pRg st="351" end="351"/>
                                            </p:txEl>
                                          </p:spTgt>
                                        </p:tgtEl>
                                        <p:attrNameLst>
                                          <p:attrName>style.visibility</p:attrName>
                                        </p:attrNameLst>
                                      </p:cBhvr>
                                      <p:to>
                                        <p:strVal val="visible"/>
                                      </p:to>
                                    </p:set>
                                  </p:childTnLst>
                                </p:cTn>
                              </p:par>
                              <p:par>
                                <p:cTn id="3909" nodeType="withEffect" fill="hold" presetClass="entr" presetID="1">
                                  <p:stCondLst>
                                    <p:cond delay="0"/>
                                  </p:stCondLst>
                                  <p:childTnLst>
                                    <p:set>
                                      <p:cBhvr>
                                        <p:cTn id="3910" dur="1" fill="hold">
                                          <p:stCondLst>
                                            <p:cond delay="0"/>
                                          </p:stCondLst>
                                        </p:cTn>
                                        <p:tgtEl>
                                          <p:spTgt spid="752">
                                            <p:txEl>
                                              <p:pRg st="351" end="351"/>
                                            </p:txEl>
                                          </p:spTgt>
                                        </p:tgtEl>
                                        <p:attrNameLst>
                                          <p:attrName>style.visibility</p:attrName>
                                        </p:attrNameLst>
                                      </p:cBhvr>
                                      <p:to>
                                        <p:strVal val="visible"/>
                                      </p:to>
                                    </p:set>
                                  </p:childTnLst>
                                </p:cTn>
                              </p:par>
                              <p:par>
                                <p:cTn id="3911" nodeType="withEffect" fill="hold" presetClass="entr" presetID="1">
                                  <p:stCondLst>
                                    <p:cond delay="0"/>
                                  </p:stCondLst>
                                  <p:childTnLst>
                                    <p:set>
                                      <p:cBhvr>
                                        <p:cTn id="3912" dur="1" fill="hold">
                                          <p:stCondLst>
                                            <p:cond delay="0"/>
                                          </p:stCondLst>
                                        </p:cTn>
                                        <p:tgtEl>
                                          <p:spTgt spid="752">
                                            <p:txEl>
                                              <p:pRg st="351" end="351"/>
                                            </p:txEl>
                                          </p:spTgt>
                                        </p:tgtEl>
                                        <p:attrNameLst>
                                          <p:attrName>style.visibility</p:attrName>
                                        </p:attrNameLst>
                                      </p:cBhvr>
                                      <p:to>
                                        <p:strVal val="visible"/>
                                      </p:to>
                                    </p:set>
                                  </p:childTnLst>
                                </p:cTn>
                              </p:par>
                            </p:childTnLst>
                          </p:cTn>
                        </p:par>
                      </p:childTnLst>
                    </p:cTn>
                  </p:par>
                  <p:par>
                    <p:cTn id="3913" fill="hold">
                      <p:stCondLst>
                        <p:cond delay="indefinite"/>
                      </p:stCondLst>
                      <p:childTnLst>
                        <p:par>
                          <p:cTn id="3914" fill="hold">
                            <p:stCondLst>
                              <p:cond delay="0"/>
                            </p:stCondLst>
                            <p:childTnLst>
                              <p:par>
                                <p:cTn id="3915" nodeType="clickEffect" fill="hold" presetClass="entr" presetID="1">
                                  <p:stCondLst>
                                    <p:cond delay="0"/>
                                  </p:stCondLst>
                                  <p:childTnLst>
                                    <p:set>
                                      <p:cBhvr>
                                        <p:cTn id="3916" dur="1" fill="hold">
                                          <p:stCondLst>
                                            <p:cond delay="0"/>
                                          </p:stCondLst>
                                        </p:cTn>
                                        <p:attrNameLst>
                                          <p:attrName>style.visibility</p:attrName>
                                        </p:attrNameLst>
                                      </p:cBhvr>
                                      <p:to>
                                        <p:strVal val="visible"/>
                                      </p:to>
                                    </p:set>
                                  </p:childTnLst>
                                </p:cTn>
                              </p:par>
                            </p:childTnLst>
                          </p:cTn>
                        </p:par>
                      </p:childTnLst>
                    </p:cTn>
                  </p:par>
                  <p:par>
                    <p:cTn id="3917" fill="hold">
                      <p:stCondLst>
                        <p:cond delay="indefinite"/>
                      </p:stCondLst>
                      <p:childTnLst>
                        <p:par>
                          <p:cTn id="3918" fill="hold">
                            <p:stCondLst>
                              <p:cond delay="0"/>
                            </p:stCondLst>
                            <p:childTnLst>
                              <p:par>
                                <p:cTn id="3919" nodeType="clickEffect" fill="hold" presetClass="entr" presetID="1">
                                  <p:stCondLst>
                                    <p:cond delay="0"/>
                                  </p:stCondLst>
                                  <p:childTnLst>
                                    <p:set>
                                      <p:cBhvr>
                                        <p:cTn id="3920" dur="1" fill="hold">
                                          <p:stCondLst>
                                            <p:cond delay="0"/>
                                          </p:stCondLst>
                                        </p:cTn>
                                        <p:tgtEl>
                                          <p:spTgt spid="752">
                                            <p:txEl>
                                              <p:pRg st="351" end="351"/>
                                            </p:txEl>
                                          </p:spTgt>
                                        </p:tgtEl>
                                        <p:attrNameLst>
                                          <p:attrName>style.visibility</p:attrName>
                                        </p:attrNameLst>
                                      </p:cBhvr>
                                      <p:to>
                                        <p:strVal val="visible"/>
                                      </p:to>
                                    </p:set>
                                  </p:childTnLst>
                                </p:cTn>
                              </p:par>
                            </p:childTnLst>
                          </p:cTn>
                        </p:par>
                      </p:childTnLst>
                    </p:cTn>
                  </p:par>
                  <p:par>
                    <p:cTn id="3921" fill="hold">
                      <p:stCondLst>
                        <p:cond delay="indefinite"/>
                      </p:stCondLst>
                      <p:childTnLst>
                        <p:par>
                          <p:cTn id="3922" fill="hold">
                            <p:stCondLst>
                              <p:cond delay="0"/>
                            </p:stCondLst>
                            <p:childTnLst>
                              <p:par>
                                <p:cTn id="3923" nodeType="clickEffect" fill="hold" presetClass="entr" presetID="1">
                                  <p:stCondLst>
                                    <p:cond delay="0"/>
                                  </p:stCondLst>
                                  <p:childTnLst>
                                    <p:set>
                                      <p:cBhvr>
                                        <p:cTn id="3924" dur="1" fill="hold">
                                          <p:stCondLst>
                                            <p:cond delay="0"/>
                                          </p:stCondLst>
                                        </p:cTn>
                                        <p:tgtEl>
                                          <p:spTgt spid="752">
                                            <p:txEl>
                                              <p:pRg st="351" end="351"/>
                                            </p:txEl>
                                          </p:spTgt>
                                        </p:tgtEl>
                                        <p:attrNameLst>
                                          <p:attrName>style.visibility</p:attrName>
                                        </p:attrNameLst>
                                      </p:cBhvr>
                                      <p:to>
                                        <p:strVal val="visible"/>
                                      </p:to>
                                    </p:set>
                                  </p:childTnLst>
                                </p:cTn>
                              </p:par>
                            </p:childTnLst>
                          </p:cTn>
                        </p:par>
                      </p:childTnLst>
                    </p:cTn>
                  </p:par>
                  <p:par>
                    <p:cTn id="3925" fill="hold">
                      <p:stCondLst>
                        <p:cond delay="indefinite"/>
                      </p:stCondLst>
                      <p:childTnLst>
                        <p:par>
                          <p:cTn id="3926" fill="hold">
                            <p:stCondLst>
                              <p:cond delay="0"/>
                            </p:stCondLst>
                            <p:childTnLst>
                              <p:par>
                                <p:cTn id="3927" nodeType="clickEffect" fill="hold" presetClass="entr" presetID="1">
                                  <p:stCondLst>
                                    <p:cond delay="0"/>
                                  </p:stCondLst>
                                  <p:childTnLst>
                                    <p:set>
                                      <p:cBhvr>
                                        <p:cTn id="3928" dur="1" fill="hold">
                                          <p:stCondLst>
                                            <p:cond delay="0"/>
                                          </p:stCondLst>
                                        </p:cTn>
                                        <p:tgtEl>
                                          <p:spTgt spid="752">
                                            <p:txEl>
                                              <p:pRg st="351" end="35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The </a:t>
            </a:r>
            <a:r>
              <a:rPr b="0" lang="en-IN" sz="2000" spc="-1" strike="noStrike">
                <a:solidFill>
                  <a:srgbClr val="000000"/>
                </a:solidFill>
                <a:uFill>
                  <a:solidFill>
                    <a:srgbClr val="ffffff"/>
                  </a:solidFill>
                </a:uFill>
                <a:latin typeface="Trebuchet MS"/>
                <a:ea typeface="ＭＳ Ｐゴシック"/>
              </a:rPr>
              <a:t>follow</a:t>
            </a:r>
            <a:r>
              <a:rPr b="0" lang="en-IN" sz="2000" spc="-1" strike="noStrike">
                <a:solidFill>
                  <a:srgbClr val="000000"/>
                </a:solidFill>
                <a:uFill>
                  <a:solidFill>
                    <a:srgbClr val="ffffff"/>
                  </a:solidFill>
                </a:uFill>
                <a:latin typeface="Trebuchet MS"/>
                <a:ea typeface="ＭＳ Ｐゴシック"/>
              </a:rPr>
              <a:t>ing </a:t>
            </a:r>
            <a:r>
              <a:rPr b="0" lang="en-IN" sz="2000" spc="-1" strike="noStrike">
                <a:solidFill>
                  <a:srgbClr val="000000"/>
                </a:solidFill>
                <a:uFill>
                  <a:solidFill>
                    <a:srgbClr val="ffffff"/>
                  </a:solidFill>
                </a:uFill>
                <a:latin typeface="Trebuchet MS"/>
                <a:ea typeface="ＭＳ Ｐゴシック"/>
              </a:rPr>
              <a:t>functi</a:t>
            </a:r>
            <a:r>
              <a:rPr b="0" lang="en-IN" sz="2000" spc="-1" strike="noStrike">
                <a:solidFill>
                  <a:srgbClr val="000000"/>
                </a:solidFill>
                <a:uFill>
                  <a:solidFill>
                    <a:srgbClr val="ffffff"/>
                  </a:solidFill>
                </a:uFill>
                <a:latin typeface="Trebuchet MS"/>
                <a:ea typeface="ＭＳ Ｐゴシック"/>
              </a:rPr>
              <a:t>on </a:t>
            </a:r>
            <a:r>
              <a:rPr b="0" lang="en-IN" sz="2000" spc="-1" strike="noStrike">
                <a:solidFill>
                  <a:srgbClr val="000000"/>
                </a:solidFill>
                <a:uFill>
                  <a:solidFill>
                    <a:srgbClr val="ffffff"/>
                  </a:solidFill>
                </a:uFill>
                <a:latin typeface="Trebuchet MS"/>
                <a:ea typeface="ＭＳ Ｐゴシック"/>
              </a:rPr>
              <a:t>frees </a:t>
            </a:r>
            <a:r>
              <a:rPr b="0" lang="en-IN" sz="2000" spc="-1" strike="noStrike">
                <a:solidFill>
                  <a:srgbClr val="000000"/>
                </a:solidFill>
                <a:uFill>
                  <a:solidFill>
                    <a:srgbClr val="ffffff"/>
                  </a:solidFill>
                </a:uFill>
                <a:latin typeface="Trebuchet MS"/>
                <a:ea typeface="ＭＳ Ｐゴシック"/>
              </a:rPr>
              <a:t>memo</a:t>
            </a:r>
            <a:r>
              <a:rPr b="0" lang="en-IN" sz="2000" spc="-1" strike="noStrike">
                <a:solidFill>
                  <a:srgbClr val="000000"/>
                </a:solidFill>
                <a:uFill>
                  <a:solidFill>
                    <a:srgbClr val="ffffff"/>
                  </a:solidFill>
                </a:uFill>
                <a:latin typeface="Trebuchet MS"/>
                <a:ea typeface="ＭＳ Ｐゴシック"/>
              </a:rPr>
              <a:t>ry </a:t>
            </a:r>
            <a:r>
              <a:rPr b="0" lang="en-IN" sz="2000" spc="-1" strike="noStrike">
                <a:solidFill>
                  <a:srgbClr val="000000"/>
                </a:solidFill>
                <a:uFill>
                  <a:solidFill>
                    <a:srgbClr val="ffffff"/>
                  </a:solidFill>
                </a:uFill>
                <a:latin typeface="Trebuchet MS"/>
                <a:ea typeface="ＭＳ Ｐゴシック"/>
              </a:rPr>
              <a:t>used </a:t>
            </a:r>
            <a:r>
              <a:rPr b="0" lang="en-IN" sz="2000" spc="-1" strike="noStrike">
                <a:solidFill>
                  <a:srgbClr val="000000"/>
                </a:solidFill>
                <a:uFill>
                  <a:solidFill>
                    <a:srgbClr val="ffffff"/>
                  </a:solidFill>
                </a:uFill>
                <a:latin typeface="Trebuchet MS"/>
                <a:ea typeface="ＭＳ Ｐゴシック"/>
              </a:rPr>
              <a:t>by a </a:t>
            </a:r>
            <a:r>
              <a:rPr b="0" lang="en-IN" sz="2000" spc="-1" strike="noStrike">
                <a:solidFill>
                  <a:srgbClr val="000000"/>
                </a:solidFill>
                <a:uFill>
                  <a:solidFill>
                    <a:srgbClr val="ffffff"/>
                  </a:solidFill>
                </a:uFill>
                <a:latin typeface="Trebuchet MS"/>
                <a:ea typeface="ＭＳ Ｐゴシック"/>
              </a:rPr>
              <a:t>tree: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void </a:t>
            </a:r>
            <a:r>
              <a:rPr b="1" lang="en-IN" sz="2000" spc="-1" strike="noStrike">
                <a:solidFill>
                  <a:srgbClr val="000000"/>
                </a:solidFill>
                <a:uFill>
                  <a:solidFill>
                    <a:srgbClr val="ffffff"/>
                  </a:solidFill>
                </a:uFill>
                <a:latin typeface="Courier New"/>
                <a:ea typeface="ＭＳ Ｐゴシック"/>
              </a:rPr>
              <a:t>freeTre</a:t>
            </a:r>
            <a:r>
              <a:rPr b="1" lang="en-IN" sz="2000" spc="-1" strike="noStrike">
                <a:solidFill>
                  <a:srgbClr val="000000"/>
                </a:solidFill>
                <a:uFill>
                  <a:solidFill>
                    <a:srgbClr val="ffffff"/>
                  </a:solidFill>
                </a:uFill>
                <a:latin typeface="Courier New"/>
                <a:ea typeface="ＭＳ Ｐゴシック"/>
              </a:rPr>
              <a:t>e(tNode </a:t>
            </a:r>
            <a:r>
              <a:rPr b="1" lang="en-IN" sz="2000" spc="-1" strike="noStrike">
                <a:solidFill>
                  <a:srgbClr val="000000"/>
                </a:solidFill>
                <a:uFill>
                  <a:solidFill>
                    <a:srgbClr val="ffffff"/>
                  </a:solidFill>
                </a:uFill>
                <a:latin typeface="Courier New"/>
                <a:ea typeface="ＭＳ Ｐゴシック"/>
              </a:rPr>
              <a:t>*node)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NULL) { </a:t>
            </a:r>
            <a:r>
              <a:rPr b="1" lang="en-IN" sz="2000" spc="-1" strike="noStrike">
                <a:solidFill>
                  <a:srgbClr val="000000"/>
                </a:solidFill>
                <a:uFill>
                  <a:solidFill>
                    <a:srgbClr val="ffffff"/>
                  </a:solidFill>
                </a:uFill>
                <a:latin typeface="Courier New"/>
                <a:ea typeface="ＭＳ Ｐゴシック"/>
              </a:rPr>
              <a:t>return;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freeTre</a:t>
            </a:r>
            <a:r>
              <a:rPr b="1" lang="en-IN" sz="2000" spc="-1" strike="noStrike">
                <a:solidFill>
                  <a:srgbClr val="000000"/>
                </a:solidFill>
                <a:uFill>
                  <a:solidFill>
                    <a:srgbClr val="ffffff"/>
                  </a:solidFill>
                </a:uFill>
                <a:latin typeface="Courier New"/>
                <a:ea typeface="ＭＳ Ｐゴシック"/>
              </a:rPr>
              <a:t>e(node-</a:t>
            </a:r>
            <a:r>
              <a:rPr b="1" lang="en-IN" sz="2000" spc="-1" strike="noStrike">
                <a:solidFill>
                  <a:srgbClr val="000000"/>
                </a:solidFill>
                <a:uFill>
                  <a:solidFill>
                    <a:srgbClr val="ffffff"/>
                  </a:solidFill>
                </a:uFill>
                <a:latin typeface="Courier New"/>
                <a:ea typeface="ＭＳ Ｐゴシック"/>
              </a:rPr>
              <a:t>&gt;left);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freeTre</a:t>
            </a:r>
            <a:r>
              <a:rPr b="1" lang="en-IN" sz="2000" spc="-1" strike="noStrike">
                <a:solidFill>
                  <a:srgbClr val="000000"/>
                </a:solidFill>
                <a:uFill>
                  <a:solidFill>
                    <a:srgbClr val="ffffff"/>
                  </a:solidFill>
                </a:uFill>
                <a:latin typeface="Courier New"/>
                <a:ea typeface="ＭＳ Ｐゴシック"/>
              </a:rPr>
              <a:t>e(node-</a:t>
            </a:r>
            <a:r>
              <a:rPr b="1" lang="en-IN" sz="2000" spc="-1" strike="noStrike">
                <a:solidFill>
                  <a:srgbClr val="000000"/>
                </a:solidFill>
                <a:uFill>
                  <a:solidFill>
                    <a:srgbClr val="ffffff"/>
                  </a:solidFill>
                </a:uFill>
                <a:latin typeface="Courier New"/>
                <a:ea typeface="ＭＳ Ｐゴシック"/>
              </a:rPr>
              <a:t>&gt;right)</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free(no</a:t>
            </a:r>
            <a:r>
              <a:rPr b="1" lang="en-IN" sz="2000" spc="-1" strike="noStrike">
                <a:solidFill>
                  <a:srgbClr val="000000"/>
                </a:solidFill>
                <a:uFill>
                  <a:solidFill>
                    <a:srgbClr val="ffffff"/>
                  </a:solidFill>
                </a:uFill>
                <a:latin typeface="Courier New"/>
                <a:ea typeface="ＭＳ Ｐゴシック"/>
              </a:rPr>
              <a:t>de);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1" lang="en-IN" sz="2000" spc="-1" strike="noStrike">
                <a:solidFill>
                  <a:srgbClr val="000000"/>
                </a:solidFill>
                <a:uFill>
                  <a:solidFill>
                    <a:srgbClr val="ffffff"/>
                  </a:solidFill>
                </a:uFill>
                <a:latin typeface="Trebuchet MS"/>
                <a:ea typeface="ＭＳ Ｐゴシック"/>
              </a:rPr>
              <a:t>Quest</a:t>
            </a:r>
            <a:r>
              <a:rPr b="1" lang="en-IN" sz="2000" spc="-1" strike="noStrike">
                <a:solidFill>
                  <a:srgbClr val="000000"/>
                </a:solidFill>
                <a:uFill>
                  <a:solidFill>
                    <a:srgbClr val="ffffff"/>
                  </a:solidFill>
                </a:uFill>
                <a:latin typeface="Trebuchet MS"/>
                <a:ea typeface="ＭＳ Ｐゴシック"/>
              </a:rPr>
              <a:t>ion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The </a:t>
            </a:r>
            <a:r>
              <a:rPr b="0" lang="en-IN" sz="2000" spc="-1" strike="noStrike">
                <a:solidFill>
                  <a:srgbClr val="000000"/>
                </a:solidFill>
                <a:uFill>
                  <a:solidFill>
                    <a:srgbClr val="ffffff"/>
                  </a:solidFill>
                </a:uFill>
                <a:latin typeface="Trebuchet MS"/>
                <a:ea typeface="ＭＳ Ｐゴシック"/>
              </a:rPr>
              <a:t>above </a:t>
            </a:r>
            <a:r>
              <a:rPr b="0" lang="en-IN" sz="2000" spc="-1" strike="noStrike">
                <a:solidFill>
                  <a:srgbClr val="000000"/>
                </a:solidFill>
                <a:uFill>
                  <a:solidFill>
                    <a:srgbClr val="ffffff"/>
                  </a:solidFill>
                </a:uFill>
                <a:latin typeface="Trebuchet MS"/>
                <a:ea typeface="ＭＳ Ｐゴシック"/>
              </a:rPr>
              <a:t>functi</a:t>
            </a:r>
            <a:r>
              <a:rPr b="0" lang="en-IN" sz="2000" spc="-1" strike="noStrike">
                <a:solidFill>
                  <a:srgbClr val="000000"/>
                </a:solidFill>
                <a:uFill>
                  <a:solidFill>
                    <a:srgbClr val="ffffff"/>
                  </a:solidFill>
                </a:uFill>
                <a:latin typeface="Trebuchet MS"/>
                <a:ea typeface="ＭＳ Ｐゴシック"/>
              </a:rPr>
              <a:t>on </a:t>
            </a:r>
            <a:r>
              <a:rPr b="0" lang="en-IN" sz="2000" spc="-1" strike="noStrike">
                <a:solidFill>
                  <a:srgbClr val="000000"/>
                </a:solidFill>
                <a:uFill>
                  <a:solidFill>
                    <a:srgbClr val="ffffff"/>
                  </a:solidFill>
                </a:uFill>
                <a:latin typeface="Trebuchet MS"/>
                <a:ea typeface="ＭＳ Ｐゴシック"/>
              </a:rPr>
              <a:t>uses </a:t>
            </a:r>
            <a:r>
              <a:rPr b="0" lang="en-IN" sz="2000" spc="-1" strike="noStrike">
                <a:solidFill>
                  <a:srgbClr val="000000"/>
                </a:solidFill>
                <a:uFill>
                  <a:solidFill>
                    <a:srgbClr val="ffffff"/>
                  </a:solidFill>
                </a:uFill>
                <a:latin typeface="Trebuchet MS"/>
                <a:ea typeface="ＭＳ Ｐゴシック"/>
              </a:rPr>
              <a:t>posto</a:t>
            </a:r>
            <a:r>
              <a:rPr b="0" lang="en-IN" sz="2000" spc="-1" strike="noStrike">
                <a:solidFill>
                  <a:srgbClr val="000000"/>
                </a:solidFill>
                <a:uFill>
                  <a:solidFill>
                    <a:srgbClr val="ffffff"/>
                  </a:solidFill>
                </a:uFill>
                <a:latin typeface="Trebuchet MS"/>
                <a:ea typeface="ＭＳ Ｐゴシック"/>
              </a:rPr>
              <a:t>rder </a:t>
            </a:r>
            <a:r>
              <a:rPr b="0" lang="en-IN" sz="2000" spc="-1" strike="noStrike">
                <a:solidFill>
                  <a:srgbClr val="000000"/>
                </a:solidFill>
                <a:uFill>
                  <a:solidFill>
                    <a:srgbClr val="ffffff"/>
                  </a:solidFill>
                </a:uFill>
                <a:latin typeface="Trebuchet MS"/>
                <a:ea typeface="ＭＳ Ｐゴシック"/>
              </a:rPr>
              <a:t>trave</a:t>
            </a:r>
            <a:r>
              <a:rPr b="0" lang="en-IN" sz="2000" spc="-1" strike="noStrike">
                <a:solidFill>
                  <a:srgbClr val="000000"/>
                </a:solidFill>
                <a:uFill>
                  <a:solidFill>
                    <a:srgbClr val="ffffff"/>
                  </a:solidFill>
                </a:uFill>
                <a:latin typeface="Trebuchet MS"/>
                <a:ea typeface="ＭＳ Ｐゴシック"/>
              </a:rPr>
              <a:t>rsal. </a:t>
            </a:r>
            <a:r>
              <a:rPr b="0" lang="en-IN" sz="2000" spc="-1" strike="noStrike">
                <a:solidFill>
                  <a:srgbClr val="000000"/>
                </a:solidFill>
                <a:uFill>
                  <a:solidFill>
                    <a:srgbClr val="ffffff"/>
                  </a:solidFill>
                </a:uFill>
                <a:latin typeface="Trebuchet MS"/>
                <a:ea typeface="ＭＳ Ｐゴシック"/>
              </a:rPr>
              <a:t>What </a:t>
            </a:r>
            <a:r>
              <a:rPr b="0" lang="en-IN" sz="2000" spc="-1" strike="noStrike">
                <a:solidFill>
                  <a:srgbClr val="000000"/>
                </a:solidFill>
                <a:uFill>
                  <a:solidFill>
                    <a:srgbClr val="ffffff"/>
                  </a:solidFill>
                </a:uFill>
                <a:latin typeface="Trebuchet MS"/>
                <a:ea typeface="ＭＳ Ｐゴシック"/>
              </a:rPr>
              <a:t>would </a:t>
            </a:r>
            <a:r>
              <a:rPr b="0" lang="en-IN" sz="2000" spc="-1" strike="noStrike">
                <a:solidFill>
                  <a:srgbClr val="000000"/>
                </a:solidFill>
                <a:uFill>
                  <a:solidFill>
                    <a:srgbClr val="ffffff"/>
                  </a:solidFill>
                </a:uFill>
                <a:latin typeface="Trebuchet MS"/>
                <a:ea typeface="ＭＳ Ｐゴシック"/>
              </a:rPr>
              <a:t>happe</a:t>
            </a:r>
            <a:r>
              <a:rPr b="0" lang="en-IN" sz="2000" spc="-1" strike="noStrike">
                <a:solidFill>
                  <a:srgbClr val="000000"/>
                </a:solidFill>
                <a:uFill>
                  <a:solidFill>
                    <a:srgbClr val="ffffff"/>
                  </a:solidFill>
                </a:uFill>
                <a:latin typeface="Trebuchet MS"/>
                <a:ea typeface="ＭＳ Ｐゴシック"/>
              </a:rPr>
              <a:t>n if </a:t>
            </a:r>
            <a:r>
              <a:rPr b="0" lang="en-IN" sz="2000" spc="-1" strike="noStrike">
                <a:solidFill>
                  <a:srgbClr val="000000"/>
                </a:solidFill>
                <a:uFill>
                  <a:solidFill>
                    <a:srgbClr val="ffffff"/>
                  </a:solidFill>
                </a:uFill>
                <a:latin typeface="Trebuchet MS"/>
                <a:ea typeface="ＭＳ Ｐゴシック"/>
              </a:rPr>
              <a:t>we </a:t>
            </a:r>
            <a:r>
              <a:rPr b="0" lang="en-IN" sz="2000" spc="-1" strike="noStrike">
                <a:solidFill>
                  <a:srgbClr val="000000"/>
                </a:solidFill>
                <a:uFill>
                  <a:solidFill>
                    <a:srgbClr val="ffffff"/>
                  </a:solidFill>
                </a:uFill>
                <a:latin typeface="Trebuchet MS"/>
                <a:ea typeface="ＭＳ Ｐゴシック"/>
              </a:rPr>
              <a:t>used </a:t>
            </a:r>
            <a:r>
              <a:rPr b="0" lang="en-IN" sz="2000" spc="-1" strike="noStrike">
                <a:solidFill>
                  <a:srgbClr val="000000"/>
                </a:solidFill>
                <a:uFill>
                  <a:solidFill>
                    <a:srgbClr val="ffffff"/>
                  </a:solidFill>
                </a:uFill>
                <a:latin typeface="Trebuchet MS"/>
                <a:ea typeface="ＭＳ Ｐゴシック"/>
              </a:rPr>
              <a:t>inord</a:t>
            </a:r>
            <a:r>
              <a:rPr b="0" lang="en-IN" sz="2000" spc="-1" strike="noStrike">
                <a:solidFill>
                  <a:srgbClr val="000000"/>
                </a:solidFill>
                <a:uFill>
                  <a:solidFill>
                    <a:srgbClr val="ffffff"/>
                  </a:solidFill>
                </a:uFill>
                <a:latin typeface="Trebuchet MS"/>
                <a:ea typeface="ＭＳ Ｐゴシック"/>
              </a:rPr>
              <a:t>er </a:t>
            </a:r>
            <a:r>
              <a:rPr b="0" lang="en-IN" sz="2000" spc="-1" strike="noStrike">
                <a:solidFill>
                  <a:srgbClr val="000000"/>
                </a:solidFill>
                <a:uFill>
                  <a:solidFill>
                    <a:srgbClr val="ffffff"/>
                  </a:solidFill>
                </a:uFill>
                <a:latin typeface="Trebuchet MS"/>
                <a:ea typeface="ＭＳ Ｐゴシック"/>
              </a:rPr>
              <a:t>trave</a:t>
            </a:r>
            <a:r>
              <a:rPr b="0" lang="en-IN" sz="2000" spc="-1" strike="noStrike">
                <a:solidFill>
                  <a:srgbClr val="000000"/>
                </a:solidFill>
                <a:uFill>
                  <a:solidFill>
                    <a:srgbClr val="ffffff"/>
                  </a:solidFill>
                </a:uFill>
                <a:latin typeface="Trebuchet MS"/>
                <a:ea typeface="ＭＳ Ｐゴシック"/>
              </a:rPr>
              <a:t>rsal? </a:t>
            </a:r>
            <a:r>
              <a:rPr b="0" lang="en-IN" sz="2000" spc="-1" strike="noStrike">
                <a:solidFill>
                  <a:srgbClr val="000000"/>
                </a:solidFill>
                <a:uFill>
                  <a:solidFill>
                    <a:srgbClr val="ffffff"/>
                  </a:solidFill>
                </a:uFill>
                <a:latin typeface="Trebuchet MS"/>
                <a:ea typeface="ＭＳ Ｐゴシック"/>
              </a:rPr>
              <a:t>Preor</a:t>
            </a:r>
            <a:r>
              <a:rPr b="0" lang="en-IN" sz="2000" spc="-1" strike="noStrike">
                <a:solidFill>
                  <a:srgbClr val="000000"/>
                </a:solidFill>
                <a:uFill>
                  <a:solidFill>
                    <a:srgbClr val="ffffff"/>
                  </a:solidFill>
                </a:uFill>
                <a:latin typeface="Trebuchet MS"/>
                <a:ea typeface="ＭＳ Ｐゴシック"/>
              </a:rPr>
              <a:t>der?</a:t>
            </a:r>
            <a:endParaRPr b="0" lang="en-IN" sz="1800" spc="-1" strike="noStrike">
              <a:solidFill>
                <a:srgbClr val="000000"/>
              </a:solidFill>
              <a:uFill>
                <a:solidFill>
                  <a:srgbClr val="ffffff"/>
                </a:solidFill>
              </a:uFill>
              <a:latin typeface="Arial"/>
            </a:endParaRPr>
          </a:p>
        </p:txBody>
      </p:sp>
      <p:sp>
        <p:nvSpPr>
          <p:cNvPr id="765"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07AE00D8-E179-4127-8BBC-3A383D6BB00A}"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766"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Freeing memory</a:t>
            </a:r>
            <a:endParaRPr b="0" lang="en-IN" sz="1800" spc="-1" strike="noStrike">
              <a:solidFill>
                <a:srgbClr val="000000"/>
              </a:solidFill>
              <a:uFill>
                <a:solidFill>
                  <a:srgbClr val="ffffff"/>
                </a:solidFill>
              </a:uFill>
              <a:latin typeface="Arial"/>
            </a:endParaRPr>
          </a:p>
        </p:txBody>
      </p:sp>
      <p:sp>
        <p:nvSpPr>
          <p:cNvPr id="767" name="CustomShape 4"/>
          <p:cNvSpPr/>
          <p:nvPr/>
        </p:nvSpPr>
        <p:spPr>
          <a:xfrm>
            <a:off x="8001360" y="2362320"/>
            <a:ext cx="474480" cy="560520"/>
          </a:xfrm>
          <a:prstGeom prst="ellipse">
            <a:avLst/>
          </a:prstGeom>
          <a:solidFill>
            <a:schemeClr val="accent3">
              <a:lumMod val="75000"/>
            </a:schemeClr>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4</a:t>
            </a:r>
            <a:endParaRPr b="0" lang="en-IN" sz="1800" spc="-1" strike="noStrike">
              <a:solidFill>
                <a:srgbClr val="000000"/>
              </a:solidFill>
              <a:uFill>
                <a:solidFill>
                  <a:srgbClr val="ffffff"/>
                </a:solidFill>
              </a:uFill>
              <a:latin typeface="Arial"/>
            </a:endParaRPr>
          </a:p>
        </p:txBody>
      </p:sp>
      <p:sp>
        <p:nvSpPr>
          <p:cNvPr id="768" name="Line 5"/>
          <p:cNvSpPr/>
          <p:nvPr/>
        </p:nvSpPr>
        <p:spPr>
          <a:xfrm flipH="1">
            <a:off x="7857720" y="2842200"/>
            <a:ext cx="212760" cy="276120"/>
          </a:xfrm>
          <a:prstGeom prst="line">
            <a:avLst/>
          </a:prstGeom>
          <a:ln w="34920">
            <a:solidFill>
              <a:schemeClr val="tx1"/>
            </a:solidFill>
            <a:round/>
          </a:ln>
        </p:spPr>
        <p:style>
          <a:lnRef idx="0"/>
          <a:fillRef idx="0"/>
          <a:effectRef idx="0"/>
          <a:fontRef idx="minor"/>
        </p:style>
      </p:sp>
      <p:sp>
        <p:nvSpPr>
          <p:cNvPr id="769" name="Line 6"/>
          <p:cNvSpPr/>
          <p:nvPr/>
        </p:nvSpPr>
        <p:spPr>
          <a:xfrm>
            <a:off x="8407080" y="2842200"/>
            <a:ext cx="346320" cy="276120"/>
          </a:xfrm>
          <a:prstGeom prst="line">
            <a:avLst/>
          </a:prstGeom>
          <a:ln w="34920">
            <a:solidFill>
              <a:schemeClr val="tx1"/>
            </a:solidFill>
            <a:round/>
          </a:ln>
        </p:spPr>
        <p:style>
          <a:lnRef idx="0"/>
          <a:fillRef idx="0"/>
          <a:effectRef idx="0"/>
          <a:fontRef idx="minor"/>
        </p:style>
      </p:sp>
      <p:sp>
        <p:nvSpPr>
          <p:cNvPr id="770" name="CustomShape 7"/>
          <p:cNvSpPr/>
          <p:nvPr/>
        </p:nvSpPr>
        <p:spPr>
          <a:xfrm>
            <a:off x="7620480" y="311832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771" name="CustomShape 8"/>
          <p:cNvSpPr/>
          <p:nvPr/>
        </p:nvSpPr>
        <p:spPr>
          <a:xfrm>
            <a:off x="8233200" y="3926520"/>
            <a:ext cx="474480" cy="56052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p:txBody>
      </p:sp>
      <p:sp>
        <p:nvSpPr>
          <p:cNvPr id="772" name="CustomShape 9"/>
          <p:cNvSpPr/>
          <p:nvPr/>
        </p:nvSpPr>
        <p:spPr>
          <a:xfrm>
            <a:off x="8515800" y="311832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2</a:t>
            </a:r>
            <a:endParaRPr b="0" lang="en-IN" sz="1800" spc="-1" strike="noStrike">
              <a:solidFill>
                <a:srgbClr val="000000"/>
              </a:solidFill>
              <a:uFill>
                <a:solidFill>
                  <a:srgbClr val="ffffff"/>
                </a:solidFill>
              </a:uFill>
              <a:latin typeface="Arial"/>
            </a:endParaRPr>
          </a:p>
        </p:txBody>
      </p:sp>
      <p:sp>
        <p:nvSpPr>
          <p:cNvPr id="773" name="Line 10"/>
          <p:cNvSpPr/>
          <p:nvPr/>
        </p:nvSpPr>
        <p:spPr>
          <a:xfrm flipH="1">
            <a:off x="8470800" y="3598560"/>
            <a:ext cx="114120" cy="327960"/>
          </a:xfrm>
          <a:prstGeom prst="line">
            <a:avLst/>
          </a:prstGeom>
          <a:ln w="34920">
            <a:solidFill>
              <a:schemeClr val="tx1"/>
            </a:solidFill>
            <a:round/>
          </a:ln>
        </p:spPr>
        <p:style>
          <a:lnRef idx="0"/>
          <a:fillRef idx="0"/>
          <a:effectRef idx="0"/>
          <a:fontRef idx="minor"/>
        </p:style>
      </p:sp>
      <p:sp>
        <p:nvSpPr>
          <p:cNvPr id="774" name="CustomShape 11"/>
          <p:cNvSpPr/>
          <p:nvPr/>
        </p:nvSpPr>
        <p:spPr>
          <a:xfrm>
            <a:off x="874080" y="2977200"/>
            <a:ext cx="4043160" cy="1004760"/>
          </a:xfrm>
          <a:prstGeom prst="rect">
            <a:avLst/>
          </a:prstGeom>
          <a:solidFill>
            <a:schemeClr val="bg1"/>
          </a:solidFill>
          <a:ln>
            <a:noFill/>
          </a:ln>
        </p:spPr>
        <p:style>
          <a:lnRef idx="0"/>
          <a:fillRef idx="0"/>
          <a:effectRef idx="0"/>
          <a:fontRef idx="minor"/>
        </p:style>
        <p:txBody>
          <a:bodyPr wrap="none" lIns="90000" rIns="90000" tIns="45000" bIns="45000"/>
          <a:p>
            <a:pPr marL="509760">
              <a:lnSpc>
                <a:spcPct val="100000"/>
              </a:lnSpc>
            </a:pPr>
            <a:r>
              <a:rPr b="1" lang="en-IN" sz="2000" spc="-1" strike="noStrike">
                <a:solidFill>
                  <a:srgbClr val="000000"/>
                </a:solidFill>
                <a:uFill>
                  <a:solidFill>
                    <a:srgbClr val="ffffff"/>
                  </a:solidFill>
                </a:uFill>
                <a:latin typeface="Courier New"/>
                <a:ea typeface="ＭＳ Ｐゴシック"/>
              </a:rPr>
              <a:t>f</a:t>
            </a:r>
            <a:r>
              <a:rPr b="1" lang="en-IN" sz="2000" spc="-1" strike="noStrike">
                <a:solidFill>
                  <a:srgbClr val="000000"/>
                </a:solidFill>
                <a:uFill>
                  <a:solidFill>
                    <a:srgbClr val="ffffff"/>
                  </a:solidFill>
                </a:uFill>
                <a:latin typeface="Courier New"/>
                <a:ea typeface="ＭＳ Ｐゴシック"/>
              </a:rPr>
              <a:t>r</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T</a:t>
            </a:r>
            <a:r>
              <a:rPr b="1" lang="en-IN" sz="2000" spc="-1" strike="noStrike">
                <a:solidFill>
                  <a:srgbClr val="000000"/>
                </a:solidFill>
                <a:uFill>
                  <a:solidFill>
                    <a:srgbClr val="ffffff"/>
                  </a:solidFill>
                </a:uFill>
                <a:latin typeface="Courier New"/>
                <a:ea typeface="ＭＳ Ｐゴシック"/>
              </a:rPr>
              <a:t>r</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n</a:t>
            </a:r>
            <a:r>
              <a:rPr b="1" lang="en-IN" sz="2000" spc="-1" strike="noStrike">
                <a:solidFill>
                  <a:srgbClr val="000000"/>
                </a:solidFill>
                <a:uFill>
                  <a:solidFill>
                    <a:srgbClr val="ffffff"/>
                  </a:solidFill>
                </a:uFill>
                <a:latin typeface="Courier New"/>
                <a:ea typeface="ＭＳ Ｐゴシック"/>
              </a:rPr>
              <a:t>o</a:t>
            </a:r>
            <a:r>
              <a:rPr b="1" lang="en-IN" sz="2000" spc="-1" strike="noStrike">
                <a:solidFill>
                  <a:srgbClr val="000000"/>
                </a:solidFill>
                <a:uFill>
                  <a:solidFill>
                    <a:srgbClr val="ffffff"/>
                  </a:solidFill>
                </a:uFill>
                <a:latin typeface="Courier New"/>
                <a:ea typeface="ＭＳ Ｐゴシック"/>
              </a:rPr>
              <a:t>d</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&gt;</a:t>
            </a:r>
            <a:r>
              <a:rPr b="1" lang="en-IN" sz="2000" spc="-1" strike="noStrike">
                <a:solidFill>
                  <a:srgbClr val="000000"/>
                </a:solidFill>
                <a:uFill>
                  <a:solidFill>
                    <a:srgbClr val="ffffff"/>
                  </a:solidFill>
                </a:uFill>
                <a:latin typeface="Courier New"/>
                <a:ea typeface="ＭＳ Ｐゴシック"/>
              </a:rPr>
              <a:t>l</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f</a:t>
            </a:r>
            <a:r>
              <a:rPr b="1" lang="en-IN" sz="2000" spc="-1" strike="noStrike">
                <a:solidFill>
                  <a:srgbClr val="000000"/>
                </a:solidFill>
                <a:uFill>
                  <a:solidFill>
                    <a:srgbClr val="ffffff"/>
                  </a:solidFill>
                </a:uFill>
                <a:latin typeface="Courier New"/>
                <a:ea typeface="ＭＳ Ｐゴシック"/>
              </a:rPr>
              <a:t>t</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509760">
              <a:lnSpc>
                <a:spcPct val="100000"/>
              </a:lnSpc>
            </a:pPr>
            <a:r>
              <a:rPr b="1" lang="en-IN" sz="2000" spc="-1" strike="noStrike">
                <a:solidFill>
                  <a:srgbClr val="000000"/>
                </a:solidFill>
                <a:uFill>
                  <a:solidFill>
                    <a:srgbClr val="ffffff"/>
                  </a:solidFill>
                </a:uFill>
                <a:latin typeface="Courier New"/>
                <a:ea typeface="ＭＳ Ｐゴシック"/>
              </a:rPr>
              <a:t>f</a:t>
            </a:r>
            <a:r>
              <a:rPr b="1" lang="en-IN" sz="2000" spc="-1" strike="noStrike">
                <a:solidFill>
                  <a:srgbClr val="000000"/>
                </a:solidFill>
                <a:uFill>
                  <a:solidFill>
                    <a:srgbClr val="ffffff"/>
                  </a:solidFill>
                </a:uFill>
                <a:latin typeface="Courier New"/>
                <a:ea typeface="ＭＳ Ｐゴシック"/>
              </a:rPr>
              <a:t>r</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n</a:t>
            </a:r>
            <a:r>
              <a:rPr b="1" lang="en-IN" sz="2000" spc="-1" strike="noStrike">
                <a:solidFill>
                  <a:srgbClr val="000000"/>
                </a:solidFill>
                <a:uFill>
                  <a:solidFill>
                    <a:srgbClr val="ffffff"/>
                  </a:solidFill>
                </a:uFill>
                <a:latin typeface="Courier New"/>
                <a:ea typeface="ＭＳ Ｐゴシック"/>
              </a:rPr>
              <a:t>o</a:t>
            </a:r>
            <a:r>
              <a:rPr b="1" lang="en-IN" sz="2000" spc="-1" strike="noStrike">
                <a:solidFill>
                  <a:srgbClr val="000000"/>
                </a:solidFill>
                <a:uFill>
                  <a:solidFill>
                    <a:srgbClr val="ffffff"/>
                  </a:solidFill>
                </a:uFill>
                <a:latin typeface="Courier New"/>
                <a:ea typeface="ＭＳ Ｐゴシック"/>
              </a:rPr>
              <a:t>d</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marL="509760">
              <a:lnSpc>
                <a:spcPct val="100000"/>
              </a:lnSpc>
            </a:pPr>
            <a:r>
              <a:rPr b="1" lang="en-IN" sz="2000" spc="-1" strike="noStrike">
                <a:solidFill>
                  <a:srgbClr val="000000"/>
                </a:solidFill>
                <a:uFill>
                  <a:solidFill>
                    <a:srgbClr val="ffffff"/>
                  </a:solidFill>
                </a:uFill>
                <a:latin typeface="Courier New"/>
                <a:ea typeface="ＭＳ Ｐゴシック"/>
              </a:rPr>
              <a:t>f</a:t>
            </a:r>
            <a:r>
              <a:rPr b="1" lang="en-IN" sz="2000" spc="-1" strike="noStrike">
                <a:solidFill>
                  <a:srgbClr val="000000"/>
                </a:solidFill>
                <a:uFill>
                  <a:solidFill>
                    <a:srgbClr val="ffffff"/>
                  </a:solidFill>
                </a:uFill>
                <a:latin typeface="Courier New"/>
                <a:ea typeface="ＭＳ Ｐゴシック"/>
              </a:rPr>
              <a:t>r</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T</a:t>
            </a:r>
            <a:r>
              <a:rPr b="1" lang="en-IN" sz="2000" spc="-1" strike="noStrike">
                <a:solidFill>
                  <a:srgbClr val="000000"/>
                </a:solidFill>
                <a:uFill>
                  <a:solidFill>
                    <a:srgbClr val="ffffff"/>
                  </a:solidFill>
                </a:uFill>
                <a:latin typeface="Courier New"/>
                <a:ea typeface="ＭＳ Ｐゴシック"/>
              </a:rPr>
              <a:t>r</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n</a:t>
            </a:r>
            <a:r>
              <a:rPr b="1" lang="en-IN" sz="2000" spc="-1" strike="noStrike">
                <a:solidFill>
                  <a:srgbClr val="000000"/>
                </a:solidFill>
                <a:uFill>
                  <a:solidFill>
                    <a:srgbClr val="ffffff"/>
                  </a:solidFill>
                </a:uFill>
                <a:latin typeface="Courier New"/>
                <a:ea typeface="ＭＳ Ｐゴシック"/>
              </a:rPr>
              <a:t>o</a:t>
            </a:r>
            <a:r>
              <a:rPr b="1" lang="en-IN" sz="2000" spc="-1" strike="noStrike">
                <a:solidFill>
                  <a:srgbClr val="000000"/>
                </a:solidFill>
                <a:uFill>
                  <a:solidFill>
                    <a:srgbClr val="ffffff"/>
                  </a:solidFill>
                </a:uFill>
                <a:latin typeface="Courier New"/>
                <a:ea typeface="ＭＳ Ｐゴシック"/>
              </a:rPr>
              <a:t>d</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&gt;</a:t>
            </a:r>
            <a:r>
              <a:rPr b="1" lang="en-IN" sz="2000" spc="-1" strike="noStrike">
                <a:solidFill>
                  <a:srgbClr val="000000"/>
                </a:solidFill>
                <a:uFill>
                  <a:solidFill>
                    <a:srgbClr val="ffffff"/>
                  </a:solidFill>
                </a:uFill>
                <a:latin typeface="Courier New"/>
                <a:ea typeface="ＭＳ Ｐゴシック"/>
              </a:rPr>
              <a:t>r</a:t>
            </a:r>
            <a:r>
              <a:rPr b="1" lang="en-IN" sz="2000" spc="-1" strike="noStrike">
                <a:solidFill>
                  <a:srgbClr val="000000"/>
                </a:solidFill>
                <a:uFill>
                  <a:solidFill>
                    <a:srgbClr val="ffffff"/>
                  </a:solidFill>
                </a:uFill>
                <a:latin typeface="Courier New"/>
                <a:ea typeface="ＭＳ Ｐゴシック"/>
              </a:rPr>
              <a:t>i</a:t>
            </a:r>
            <a:r>
              <a:rPr b="1" lang="en-IN" sz="2000" spc="-1" strike="noStrike">
                <a:solidFill>
                  <a:srgbClr val="000000"/>
                </a:solidFill>
                <a:uFill>
                  <a:solidFill>
                    <a:srgbClr val="ffffff"/>
                  </a:solidFill>
                </a:uFill>
                <a:latin typeface="Courier New"/>
                <a:ea typeface="ＭＳ Ｐゴシック"/>
              </a:rPr>
              <a:t>g</a:t>
            </a:r>
            <a:r>
              <a:rPr b="1" lang="en-IN" sz="2000" spc="-1" strike="noStrike">
                <a:solidFill>
                  <a:srgbClr val="000000"/>
                </a:solidFill>
                <a:uFill>
                  <a:solidFill>
                    <a:srgbClr val="ffffff"/>
                  </a:solidFill>
                </a:uFill>
                <a:latin typeface="Courier New"/>
                <a:ea typeface="ＭＳ Ｐゴシック"/>
              </a:rPr>
              <a:t>h</a:t>
            </a:r>
            <a:r>
              <a:rPr b="1" lang="en-IN" sz="2000" spc="-1" strike="noStrike">
                <a:solidFill>
                  <a:srgbClr val="000000"/>
                </a:solidFill>
                <a:uFill>
                  <a:solidFill>
                    <a:srgbClr val="ffffff"/>
                  </a:solidFill>
                </a:uFill>
                <a:latin typeface="Courier New"/>
                <a:ea typeface="ＭＳ Ｐゴシック"/>
              </a:rPr>
              <a:t>t</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3929" dur="indefinite" restart="never" nodeType="tmRoot">
          <p:childTnLst>
            <p:seq>
              <p:cTn id="3930" dur="indefinite" nodeType="mainSeq">
                <p:childTnLst>
                  <p:par>
                    <p:cTn id="3931" fill="hold">
                      <p:stCondLst>
                        <p:cond delay="indefinite"/>
                      </p:stCondLst>
                      <p:childTnLst>
                        <p:par>
                          <p:cTn id="3932" fill="hold">
                            <p:stCondLst>
                              <p:cond delay="0"/>
                            </p:stCondLst>
                            <p:childTnLst>
                              <p:par>
                                <p:cTn id="3933" nodeType="clickEffect" fill="hold" presetClass="entr" presetID="1">
                                  <p:stCondLst>
                                    <p:cond delay="0"/>
                                  </p:stCondLst>
                                  <p:childTnLst>
                                    <p:set>
                                      <p:cBhvr>
                                        <p:cTn id="3934" dur="1" fill="hold">
                                          <p:stCondLst>
                                            <p:cond delay="0"/>
                                          </p:stCondLst>
                                        </p:cTn>
                                        <p:tgtEl>
                                          <p:spTgt spid="764">
                                            <p:txEl>
                                              <p:pRg st="1" end="53"/>
                                            </p:txEl>
                                          </p:spTgt>
                                        </p:tgtEl>
                                        <p:attrNameLst>
                                          <p:attrName>style.visibility</p:attrName>
                                        </p:attrNameLst>
                                      </p:cBhvr>
                                      <p:to>
                                        <p:strVal val="visible"/>
                                      </p:to>
                                    </p:set>
                                  </p:childTnLst>
                                </p:cTn>
                              </p:par>
                              <p:par>
                                <p:cTn id="3935" nodeType="withEffect" fill="hold" presetClass="entr" presetID="1">
                                  <p:stCondLst>
                                    <p:cond delay="0"/>
                                  </p:stCondLst>
                                  <p:childTnLst>
                                    <p:set>
                                      <p:cBhvr>
                                        <p:cTn id="3936" dur="1" fill="hold">
                                          <p:stCondLst>
                                            <p:cond delay="0"/>
                                          </p:stCondLst>
                                        </p:cTn>
                                        <p:tgtEl>
                                          <p:spTgt spid="764">
                                            <p:txEl>
                                              <p:pRg st="293" end="293"/>
                                            </p:txEl>
                                          </p:spTgt>
                                        </p:tgtEl>
                                        <p:attrNameLst>
                                          <p:attrName>style.visibility</p:attrName>
                                        </p:attrNameLst>
                                      </p:cBhvr>
                                      <p:to>
                                        <p:strVal val="visible"/>
                                      </p:to>
                                    </p:set>
                                  </p:childTnLst>
                                </p:cTn>
                              </p:par>
                              <p:par>
                                <p:cTn id="3937" nodeType="withEffect" fill="hold" presetClass="entr" presetID="1">
                                  <p:stCondLst>
                                    <p:cond delay="0"/>
                                  </p:stCondLst>
                                  <p:childTnLst>
                                    <p:set>
                                      <p:cBhvr>
                                        <p:cTn id="3938" dur="1" fill="hold">
                                          <p:stCondLst>
                                            <p:cond delay="0"/>
                                          </p:stCondLst>
                                        </p:cTn>
                                        <p:tgtEl>
                                          <p:spTgt spid="764">
                                            <p:txEl>
                                              <p:pRg st="293" end="293"/>
                                            </p:txEl>
                                          </p:spTgt>
                                        </p:tgtEl>
                                        <p:attrNameLst>
                                          <p:attrName>style.visibility</p:attrName>
                                        </p:attrNameLst>
                                      </p:cBhvr>
                                      <p:to>
                                        <p:strVal val="visible"/>
                                      </p:to>
                                    </p:set>
                                  </p:childTnLst>
                                </p:cTn>
                              </p:par>
                            </p:childTnLst>
                          </p:cTn>
                        </p:par>
                      </p:childTnLst>
                    </p:cTn>
                  </p:par>
                  <p:par>
                    <p:cTn id="3939" fill="hold">
                      <p:stCondLst>
                        <p:cond delay="indefinite"/>
                      </p:stCondLst>
                      <p:childTnLst>
                        <p:par>
                          <p:cTn id="3940" fill="hold">
                            <p:stCondLst>
                              <p:cond delay="0"/>
                            </p:stCondLst>
                            <p:childTnLst>
                              <p:par>
                                <p:cTn id="3941" nodeType="clickEffect" fill="hold" presetClass="entr" presetID="1">
                                  <p:stCondLst>
                                    <p:cond delay="0"/>
                                  </p:stCondLst>
                                  <p:childTnLst>
                                    <p:set>
                                      <p:cBhvr>
                                        <p:cTn id="3942" dur="1" fill="hold">
                                          <p:stCondLst>
                                            <p:cond delay="0"/>
                                          </p:stCondLst>
                                        </p:cTn>
                                        <p:tgtEl>
                                          <p:spTgt spid="764">
                                            <p:txEl>
                                              <p:pRg st="293" end="293"/>
                                            </p:txEl>
                                          </p:spTgt>
                                        </p:tgtEl>
                                        <p:attrNameLst>
                                          <p:attrName>style.visibility</p:attrName>
                                        </p:attrNameLst>
                                      </p:cBhvr>
                                      <p:to>
                                        <p:strVal val="visible"/>
                                      </p:to>
                                    </p:set>
                                  </p:childTnLst>
                                </p:cTn>
                              </p:par>
                            </p:childTnLst>
                          </p:cTn>
                        </p:par>
                      </p:childTnLst>
                    </p:cTn>
                  </p:par>
                  <p:par>
                    <p:cTn id="3943" fill="hold">
                      <p:stCondLst>
                        <p:cond delay="indefinite"/>
                      </p:stCondLst>
                      <p:childTnLst>
                        <p:par>
                          <p:cTn id="3944" fill="hold">
                            <p:stCondLst>
                              <p:cond delay="0"/>
                            </p:stCondLst>
                            <p:childTnLst>
                              <p:par>
                                <p:cTn id="3945" nodeType="clickEffect" fill="hold" presetClass="entr" presetID="1">
                                  <p:stCondLst>
                                    <p:cond delay="0"/>
                                  </p:stCondLst>
                                  <p:childTnLst>
                                    <p:set>
                                      <p:cBhvr>
                                        <p:cTn id="3946" dur="1" fill="hold">
                                          <p:stCondLst>
                                            <p:cond delay="0"/>
                                          </p:stCondLst>
                                        </p:cTn>
                                        <p:tgtEl>
                                          <p:spTgt spid="764">
                                            <p:txEl>
                                              <p:pRg st="293" end="293"/>
                                            </p:txEl>
                                          </p:spTgt>
                                        </p:tgtEl>
                                        <p:attrNameLst>
                                          <p:attrName>style.visibility</p:attrName>
                                        </p:attrNameLst>
                                      </p:cBhvr>
                                      <p:to>
                                        <p:strVal val="visible"/>
                                      </p:to>
                                    </p:set>
                                  </p:childTnLst>
                                </p:cTn>
                              </p:par>
                            </p:childTnLst>
                          </p:cTn>
                        </p:par>
                      </p:childTnLst>
                    </p:cTn>
                  </p:par>
                  <p:par>
                    <p:cTn id="3947" fill="hold">
                      <p:stCondLst>
                        <p:cond delay="indefinite"/>
                      </p:stCondLst>
                      <p:childTnLst>
                        <p:par>
                          <p:cTn id="3948" fill="hold">
                            <p:stCondLst>
                              <p:cond delay="0"/>
                            </p:stCondLst>
                            <p:childTnLst>
                              <p:par>
                                <p:cTn id="3949" nodeType="clickEffect" fill="hold" presetClass="entr" presetID="1">
                                  <p:stCondLst>
                                    <p:cond delay="0"/>
                                  </p:stCondLst>
                                  <p:childTnLst>
                                    <p:set>
                                      <p:cBhvr>
                                        <p:cTn id="3950" dur="1" fill="hold">
                                          <p:stCondLst>
                                            <p:cond delay="0"/>
                                          </p:stCondLst>
                                        </p:cTn>
                                        <p:tgtEl>
                                          <p:spTgt spid="764">
                                            <p:txEl>
                                              <p:pRg st="293" end="293"/>
                                            </p:txEl>
                                          </p:spTgt>
                                        </p:tgtEl>
                                        <p:attrNameLst>
                                          <p:attrName>style.visibility</p:attrName>
                                        </p:attrNameLst>
                                      </p:cBhvr>
                                      <p:to>
                                        <p:strVal val="visible"/>
                                      </p:to>
                                    </p:set>
                                  </p:childTnLst>
                                </p:cTn>
                              </p:par>
                            </p:childTnLst>
                          </p:cTn>
                        </p:par>
                      </p:childTnLst>
                    </p:cTn>
                  </p:par>
                  <p:par>
                    <p:cTn id="3951" fill="hold">
                      <p:stCondLst>
                        <p:cond delay="indefinite"/>
                      </p:stCondLst>
                      <p:childTnLst>
                        <p:par>
                          <p:cTn id="3952" fill="hold">
                            <p:stCondLst>
                              <p:cond delay="0"/>
                            </p:stCondLst>
                            <p:childTnLst>
                              <p:par>
                                <p:cTn id="3953" nodeType="clickEffect" fill="hold" presetClass="entr" presetID="1">
                                  <p:stCondLst>
                                    <p:cond delay="0"/>
                                  </p:stCondLst>
                                  <p:childTnLst>
                                    <p:set>
                                      <p:cBhvr>
                                        <p:cTn id="3954" dur="1" fill="hold">
                                          <p:stCondLst>
                                            <p:cond delay="0"/>
                                          </p:stCondLst>
                                        </p:cTn>
                                        <p:tgtEl>
                                          <p:spTgt spid="764">
                                            <p:txEl>
                                              <p:pRg st="293" end="293"/>
                                            </p:txEl>
                                          </p:spTgt>
                                        </p:tgtEl>
                                        <p:attrNameLst>
                                          <p:attrName>style.visibility</p:attrName>
                                        </p:attrNameLst>
                                      </p:cBhvr>
                                      <p:to>
                                        <p:strVal val="visible"/>
                                      </p:to>
                                    </p:set>
                                  </p:childTnLst>
                                </p:cTn>
                              </p:par>
                            </p:childTnLst>
                          </p:cTn>
                        </p:par>
                      </p:childTnLst>
                    </p:cTn>
                  </p:par>
                  <p:par>
                    <p:cTn id="3955" fill="hold">
                      <p:stCondLst>
                        <p:cond delay="indefinite"/>
                      </p:stCondLst>
                      <p:childTnLst>
                        <p:par>
                          <p:cTn id="3956" fill="hold">
                            <p:stCondLst>
                              <p:cond delay="0"/>
                            </p:stCondLst>
                            <p:childTnLst>
                              <p:par>
                                <p:cTn id="3957" nodeType="clickEffect" fill="hold" presetClass="entr" presetID="1">
                                  <p:stCondLst>
                                    <p:cond delay="0"/>
                                  </p:stCondLst>
                                  <p:childTnLst>
                                    <p:set>
                                      <p:cBhvr>
                                        <p:cTn id="3958" dur="1" fill="hold">
                                          <p:stCondLst>
                                            <p:cond delay="0"/>
                                          </p:stCondLst>
                                        </p:cTn>
                                        <p:attrNameLst>
                                          <p:attrName>style.visibility</p:attrName>
                                        </p:attrNameLst>
                                      </p:cBhvr>
                                      <p:to>
                                        <p:strVal val="visible"/>
                                      </p:to>
                                    </p:set>
                                  </p:childTnLst>
                                </p:cTn>
                              </p:par>
                            </p:childTnLst>
                          </p:cTn>
                        </p:par>
                      </p:childTnLst>
                    </p:cTn>
                  </p:par>
                  <p:par>
                    <p:cTn id="3959" fill="hold">
                      <p:stCondLst>
                        <p:cond delay="indefinite"/>
                      </p:stCondLst>
                      <p:childTnLst>
                        <p:par>
                          <p:cTn id="3960" fill="hold">
                            <p:stCondLst>
                              <p:cond delay="0"/>
                            </p:stCondLst>
                            <p:childTnLst>
                              <p:par>
                                <p:cTn id="3961" nodeType="clickEffect" fill="hold" presetClass="entr" presetID="1">
                                  <p:stCondLst>
                                    <p:cond delay="0"/>
                                  </p:stCondLst>
                                  <p:childTnLst>
                                    <p:set>
                                      <p:cBhvr>
                                        <p:cTn id="3962" dur="1" fill="hold">
                                          <p:stCondLst>
                                            <p:cond delay="0"/>
                                          </p:stCondLst>
                                        </p:cTn>
                                        <p:tgtEl>
                                          <p:spTgt spid="764">
                                            <p:txEl>
                                              <p:pRg st="293" end="293"/>
                                            </p:txEl>
                                          </p:spTgt>
                                        </p:tgtEl>
                                        <p:attrNameLst>
                                          <p:attrName>style.visibility</p:attrName>
                                        </p:attrNameLst>
                                      </p:cBhvr>
                                      <p:to>
                                        <p:strVal val="visible"/>
                                      </p:to>
                                    </p:set>
                                  </p:childTnLst>
                                </p:cTn>
                              </p:par>
                            </p:childTnLst>
                          </p:cTn>
                        </p:par>
                      </p:childTnLst>
                    </p:cTn>
                  </p:par>
                  <p:par>
                    <p:cTn id="3963" fill="hold">
                      <p:stCondLst>
                        <p:cond delay="indefinite"/>
                      </p:stCondLst>
                      <p:childTnLst>
                        <p:par>
                          <p:cTn id="3964" fill="hold">
                            <p:stCondLst>
                              <p:cond delay="0"/>
                            </p:stCondLst>
                            <p:childTnLst>
                              <p:par>
                                <p:cTn id="3965" nodeType="clickEffect" fill="hold" presetClass="entr" presetID="1">
                                  <p:stCondLst>
                                    <p:cond delay="0"/>
                                  </p:stCondLst>
                                  <p:childTnLst>
                                    <p:set>
                                      <p:cBhvr>
                                        <p:cTn id="3966" dur="1" fill="hold">
                                          <p:stCondLst>
                                            <p:cond delay="0"/>
                                          </p:stCondLst>
                                        </p:cTn>
                                        <p:tgtEl>
                                          <p:spTgt spid="77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47D77B4F-F6A9-409F-A77E-6E8749602A73}"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241" name="CustomShape 2"/>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Structures and Pointers</a:t>
            </a:r>
            <a:endParaRPr b="0" lang="en-IN" sz="1800" spc="-1" strike="noStrike">
              <a:solidFill>
                <a:srgbClr val="000000"/>
              </a:solidFill>
              <a:uFill>
                <a:solidFill>
                  <a:srgbClr val="ffffff"/>
                </a:solidFill>
              </a:uFill>
              <a:latin typeface="Arial"/>
            </a:endParaRPr>
          </a:p>
        </p:txBody>
      </p:sp>
      <p:sp>
        <p:nvSpPr>
          <p:cNvPr id="242" name="CustomShape 3"/>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A company is hiring, and wants to make relevant data of shortlisted candidates available to interviewers</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in memory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typedef struct student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double gpa;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char *github;</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student_t;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#define MAX_STUDENTS 100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main()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student_t list[100];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0;</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243" name="CustomShape 4"/>
          <p:cNvSpPr/>
          <p:nvPr/>
        </p:nvSpPr>
        <p:spPr>
          <a:xfrm>
            <a:off x="2896560" y="5482440"/>
            <a:ext cx="3076200" cy="394920"/>
          </a:xfrm>
          <a:prstGeom prst="rect">
            <a:avLst/>
          </a:prstGeom>
          <a:solidFill>
            <a:schemeClr val="bg1">
              <a:lumMod val="85000"/>
            </a:schemeClr>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list[MAX_STUDENTS];</a:t>
            </a:r>
            <a:endParaRPr b="0" lang="en-IN" sz="1800" spc="-1" strike="noStrike">
              <a:solidFill>
                <a:srgbClr val="000000"/>
              </a:solidFill>
              <a:uFill>
                <a:solidFill>
                  <a:srgbClr val="ffffff"/>
                </a:solidFill>
              </a:uFill>
              <a:latin typeface="Arial"/>
            </a:endParaRPr>
          </a:p>
        </p:txBody>
      </p:sp>
      <p:sp>
        <p:nvSpPr>
          <p:cNvPr id="244" name="CustomShape 5"/>
          <p:cNvSpPr/>
          <p:nvPr/>
        </p:nvSpPr>
        <p:spPr>
          <a:xfrm>
            <a:off x="4891680" y="2986920"/>
            <a:ext cx="304200" cy="2056680"/>
          </a:xfrm>
          <a:prstGeom prst="rightBrace">
            <a:avLst>
              <a:gd name="adj1" fmla="val 8333"/>
              <a:gd name="adj2" fmla="val 50000"/>
            </a:avLst>
          </a:prstGeom>
          <a:noFill/>
          <a:ln w="28440">
            <a:solidFill>
              <a:srgbClr val="ff0000"/>
            </a:solidFill>
            <a:round/>
          </a:ln>
        </p:spPr>
        <p:style>
          <a:lnRef idx="0"/>
          <a:fillRef idx="0"/>
          <a:effectRef idx="0"/>
          <a:fontRef idx="minor"/>
        </p:style>
      </p:sp>
      <p:sp>
        <p:nvSpPr>
          <p:cNvPr id="245" name="CustomShape 6"/>
          <p:cNvSpPr/>
          <p:nvPr/>
        </p:nvSpPr>
        <p:spPr>
          <a:xfrm>
            <a:off x="5358240" y="3815280"/>
            <a:ext cx="202320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Header file (</a:t>
            </a:r>
            <a:r>
              <a:rPr b="1" lang="en-IN" sz="2000" spc="-1" strike="noStrike">
                <a:solidFill>
                  <a:srgbClr val="000000"/>
                </a:solidFill>
                <a:uFill>
                  <a:solidFill>
                    <a:srgbClr val="ffffff"/>
                  </a:solidFill>
                </a:uFill>
                <a:latin typeface="Courier New"/>
                <a:ea typeface="ＭＳ Ｐゴシック"/>
              </a:rPr>
              <a:t>.h</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p:txBody>
      </p:sp>
    </p:spTree>
  </p:cSld>
  <p:timing>
    <p:tnLst>
      <p:par>
        <p:cTn id="281" dur="indefinite" restart="never" nodeType="tmRoot">
          <p:childTnLst>
            <p:seq>
              <p:cTn id="282"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v</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g</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as</a:t>
            </a:r>
            <a:r>
              <a:rPr b="1" lang="en-IN" sz="2000" spc="-1" strike="noStrike">
                <a:solidFill>
                  <a:srgbClr val="000000"/>
                </a:solidFill>
                <a:uFill>
                  <a:solidFill>
                    <a:srgbClr val="ffffff"/>
                  </a:solidFill>
                </a:uFill>
                <a:latin typeface="Courier New"/>
                <a:ea typeface="ＭＳ Ｐゴシック"/>
              </a:rPr>
              <a:t>su</a:t>
            </a:r>
            <a:r>
              <a:rPr b="1" lang="en-IN" sz="2000" spc="-1" strike="noStrike">
                <a:solidFill>
                  <a:srgbClr val="000000"/>
                </a:solidFill>
                <a:uFill>
                  <a:solidFill>
                    <a:srgbClr val="ffffff"/>
                  </a:solidFill>
                </a:uFill>
                <a:latin typeface="Courier New"/>
                <a:ea typeface="ＭＳ Ｐゴシック"/>
              </a:rPr>
              <a:t>me </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NU</a:t>
            </a:r>
            <a:r>
              <a:rPr b="1" lang="en-IN" sz="2000" spc="-1" strike="noStrike">
                <a:solidFill>
                  <a:srgbClr val="000000"/>
                </a:solidFill>
                <a:uFill>
                  <a:solidFill>
                    <a:srgbClr val="ffffff"/>
                  </a:solidFill>
                </a:uFill>
                <a:latin typeface="Courier New"/>
                <a:ea typeface="ＭＳ Ｐゴシック"/>
              </a:rPr>
              <a:t>LL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a:t>
            </a:r>
            <a:r>
              <a:rPr b="1" lang="en-IN" sz="2000" spc="-1" strike="noStrike">
                <a:solidFill>
                  <a:srgbClr val="000000"/>
                </a:solidFill>
                <a:uFill>
                  <a:solidFill>
                    <a:srgbClr val="ffffff"/>
                  </a:solidFill>
                </a:uFill>
                <a:latin typeface="Courier New"/>
                <a:ea typeface="ＭＳ Ｐゴシック"/>
              </a:rPr>
              <a:t>t </a:t>
            </a:r>
            <a:r>
              <a:rPr b="1" lang="en-IN" sz="2000" spc="-1" strike="noStrike">
                <a:solidFill>
                  <a:srgbClr val="000000"/>
                </a:solidFill>
                <a:uFill>
                  <a:solidFill>
                    <a:srgbClr val="ffffff"/>
                  </a:solidFill>
                </a:uFill>
                <a:latin typeface="Courier New"/>
                <a:ea typeface="ＭＳ Ｐゴシック"/>
              </a:rPr>
              <a:t>ev</a:t>
            </a:r>
            <a:r>
              <a:rPr b="1" lang="en-IN" sz="2000" spc="-1" strike="noStrike">
                <a:solidFill>
                  <a:srgbClr val="000000"/>
                </a:solidFill>
                <a:uFill>
                  <a:solidFill>
                    <a:srgbClr val="ffffff"/>
                  </a:solidFill>
                </a:uFill>
                <a:latin typeface="Courier New"/>
                <a:ea typeface="ＭＳ Ｐゴシック"/>
              </a:rPr>
              <a:t>al</a:t>
            </a:r>
            <a:r>
              <a:rPr b="1" lang="en-IN" sz="2000" spc="-1" strike="noStrike">
                <a:solidFill>
                  <a:srgbClr val="000000"/>
                </a:solidFill>
                <a:uFill>
                  <a:solidFill>
                    <a:srgbClr val="ffffff"/>
                  </a:solidFill>
                </a:uFill>
                <a:latin typeface="Courier New"/>
                <a:ea typeface="ＭＳ Ｐゴシック"/>
              </a:rPr>
              <a:t>(t</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 </a:t>
            </a:r>
            <a:r>
              <a:rPr b="1" lang="en-IN" sz="2000" spc="-1" strike="noStrike">
                <a:solidFill>
                  <a:srgbClr val="000000"/>
                </a:solidFill>
                <a:uFill>
                  <a:solidFill>
                    <a:srgbClr val="ffffff"/>
                  </a:solidFill>
                </a:uFill>
                <a:latin typeface="Courier New"/>
                <a:ea typeface="ＭＳ Ｐゴシック"/>
              </a:rPr>
              <a:t>*n</a:t>
            </a:r>
            <a:r>
              <a:rPr b="1" lang="en-IN" sz="2000" spc="-1" strike="noStrike">
                <a:solidFill>
                  <a:srgbClr val="000000"/>
                </a:solidFill>
                <a:uFill>
                  <a:solidFill>
                    <a:srgbClr val="ffffff"/>
                  </a:solidFill>
                </a:uFill>
                <a:latin typeface="Courier New"/>
                <a:ea typeface="ＭＳ Ｐゴシック"/>
              </a:rPr>
              <a:t>od</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t>
            </a:r>
            <a:r>
              <a:rPr b="1" lang="en-IN" sz="2000" spc="-1" strike="noStrike">
                <a:solidFill>
                  <a:srgbClr val="000000"/>
                </a:solidFill>
                <a:uFill>
                  <a:solidFill>
                    <a:srgbClr val="ffffff"/>
                  </a:solidFill>
                </a:uFill>
                <a:latin typeface="Courier New"/>
                <a:ea typeface="ＭＳ Ｐゴシック"/>
              </a:rPr>
              <a:t>(i</a:t>
            </a:r>
            <a:r>
              <a:rPr b="1" lang="en-IN" sz="2000" spc="-1" strike="noStrike">
                <a:solidFill>
                  <a:srgbClr val="000000"/>
                </a:solidFill>
                <a:uFill>
                  <a:solidFill>
                    <a:srgbClr val="ffffff"/>
                  </a:solidFill>
                </a:uFill>
                <a:latin typeface="Courier New"/>
                <a:ea typeface="ＭＳ Ｐゴシック"/>
              </a:rPr>
              <a:t>sI</a:t>
            </a:r>
            <a:r>
              <a:rPr b="1" lang="en-IN" sz="2000" spc="-1" strike="noStrike">
                <a:solidFill>
                  <a:srgbClr val="000000"/>
                </a:solidFill>
                <a:uFill>
                  <a:solidFill>
                    <a:srgbClr val="ffffff"/>
                  </a:solidFill>
                </a:uFill>
                <a:latin typeface="Courier New"/>
                <a:ea typeface="ＭＳ Ｐゴシック"/>
              </a:rPr>
              <a:t>nt</a:t>
            </a:r>
            <a:r>
              <a:rPr b="1" lang="en-IN" sz="2000" spc="-1" strike="noStrike">
                <a:solidFill>
                  <a:srgbClr val="000000"/>
                </a:solidFill>
                <a:uFill>
                  <a:solidFill>
                    <a:srgbClr val="ffffff"/>
                  </a:solidFill>
                </a:uFill>
                <a:latin typeface="Courier New"/>
                <a:ea typeface="ＭＳ Ｐゴシック"/>
              </a:rPr>
              <a:t>(n</a:t>
            </a:r>
            <a:r>
              <a:rPr b="1" lang="en-IN" sz="2000" spc="-1" strike="noStrike">
                <a:solidFill>
                  <a:srgbClr val="000000"/>
                </a:solidFill>
                <a:uFill>
                  <a:solidFill>
                    <a:srgbClr val="ffffff"/>
                  </a:solidFill>
                </a:uFill>
                <a:latin typeface="Courier New"/>
                <a:ea typeface="ＭＳ Ｐゴシック"/>
              </a:rPr>
              <a:t>od</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&gt;d</a:t>
            </a:r>
            <a:r>
              <a:rPr b="1" lang="en-IN" sz="2000" spc="-1" strike="noStrike">
                <a:solidFill>
                  <a:srgbClr val="000000"/>
                </a:solidFill>
                <a:uFill>
                  <a:solidFill>
                    <a:srgbClr val="ffffff"/>
                  </a:solidFill>
                </a:uFill>
                <a:latin typeface="Courier New"/>
                <a:ea typeface="ＭＳ Ｐゴシック"/>
              </a:rPr>
              <a:t>at</a:t>
            </a:r>
            <a:r>
              <a:rPr b="1" lang="en-IN" sz="2000" spc="-1" strike="noStrike">
                <a:solidFill>
                  <a:srgbClr val="000000"/>
                </a:solidFill>
                <a:uFill>
                  <a:solidFill>
                    <a:srgbClr val="ffffff"/>
                  </a:solidFill>
                </a:uFill>
                <a:latin typeface="Courier New"/>
                <a:ea typeface="ＭＳ Ｐゴシック"/>
              </a:rPr>
              <a:t>a)</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a:t>
            </a:r>
            <a:r>
              <a:rPr b="1" lang="en-IN" sz="2000" spc="-1" strike="noStrike">
                <a:solidFill>
                  <a:srgbClr val="000000"/>
                </a:solidFill>
                <a:uFill>
                  <a:solidFill>
                    <a:srgbClr val="ffffff"/>
                  </a:solidFill>
                </a:uFill>
                <a:latin typeface="Courier New"/>
                <a:ea typeface="ＭＳ Ｐゴシック"/>
              </a:rPr>
              <a:t>tu</a:t>
            </a:r>
            <a:r>
              <a:rPr b="1" lang="en-IN" sz="2000" spc="-1" strike="noStrike">
                <a:solidFill>
                  <a:srgbClr val="000000"/>
                </a:solidFill>
                <a:uFill>
                  <a:solidFill>
                    <a:srgbClr val="ffffff"/>
                  </a:solidFill>
                </a:uFill>
                <a:latin typeface="Courier New"/>
                <a:ea typeface="ＭＳ Ｐゴシック"/>
              </a:rPr>
              <a:t>rn </a:t>
            </a:r>
            <a:r>
              <a:rPr b="1" lang="en-IN" sz="2000" spc="-1" strike="noStrike">
                <a:solidFill>
                  <a:srgbClr val="000000"/>
                </a:solidFill>
                <a:uFill>
                  <a:solidFill>
                    <a:srgbClr val="ffffff"/>
                  </a:solidFill>
                </a:uFill>
                <a:latin typeface="Courier New"/>
                <a:ea typeface="ＭＳ Ｐゴシック"/>
              </a:rPr>
              <a:t>to</a:t>
            </a:r>
            <a:r>
              <a:rPr b="1" lang="en-IN" sz="2000" spc="-1" strike="noStrike">
                <a:solidFill>
                  <a:srgbClr val="000000"/>
                </a:solidFill>
                <a:uFill>
                  <a:solidFill>
                    <a:srgbClr val="ffffff"/>
                  </a:solidFill>
                </a:uFill>
                <a:latin typeface="Courier New"/>
                <a:ea typeface="ＭＳ Ｐゴシック"/>
              </a:rPr>
              <a:t>In</a:t>
            </a:r>
            <a:r>
              <a:rPr b="1" lang="en-IN" sz="2000" spc="-1" strike="noStrike">
                <a:solidFill>
                  <a:srgbClr val="000000"/>
                </a:solidFill>
                <a:uFill>
                  <a:solidFill>
                    <a:srgbClr val="ffffff"/>
                  </a:solidFill>
                </a:uFill>
                <a:latin typeface="Courier New"/>
                <a:ea typeface="ＭＳ Ｐゴシック"/>
              </a:rPr>
              <a:t>t(</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&gt;d</a:t>
            </a:r>
            <a:r>
              <a:rPr b="1" lang="en-IN" sz="2000" spc="-1" strike="noStrike">
                <a:solidFill>
                  <a:srgbClr val="000000"/>
                </a:solidFill>
                <a:uFill>
                  <a:solidFill>
                    <a:srgbClr val="ffffff"/>
                  </a:solidFill>
                </a:uFill>
                <a:latin typeface="Courier New"/>
                <a:ea typeface="ＭＳ Ｐゴシック"/>
              </a:rPr>
              <a:t>at</a:t>
            </a:r>
            <a:r>
              <a:rPr b="1" lang="en-IN" sz="2000" spc="-1" strike="noStrike">
                <a:solidFill>
                  <a:srgbClr val="000000"/>
                </a:solidFill>
                <a:uFill>
                  <a:solidFill>
                    <a:srgbClr val="ffffff"/>
                  </a:solidFill>
                </a:uFill>
                <a:latin typeface="Courier New"/>
                <a:ea typeface="ＭＳ Ｐゴシック"/>
              </a:rPr>
              <a:t>a)</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t>
            </a:r>
            <a:r>
              <a:rPr b="1" lang="en-IN" sz="2000" spc="-1" strike="noStrike">
                <a:solidFill>
                  <a:srgbClr val="000000"/>
                </a:solidFill>
                <a:uFill>
                  <a:solidFill>
                    <a:srgbClr val="ffffff"/>
                  </a:solidFill>
                </a:uFill>
                <a:latin typeface="Courier New"/>
                <a:ea typeface="ＭＳ Ｐゴシック"/>
              </a:rPr>
              <a:t>(i</a:t>
            </a:r>
            <a:r>
              <a:rPr b="1" lang="en-IN" sz="2000" spc="-1" strike="noStrike">
                <a:solidFill>
                  <a:srgbClr val="000000"/>
                </a:solidFill>
                <a:uFill>
                  <a:solidFill>
                    <a:srgbClr val="ffffff"/>
                  </a:solidFill>
                </a:uFill>
                <a:latin typeface="Courier New"/>
                <a:ea typeface="ＭＳ Ｐゴシック"/>
              </a:rPr>
              <a:t>sP</a:t>
            </a:r>
            <a:r>
              <a:rPr b="1" lang="en-IN" sz="2000" spc="-1" strike="noStrike">
                <a:solidFill>
                  <a:srgbClr val="000000"/>
                </a:solidFill>
                <a:uFill>
                  <a:solidFill>
                    <a:srgbClr val="ffffff"/>
                  </a:solidFill>
                </a:uFill>
                <a:latin typeface="Courier New"/>
                <a:ea typeface="ＭＳ Ｐゴシック"/>
              </a:rPr>
              <a:t>lu</a:t>
            </a:r>
            <a:r>
              <a:rPr b="1" lang="en-IN" sz="2000" spc="-1" strike="noStrike">
                <a:solidFill>
                  <a:srgbClr val="000000"/>
                </a:solidFill>
                <a:uFill>
                  <a:solidFill>
                    <a:srgbClr val="ffffff"/>
                  </a:solidFill>
                </a:uFill>
                <a:latin typeface="Courier New"/>
                <a:ea typeface="ＭＳ Ｐゴシック"/>
              </a:rPr>
              <a:t>s(</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&gt;d</a:t>
            </a:r>
            <a:r>
              <a:rPr b="1" lang="en-IN" sz="2000" spc="-1" strike="noStrike">
                <a:solidFill>
                  <a:srgbClr val="000000"/>
                </a:solidFill>
                <a:uFill>
                  <a:solidFill>
                    <a:srgbClr val="ffffff"/>
                  </a:solidFill>
                </a:uFill>
                <a:latin typeface="Courier New"/>
                <a:ea typeface="ＭＳ Ｐゴシック"/>
              </a:rPr>
              <a:t>at</a:t>
            </a:r>
            <a:r>
              <a:rPr b="1" lang="en-IN" sz="2000" spc="-1" strike="noStrike">
                <a:solidFill>
                  <a:srgbClr val="000000"/>
                </a:solidFill>
                <a:uFill>
                  <a:solidFill>
                    <a:srgbClr val="ffffff"/>
                  </a:solidFill>
                </a:uFill>
                <a:latin typeface="Courier New"/>
                <a:ea typeface="ＭＳ Ｐゴシック"/>
              </a:rPr>
              <a:t>a)</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a:t>
            </a:r>
            <a:r>
              <a:rPr b="1" lang="en-IN" sz="2000" spc="-1" strike="noStrike">
                <a:solidFill>
                  <a:srgbClr val="000000"/>
                </a:solidFill>
                <a:uFill>
                  <a:solidFill>
                    <a:srgbClr val="ffffff"/>
                  </a:solidFill>
                </a:uFill>
                <a:latin typeface="Courier New"/>
                <a:ea typeface="ＭＳ Ｐゴシック"/>
              </a:rPr>
              <a:t>tu</a:t>
            </a:r>
            <a:r>
              <a:rPr b="1" lang="en-IN" sz="2000" spc="-1" strike="noStrike">
                <a:solidFill>
                  <a:srgbClr val="000000"/>
                </a:solidFill>
                <a:uFill>
                  <a:solidFill>
                    <a:srgbClr val="ffffff"/>
                  </a:solidFill>
                </a:uFill>
                <a:latin typeface="Courier New"/>
                <a:ea typeface="ＭＳ Ｐゴシック"/>
              </a:rPr>
              <a:t>rn </a:t>
            </a:r>
            <a:r>
              <a:rPr b="1" lang="en-IN" sz="2000" spc="-1" strike="noStrike">
                <a:solidFill>
                  <a:srgbClr val="000000"/>
                </a:solidFill>
                <a:uFill>
                  <a:solidFill>
                    <a:srgbClr val="ffffff"/>
                  </a:solidFill>
                </a:uFill>
                <a:latin typeface="Courier New"/>
                <a:ea typeface="ＭＳ Ｐゴシック"/>
              </a:rPr>
              <a:t>ev</a:t>
            </a:r>
            <a:r>
              <a:rPr b="1" lang="en-IN" sz="2000" spc="-1" strike="noStrike">
                <a:solidFill>
                  <a:srgbClr val="000000"/>
                </a:solidFill>
                <a:uFill>
                  <a:solidFill>
                    <a:srgbClr val="ffffff"/>
                  </a:solidFill>
                </a:uFill>
                <a:latin typeface="Courier New"/>
                <a:ea typeface="ＭＳ Ｐゴシック"/>
              </a:rPr>
              <a:t>al</a:t>
            </a:r>
            <a:r>
              <a:rPr b="1" lang="en-IN" sz="2000" spc="-1" strike="noStrike">
                <a:solidFill>
                  <a:srgbClr val="000000"/>
                </a:solidFill>
                <a:uFill>
                  <a:solidFill>
                    <a:srgbClr val="ffffff"/>
                  </a:solidFill>
                </a:uFill>
                <a:latin typeface="Courier New"/>
                <a:ea typeface="ＭＳ Ｐゴシック"/>
              </a:rPr>
              <a:t>(t</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&gt;l</a:t>
            </a:r>
            <a:r>
              <a:rPr b="1" lang="en-IN" sz="2000" spc="-1" strike="noStrike">
                <a:solidFill>
                  <a:srgbClr val="000000"/>
                </a:solidFill>
                <a:uFill>
                  <a:solidFill>
                    <a:srgbClr val="ffffff"/>
                  </a:solidFill>
                </a:uFill>
                <a:latin typeface="Courier New"/>
                <a:ea typeface="ＭＳ Ｐゴシック"/>
              </a:rPr>
              <a:t>ef</a:t>
            </a:r>
            <a:r>
              <a:rPr b="1" lang="en-IN" sz="2000" spc="-1" strike="noStrike">
                <a:solidFill>
                  <a:srgbClr val="000000"/>
                </a:solidFill>
                <a:uFill>
                  <a:solidFill>
                    <a:srgbClr val="ffffff"/>
                  </a:solidFill>
                </a:uFill>
                <a:latin typeface="Courier New"/>
                <a:ea typeface="ＭＳ Ｐゴシック"/>
              </a:rPr>
              <a:t>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ev</a:t>
            </a:r>
            <a:r>
              <a:rPr b="1" lang="en-IN" sz="2000" spc="-1" strike="noStrike">
                <a:solidFill>
                  <a:srgbClr val="000000"/>
                </a:solidFill>
                <a:uFill>
                  <a:solidFill>
                    <a:srgbClr val="ffffff"/>
                  </a:solidFill>
                </a:uFill>
                <a:latin typeface="Courier New"/>
                <a:ea typeface="ＭＳ Ｐゴシック"/>
              </a:rPr>
              <a:t>al</a:t>
            </a:r>
            <a:r>
              <a:rPr b="1" lang="en-IN" sz="2000" spc="-1" strike="noStrike">
                <a:solidFill>
                  <a:srgbClr val="000000"/>
                </a:solidFill>
                <a:uFill>
                  <a:solidFill>
                    <a:srgbClr val="ffffff"/>
                  </a:solidFill>
                </a:uFill>
                <a:latin typeface="Courier New"/>
                <a:ea typeface="ＭＳ Ｐゴシック"/>
              </a:rPr>
              <a:t>(t</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&gt;r</a:t>
            </a:r>
            <a:r>
              <a:rPr b="1" lang="en-IN" sz="2000" spc="-1" strike="noStrike">
                <a:solidFill>
                  <a:srgbClr val="000000"/>
                </a:solidFill>
                <a:uFill>
                  <a:solidFill>
                    <a:srgbClr val="ffffff"/>
                  </a:solidFill>
                </a:uFill>
                <a:latin typeface="Courier New"/>
                <a:ea typeface="ＭＳ Ｐゴシック"/>
              </a:rPr>
              <a:t>ig</a:t>
            </a:r>
            <a:r>
              <a:rPr b="1" lang="en-IN" sz="2000" spc="-1" strike="noStrike">
                <a:solidFill>
                  <a:srgbClr val="000000"/>
                </a:solidFill>
                <a:uFill>
                  <a:solidFill>
                    <a:srgbClr val="ffffff"/>
                  </a:solidFill>
                </a:uFill>
                <a:latin typeface="Courier New"/>
                <a:ea typeface="ＭＳ Ｐゴシック"/>
              </a:rPr>
              <a:t>ht</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t>
            </a:r>
            <a:r>
              <a:rPr b="1" lang="en-IN" sz="2000" spc="-1" strike="noStrike">
                <a:solidFill>
                  <a:srgbClr val="000000"/>
                </a:solidFill>
                <a:uFill>
                  <a:solidFill>
                    <a:srgbClr val="ffffff"/>
                  </a:solidFill>
                </a:uFill>
                <a:latin typeface="Courier New"/>
                <a:ea typeface="ＭＳ Ｐゴシック"/>
              </a:rPr>
              <a:t>(i</a:t>
            </a:r>
            <a:r>
              <a:rPr b="1" lang="en-IN" sz="2000" spc="-1" strike="noStrike">
                <a:solidFill>
                  <a:srgbClr val="000000"/>
                </a:solidFill>
                <a:uFill>
                  <a:solidFill>
                    <a:srgbClr val="ffffff"/>
                  </a:solidFill>
                </a:uFill>
                <a:latin typeface="Courier New"/>
                <a:ea typeface="ＭＳ Ｐゴシック"/>
              </a:rPr>
              <a:t>sM</a:t>
            </a:r>
            <a:r>
              <a:rPr b="1" lang="en-IN" sz="2000" spc="-1" strike="noStrike">
                <a:solidFill>
                  <a:srgbClr val="000000"/>
                </a:solidFill>
                <a:uFill>
                  <a:solidFill>
                    <a:srgbClr val="ffffff"/>
                  </a:solidFill>
                </a:uFill>
                <a:latin typeface="Courier New"/>
                <a:ea typeface="ＭＳ Ｐゴシック"/>
              </a:rPr>
              <a:t>ul</a:t>
            </a:r>
            <a:r>
              <a:rPr b="1" lang="en-IN" sz="2000" spc="-1" strike="noStrike">
                <a:solidFill>
                  <a:srgbClr val="000000"/>
                </a:solidFill>
                <a:uFill>
                  <a:solidFill>
                    <a:srgbClr val="ffffff"/>
                  </a:solidFill>
                </a:uFill>
                <a:latin typeface="Courier New"/>
                <a:ea typeface="ＭＳ Ｐゴシック"/>
              </a:rPr>
              <a:t>t(</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&gt;d</a:t>
            </a:r>
            <a:r>
              <a:rPr b="1" lang="en-IN" sz="2000" spc="-1" strike="noStrike">
                <a:solidFill>
                  <a:srgbClr val="000000"/>
                </a:solidFill>
                <a:uFill>
                  <a:solidFill>
                    <a:srgbClr val="ffffff"/>
                  </a:solidFill>
                </a:uFill>
                <a:latin typeface="Courier New"/>
                <a:ea typeface="ＭＳ Ｐゴシック"/>
              </a:rPr>
              <a:t>at</a:t>
            </a:r>
            <a:r>
              <a:rPr b="1" lang="en-IN" sz="2000" spc="-1" strike="noStrike">
                <a:solidFill>
                  <a:srgbClr val="000000"/>
                </a:solidFill>
                <a:uFill>
                  <a:solidFill>
                    <a:srgbClr val="ffffff"/>
                  </a:solidFill>
                </a:uFill>
                <a:latin typeface="Courier New"/>
                <a:ea typeface="ＭＳ Ｐゴシック"/>
              </a:rPr>
              <a:t>a)</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t>
            </a:r>
            <a:r>
              <a:rPr b="1" lang="en-IN" sz="2000" spc="-1" strike="noStrike">
                <a:solidFill>
                  <a:srgbClr val="000000"/>
                </a:solidFill>
                <a:uFill>
                  <a:solidFill>
                    <a:srgbClr val="ffffff"/>
                  </a:solidFill>
                </a:uFill>
                <a:latin typeface="Courier New"/>
                <a:ea typeface="ＭＳ Ｐゴシック"/>
              </a:rPr>
              <a:t>(i</a:t>
            </a:r>
            <a:r>
              <a:rPr b="1" lang="en-IN" sz="2000" spc="-1" strike="noStrike">
                <a:solidFill>
                  <a:srgbClr val="000000"/>
                </a:solidFill>
                <a:uFill>
                  <a:solidFill>
                    <a:srgbClr val="ffffff"/>
                  </a:solidFill>
                </a:uFill>
                <a:latin typeface="Courier New"/>
                <a:ea typeface="ＭＳ Ｐゴシック"/>
              </a:rPr>
              <a:t>sU</a:t>
            </a:r>
            <a:r>
              <a:rPr b="1" lang="en-IN" sz="2000" spc="-1" strike="noStrike">
                <a:solidFill>
                  <a:srgbClr val="000000"/>
                </a:solidFill>
                <a:uFill>
                  <a:solidFill>
                    <a:srgbClr val="ffffff"/>
                  </a:solidFill>
                </a:uFill>
                <a:latin typeface="Courier New"/>
                <a:ea typeface="ＭＳ Ｐゴシック"/>
              </a:rPr>
              <a:t>Mi</a:t>
            </a:r>
            <a:r>
              <a:rPr b="1" lang="en-IN" sz="2000" spc="-1" strike="noStrike">
                <a:solidFill>
                  <a:srgbClr val="000000"/>
                </a:solidFill>
                <a:uFill>
                  <a:solidFill>
                    <a:srgbClr val="ffffff"/>
                  </a:solidFill>
                </a:uFill>
                <a:latin typeface="Courier New"/>
                <a:ea typeface="ＭＳ Ｐゴシック"/>
              </a:rPr>
              <a:t>nu</a:t>
            </a:r>
            <a:r>
              <a:rPr b="1" lang="en-IN" sz="2000" spc="-1" strike="noStrike">
                <a:solidFill>
                  <a:srgbClr val="000000"/>
                </a:solidFill>
                <a:uFill>
                  <a:solidFill>
                    <a:srgbClr val="ffffff"/>
                  </a:solidFill>
                </a:uFill>
                <a:latin typeface="Courier New"/>
                <a:ea typeface="ＭＳ Ｐゴシック"/>
              </a:rPr>
              <a:t>s(</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&gt;d</a:t>
            </a:r>
            <a:r>
              <a:rPr b="1" lang="en-IN" sz="2000" spc="-1" strike="noStrike">
                <a:solidFill>
                  <a:srgbClr val="000000"/>
                </a:solidFill>
                <a:uFill>
                  <a:solidFill>
                    <a:srgbClr val="ffffff"/>
                  </a:solidFill>
                </a:uFill>
                <a:latin typeface="Courier New"/>
                <a:ea typeface="ＭＳ Ｐゴシック"/>
              </a:rPr>
              <a:t>at</a:t>
            </a:r>
            <a:r>
              <a:rPr b="1" lang="en-IN" sz="2000" spc="-1" strike="noStrike">
                <a:solidFill>
                  <a:srgbClr val="000000"/>
                </a:solidFill>
                <a:uFill>
                  <a:solidFill>
                    <a:srgbClr val="ffffff"/>
                  </a:solidFill>
                </a:uFill>
                <a:latin typeface="Courier New"/>
                <a:ea typeface="ＭＳ Ｐゴシック"/>
              </a:rPr>
              <a:t>a)</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a:t>
            </a:r>
            <a:r>
              <a:rPr b="1" lang="en-IN" sz="2000" spc="-1" strike="noStrike">
                <a:solidFill>
                  <a:srgbClr val="000000"/>
                </a:solidFill>
                <a:uFill>
                  <a:solidFill>
                    <a:srgbClr val="ffffff"/>
                  </a:solidFill>
                </a:uFill>
                <a:latin typeface="Courier New"/>
                <a:ea typeface="ＭＳ Ｐゴシック"/>
              </a:rPr>
              <a:t>tu</a:t>
            </a:r>
            <a:r>
              <a:rPr b="1" lang="en-IN" sz="2000" spc="-1" strike="noStrike">
                <a:solidFill>
                  <a:srgbClr val="000000"/>
                </a:solidFill>
                <a:uFill>
                  <a:solidFill>
                    <a:srgbClr val="ffffff"/>
                  </a:solidFill>
                </a:uFill>
                <a:latin typeface="Courier New"/>
                <a:ea typeface="ＭＳ Ｐゴシック"/>
              </a:rPr>
              <a:t>rn </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ev</a:t>
            </a:r>
            <a:r>
              <a:rPr b="1" lang="en-IN" sz="2000" spc="-1" strike="noStrike">
                <a:solidFill>
                  <a:srgbClr val="000000"/>
                </a:solidFill>
                <a:uFill>
                  <a:solidFill>
                    <a:srgbClr val="ffffff"/>
                  </a:solidFill>
                </a:uFill>
                <a:latin typeface="Courier New"/>
                <a:ea typeface="ＭＳ Ｐゴシック"/>
              </a:rPr>
              <a:t>al</a:t>
            </a:r>
            <a:r>
              <a:rPr b="1" lang="en-IN" sz="2000" spc="-1" strike="noStrike">
                <a:solidFill>
                  <a:srgbClr val="000000"/>
                </a:solidFill>
                <a:uFill>
                  <a:solidFill>
                    <a:srgbClr val="ffffff"/>
                  </a:solidFill>
                </a:uFill>
                <a:latin typeface="Courier New"/>
                <a:ea typeface="ＭＳ Ｐゴシック"/>
              </a:rPr>
              <a:t>(n</a:t>
            </a:r>
            <a:r>
              <a:rPr b="1" lang="en-IN" sz="2000" spc="-1" strike="noStrike">
                <a:solidFill>
                  <a:srgbClr val="000000"/>
                </a:solidFill>
                <a:uFill>
                  <a:solidFill>
                    <a:srgbClr val="ffffff"/>
                  </a:solidFill>
                </a:uFill>
                <a:latin typeface="Courier New"/>
                <a:ea typeface="ＭＳ Ｐゴシック"/>
              </a:rPr>
              <a:t>od</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&gt;l</a:t>
            </a:r>
            <a:r>
              <a:rPr b="1" lang="en-IN" sz="2000" spc="-1" strike="noStrike">
                <a:solidFill>
                  <a:srgbClr val="000000"/>
                </a:solidFill>
                <a:uFill>
                  <a:solidFill>
                    <a:srgbClr val="ffffff"/>
                  </a:solidFill>
                </a:uFill>
                <a:latin typeface="Courier New"/>
                <a:ea typeface="ＭＳ Ｐゴシック"/>
              </a:rPr>
              <a:t>ef</a:t>
            </a:r>
            <a:r>
              <a:rPr b="1" lang="en-IN" sz="2000" spc="-1" strike="noStrike">
                <a:solidFill>
                  <a:srgbClr val="000000"/>
                </a:solidFill>
                <a:uFill>
                  <a:solidFill>
                    <a:srgbClr val="ffffff"/>
                  </a:solidFill>
                </a:uFill>
                <a:latin typeface="Courier New"/>
                <a:ea typeface="ＭＳ Ｐゴシック"/>
              </a:rPr>
              <a:t>t)</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ne</a:t>
            </a:r>
            <a:r>
              <a:rPr b="1" lang="en-IN" sz="2000" spc="-1" strike="noStrike">
                <a:solidFill>
                  <a:srgbClr val="000000"/>
                </a:solidFill>
                <a:uFill>
                  <a:solidFill>
                    <a:srgbClr val="ffffff"/>
                  </a:solidFill>
                </a:uFill>
                <a:latin typeface="Courier New"/>
                <a:ea typeface="ＭＳ Ｐゴシック"/>
              </a:rPr>
              <a:t>ve</a:t>
            </a:r>
            <a:r>
              <a:rPr b="1" lang="en-IN" sz="2000" spc="-1" strike="noStrike">
                <a:solidFill>
                  <a:srgbClr val="000000"/>
                </a:solidFill>
                <a:uFill>
                  <a:solidFill>
                    <a:srgbClr val="ffffff"/>
                  </a:solidFill>
                </a:uFill>
                <a:latin typeface="Courier New"/>
                <a:ea typeface="ＭＳ Ｐゴシック"/>
              </a:rPr>
              <a:t>r </a:t>
            </a:r>
            <a:r>
              <a:rPr b="1" lang="en-IN" sz="2000" spc="-1" strike="noStrike">
                <a:solidFill>
                  <a:srgbClr val="000000"/>
                </a:solidFill>
                <a:uFill>
                  <a:solidFill>
                    <a:srgbClr val="ffffff"/>
                  </a:solidFill>
                </a:uFill>
                <a:latin typeface="Courier New"/>
                <a:ea typeface="ＭＳ Ｐゴシック"/>
              </a:rPr>
              <a:t>re</a:t>
            </a:r>
            <a:r>
              <a:rPr b="1" lang="en-IN" sz="2000" spc="-1" strike="noStrike">
                <a:solidFill>
                  <a:srgbClr val="000000"/>
                </a:solidFill>
                <a:uFill>
                  <a:solidFill>
                    <a:srgbClr val="ffffff"/>
                  </a:solidFill>
                </a:uFill>
                <a:latin typeface="Courier New"/>
                <a:ea typeface="ＭＳ Ｐゴシック"/>
              </a:rPr>
              <a:t>ac</a:t>
            </a:r>
            <a:r>
              <a:rPr b="1" lang="en-IN" sz="2000" spc="-1" strike="noStrike">
                <a:solidFill>
                  <a:srgbClr val="000000"/>
                </a:solidFill>
                <a:uFill>
                  <a:solidFill>
                    <a:srgbClr val="ffffff"/>
                  </a:solidFill>
                </a:uFill>
                <a:latin typeface="Courier New"/>
                <a:ea typeface="ＭＳ Ｐゴシック"/>
              </a:rPr>
              <a:t>h </a:t>
            </a:r>
            <a:r>
              <a:rPr b="1" lang="en-IN" sz="2000" spc="-1" strike="noStrike">
                <a:solidFill>
                  <a:srgbClr val="000000"/>
                </a:solidFill>
                <a:uFill>
                  <a:solidFill>
                    <a:srgbClr val="ffffff"/>
                  </a:solidFill>
                </a:uFill>
                <a:latin typeface="Courier New"/>
                <a:ea typeface="ＭＳ Ｐゴシック"/>
              </a:rPr>
              <a:t>he</a:t>
            </a:r>
            <a:r>
              <a:rPr b="1" lang="en-IN" sz="2000" spc="-1" strike="noStrike">
                <a:solidFill>
                  <a:srgbClr val="000000"/>
                </a:solidFill>
                <a:uFill>
                  <a:solidFill>
                    <a:srgbClr val="ffffff"/>
                  </a:solidFill>
                </a:uFill>
                <a:latin typeface="Courier New"/>
                <a:ea typeface="ＭＳ Ｐゴシック"/>
              </a:rPr>
              <a:t>re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776"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E35EABE4-7B92-41C9-85B0-BDBC76FAED4F}"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777"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An application: expression trees</a:t>
            </a:r>
            <a:endParaRPr b="0" lang="en-IN" sz="1800" spc="-1" strike="noStrike">
              <a:solidFill>
                <a:srgbClr val="000000"/>
              </a:solidFill>
              <a:uFill>
                <a:solidFill>
                  <a:srgbClr val="ffffff"/>
                </a:solidFill>
              </a:uFill>
              <a:latin typeface="Arial"/>
            </a:endParaRPr>
          </a:p>
        </p:txBody>
      </p:sp>
      <p:sp>
        <p:nvSpPr>
          <p:cNvPr id="778" name="CustomShape 4"/>
          <p:cNvSpPr/>
          <p:nvPr/>
        </p:nvSpPr>
        <p:spPr>
          <a:xfrm>
            <a:off x="7544160" y="243576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779" name="Line 5"/>
          <p:cNvSpPr/>
          <p:nvPr/>
        </p:nvSpPr>
        <p:spPr>
          <a:xfrm flipH="1">
            <a:off x="7356240" y="2915640"/>
            <a:ext cx="257040" cy="276120"/>
          </a:xfrm>
          <a:prstGeom prst="line">
            <a:avLst/>
          </a:prstGeom>
          <a:ln w="34920">
            <a:solidFill>
              <a:schemeClr val="tx1"/>
            </a:solidFill>
            <a:round/>
          </a:ln>
        </p:spPr>
        <p:style>
          <a:lnRef idx="0"/>
          <a:fillRef idx="0"/>
          <a:effectRef idx="0"/>
          <a:fontRef idx="minor"/>
        </p:style>
      </p:sp>
      <p:sp>
        <p:nvSpPr>
          <p:cNvPr id="780" name="CustomShape 6"/>
          <p:cNvSpPr/>
          <p:nvPr/>
        </p:nvSpPr>
        <p:spPr>
          <a:xfrm>
            <a:off x="6766200" y="400032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p:txBody>
      </p:sp>
      <p:sp>
        <p:nvSpPr>
          <p:cNvPr id="781" name="CustomShape 7"/>
          <p:cNvSpPr/>
          <p:nvPr/>
        </p:nvSpPr>
        <p:spPr>
          <a:xfrm>
            <a:off x="7108920" y="167652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782" name="Line 8"/>
          <p:cNvSpPr/>
          <p:nvPr/>
        </p:nvSpPr>
        <p:spPr>
          <a:xfrm>
            <a:off x="7515000" y="2156400"/>
            <a:ext cx="266760" cy="279000"/>
          </a:xfrm>
          <a:prstGeom prst="line">
            <a:avLst/>
          </a:prstGeom>
          <a:ln w="34920">
            <a:solidFill>
              <a:schemeClr val="tx1"/>
            </a:solidFill>
            <a:round/>
          </a:ln>
        </p:spPr>
        <p:style>
          <a:lnRef idx="0"/>
          <a:fillRef idx="0"/>
          <a:effectRef idx="0"/>
          <a:fontRef idx="minor"/>
        </p:style>
      </p:sp>
      <p:sp>
        <p:nvSpPr>
          <p:cNvPr id="783" name="CustomShape 9"/>
          <p:cNvSpPr/>
          <p:nvPr/>
        </p:nvSpPr>
        <p:spPr>
          <a:xfrm>
            <a:off x="7119000" y="319212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784" name="Line 10"/>
          <p:cNvSpPr/>
          <p:nvPr/>
        </p:nvSpPr>
        <p:spPr>
          <a:xfrm flipH="1">
            <a:off x="7003440" y="3672000"/>
            <a:ext cx="184680" cy="327960"/>
          </a:xfrm>
          <a:prstGeom prst="line">
            <a:avLst/>
          </a:prstGeom>
          <a:ln w="34920">
            <a:solidFill>
              <a:schemeClr val="tx1"/>
            </a:solidFill>
            <a:round/>
          </a:ln>
        </p:spPr>
        <p:style>
          <a:lnRef idx="0"/>
          <a:fillRef idx="0"/>
          <a:effectRef idx="0"/>
          <a:fontRef idx="minor"/>
        </p:style>
      </p:sp>
      <p:sp>
        <p:nvSpPr>
          <p:cNvPr id="785" name="Line 11"/>
          <p:cNvSpPr/>
          <p:nvPr/>
        </p:nvSpPr>
        <p:spPr>
          <a:xfrm flipH="1">
            <a:off x="6936480" y="2156400"/>
            <a:ext cx="241920" cy="249120"/>
          </a:xfrm>
          <a:prstGeom prst="line">
            <a:avLst/>
          </a:prstGeom>
          <a:ln w="34920">
            <a:solidFill>
              <a:schemeClr val="tx1"/>
            </a:solidFill>
            <a:round/>
          </a:ln>
        </p:spPr>
        <p:style>
          <a:lnRef idx="0"/>
          <a:fillRef idx="0"/>
          <a:effectRef idx="0"/>
          <a:fontRef idx="minor"/>
        </p:style>
      </p:sp>
      <p:sp>
        <p:nvSpPr>
          <p:cNvPr id="786" name="CustomShape 12"/>
          <p:cNvSpPr/>
          <p:nvPr/>
        </p:nvSpPr>
        <p:spPr>
          <a:xfrm>
            <a:off x="6699240" y="240588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787" name="CustomShape 13"/>
          <p:cNvSpPr/>
          <p:nvPr/>
        </p:nvSpPr>
        <p:spPr>
          <a:xfrm>
            <a:off x="7525440" y="403056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6</a:t>
            </a:r>
            <a:endParaRPr b="0" lang="en-IN" sz="1800" spc="-1" strike="noStrike">
              <a:solidFill>
                <a:srgbClr val="000000"/>
              </a:solidFill>
              <a:uFill>
                <a:solidFill>
                  <a:srgbClr val="ffffff"/>
                </a:solidFill>
              </a:uFill>
              <a:latin typeface="Arial"/>
            </a:endParaRPr>
          </a:p>
        </p:txBody>
      </p:sp>
      <p:sp>
        <p:nvSpPr>
          <p:cNvPr id="788" name="Line 14"/>
          <p:cNvSpPr/>
          <p:nvPr/>
        </p:nvSpPr>
        <p:spPr>
          <a:xfrm>
            <a:off x="7524720" y="3672000"/>
            <a:ext cx="237960" cy="358560"/>
          </a:xfrm>
          <a:prstGeom prst="line">
            <a:avLst/>
          </a:prstGeom>
          <a:ln w="34920">
            <a:solidFill>
              <a:schemeClr val="tx1"/>
            </a:solidFill>
            <a:round/>
          </a:ln>
        </p:spPr>
        <p:style>
          <a:lnRef idx="0"/>
          <a:fillRef idx="0"/>
          <a:effectRef idx="0"/>
          <a:fontRef idx="minor"/>
        </p:style>
      </p:sp>
      <p:sp>
        <p:nvSpPr>
          <p:cNvPr id="789" name="Line 15"/>
          <p:cNvSpPr/>
          <p:nvPr/>
        </p:nvSpPr>
        <p:spPr>
          <a:xfrm>
            <a:off x="7949880" y="2915640"/>
            <a:ext cx="334080" cy="276120"/>
          </a:xfrm>
          <a:prstGeom prst="line">
            <a:avLst/>
          </a:prstGeom>
          <a:ln w="34920">
            <a:solidFill>
              <a:schemeClr val="tx1"/>
            </a:solidFill>
            <a:round/>
          </a:ln>
        </p:spPr>
        <p:style>
          <a:lnRef idx="0"/>
          <a:fillRef idx="0"/>
          <a:effectRef idx="0"/>
          <a:fontRef idx="minor"/>
        </p:style>
      </p:sp>
      <p:sp>
        <p:nvSpPr>
          <p:cNvPr id="790" name="CustomShape 16"/>
          <p:cNvSpPr/>
          <p:nvPr/>
        </p:nvSpPr>
        <p:spPr>
          <a:xfrm>
            <a:off x="8046360" y="319212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9</a:t>
            </a:r>
            <a:endParaRPr b="0" lang="en-IN" sz="1800" spc="-1" strike="noStrike">
              <a:solidFill>
                <a:srgbClr val="000000"/>
              </a:solidFill>
              <a:uFill>
                <a:solidFill>
                  <a:srgbClr val="ffffff"/>
                </a:solidFill>
              </a:uFill>
              <a:latin typeface="Arial"/>
            </a:endParaRPr>
          </a:p>
        </p:txBody>
      </p:sp>
    </p:spTree>
  </p:cSld>
  <p:timing>
    <p:tnLst>
      <p:par>
        <p:cTn id="3967" dur="indefinite" restart="never" nodeType="tmRoot">
          <p:childTnLst>
            <p:seq>
              <p:cTn id="3968" dur="indefinite" nodeType="mainSeq">
                <p:childTnLst>
                  <p:par>
                    <p:cTn id="3969" fill="hold">
                      <p:stCondLst>
                        <p:cond delay="indefinite"/>
                      </p:stCondLst>
                      <p:childTnLst>
                        <p:par>
                          <p:cTn id="3970" fill="hold">
                            <p:stCondLst>
                              <p:cond delay="0"/>
                            </p:stCondLst>
                            <p:childTnLst>
                              <p:par>
                                <p:cTn id="3971" nodeType="clickEffect" fill="hold" presetClass="entr" presetID="1">
                                  <p:stCondLst>
                                    <p:cond delay="0"/>
                                  </p:stCondLst>
                                  <p:childTnLst>
                                    <p:set>
                                      <p:cBhvr>
                                        <p:cTn id="3972" dur="1" fill="hold">
                                          <p:stCondLst>
                                            <p:cond delay="0"/>
                                          </p:stCondLst>
                                        </p:cTn>
                                        <p:tgtEl>
                                          <p:spTgt spid="775">
                                            <p:txEl>
                                              <p:pRg st="1" end="22"/>
                                            </p:txEl>
                                          </p:spTgt>
                                        </p:tgtEl>
                                        <p:attrNameLst>
                                          <p:attrName>style.visibility</p:attrName>
                                        </p:attrNameLst>
                                      </p:cBhvr>
                                      <p:to>
                                        <p:strVal val="visible"/>
                                      </p:to>
                                    </p:set>
                                  </p:childTnLst>
                                </p:cTn>
                              </p:par>
                            </p:childTnLst>
                          </p:cTn>
                        </p:par>
                      </p:childTnLst>
                    </p:cTn>
                  </p:par>
                  <p:par>
                    <p:cTn id="3973" fill="hold">
                      <p:stCondLst>
                        <p:cond delay="indefinite"/>
                      </p:stCondLst>
                      <p:childTnLst>
                        <p:par>
                          <p:cTn id="3974" fill="hold">
                            <p:stCondLst>
                              <p:cond delay="0"/>
                            </p:stCondLst>
                            <p:childTnLst>
                              <p:par>
                                <p:cTn id="3975" nodeType="clickEffect" fill="hold" presetClass="entr" presetID="1">
                                  <p:stCondLst>
                                    <p:cond delay="0"/>
                                  </p:stCondLst>
                                  <p:childTnLst>
                                    <p:set>
                                      <p:cBhvr>
                                        <p:cTn id="3976" dur="1" fill="hold">
                                          <p:stCondLst>
                                            <p:cond delay="0"/>
                                          </p:stCondLst>
                                        </p:cTn>
                                        <p:tgtEl>
                                          <p:spTgt spid="775">
                                            <p:txEl>
                                              <p:pRg st="340" end="340"/>
                                            </p:txEl>
                                          </p:spTgt>
                                        </p:tgtEl>
                                        <p:attrNameLst>
                                          <p:attrName>style.visibility</p:attrName>
                                        </p:attrNameLst>
                                      </p:cBhvr>
                                      <p:to>
                                        <p:strVal val="visible"/>
                                      </p:to>
                                    </p:set>
                                  </p:childTnLst>
                                </p:cTn>
                              </p:par>
                              <p:par>
                                <p:cTn id="3977" nodeType="withEffect" fill="hold" presetClass="entr" presetID="1">
                                  <p:stCondLst>
                                    <p:cond delay="0"/>
                                  </p:stCondLst>
                                  <p:childTnLst>
                                    <p:set>
                                      <p:cBhvr>
                                        <p:cTn id="3978" dur="1" fill="hold">
                                          <p:stCondLst>
                                            <p:cond delay="0"/>
                                          </p:stCondLst>
                                        </p:cTn>
                                        <p:tgtEl>
                                          <p:spTgt spid="775">
                                            <p:txEl>
                                              <p:pRg st="340" end="340"/>
                                            </p:txEl>
                                          </p:spTgt>
                                        </p:tgtEl>
                                        <p:attrNameLst>
                                          <p:attrName>style.visibility</p:attrName>
                                        </p:attrNameLst>
                                      </p:cBhvr>
                                      <p:to>
                                        <p:strVal val="visible"/>
                                      </p:to>
                                    </p:set>
                                  </p:childTnLst>
                                </p:cTn>
                              </p:par>
                            </p:childTnLst>
                          </p:cTn>
                        </p:par>
                      </p:childTnLst>
                    </p:cTn>
                  </p:par>
                  <p:par>
                    <p:cTn id="3979" fill="hold">
                      <p:stCondLst>
                        <p:cond delay="indefinite"/>
                      </p:stCondLst>
                      <p:childTnLst>
                        <p:par>
                          <p:cTn id="3980" fill="hold">
                            <p:stCondLst>
                              <p:cond delay="0"/>
                            </p:stCondLst>
                            <p:childTnLst>
                              <p:par>
                                <p:cTn id="3981" nodeType="clickEffect" fill="hold" presetClass="entr" presetID="1">
                                  <p:stCondLst>
                                    <p:cond delay="0"/>
                                  </p:stCondLst>
                                  <p:childTnLst>
                                    <p:set>
                                      <p:cBhvr>
                                        <p:cTn id="3982" dur="1" fill="hold">
                                          <p:stCondLst>
                                            <p:cond delay="0"/>
                                          </p:stCondLst>
                                        </p:cTn>
                                        <p:tgtEl>
                                          <p:spTgt spid="775">
                                            <p:txEl>
                                              <p:pRg st="340" end="340"/>
                                            </p:txEl>
                                          </p:spTgt>
                                        </p:tgtEl>
                                        <p:attrNameLst>
                                          <p:attrName>style.visibility</p:attrName>
                                        </p:attrNameLst>
                                      </p:cBhvr>
                                      <p:to>
                                        <p:strVal val="visible"/>
                                      </p:to>
                                    </p:set>
                                  </p:childTnLst>
                                </p:cTn>
                              </p:par>
                            </p:childTnLst>
                          </p:cTn>
                        </p:par>
                      </p:childTnLst>
                    </p:cTn>
                  </p:par>
                  <p:par>
                    <p:cTn id="3983" fill="hold">
                      <p:stCondLst>
                        <p:cond delay="indefinite"/>
                      </p:stCondLst>
                      <p:childTnLst>
                        <p:par>
                          <p:cTn id="3984" fill="hold">
                            <p:stCondLst>
                              <p:cond delay="0"/>
                            </p:stCondLst>
                            <p:childTnLst>
                              <p:par>
                                <p:cTn id="3985" nodeType="clickEffect" fill="hold" presetClass="entr" presetID="1">
                                  <p:stCondLst>
                                    <p:cond delay="0"/>
                                  </p:stCondLst>
                                  <p:childTnLst>
                                    <p:set>
                                      <p:cBhvr>
                                        <p:cTn id="3986" dur="1" fill="hold">
                                          <p:stCondLst>
                                            <p:cond delay="0"/>
                                          </p:stCondLst>
                                        </p:cTn>
                                        <p:tgtEl>
                                          <p:spTgt spid="775">
                                            <p:txEl>
                                              <p:pRg st="340" end="340"/>
                                            </p:txEl>
                                          </p:spTgt>
                                        </p:tgtEl>
                                        <p:attrNameLst>
                                          <p:attrName>style.visibility</p:attrName>
                                        </p:attrNameLst>
                                      </p:cBhvr>
                                      <p:to>
                                        <p:strVal val="visible"/>
                                      </p:to>
                                    </p:set>
                                  </p:childTnLst>
                                </p:cTn>
                              </p:par>
                              <p:par>
                                <p:cTn id="3987" nodeType="withEffect" fill="hold" presetClass="entr" presetID="1">
                                  <p:stCondLst>
                                    <p:cond delay="0"/>
                                  </p:stCondLst>
                                  <p:childTnLst>
                                    <p:set>
                                      <p:cBhvr>
                                        <p:cTn id="3988" dur="1" fill="hold">
                                          <p:stCondLst>
                                            <p:cond delay="0"/>
                                          </p:stCondLst>
                                        </p:cTn>
                                        <p:tgtEl>
                                          <p:spTgt spid="775">
                                            <p:txEl>
                                              <p:pRg st="340" end="340"/>
                                            </p:txEl>
                                          </p:spTgt>
                                        </p:tgtEl>
                                        <p:attrNameLst>
                                          <p:attrName>style.visibility</p:attrName>
                                        </p:attrNameLst>
                                      </p:cBhvr>
                                      <p:to>
                                        <p:strVal val="visible"/>
                                      </p:to>
                                    </p:set>
                                  </p:childTnLst>
                                </p:cTn>
                              </p:par>
                            </p:childTnLst>
                          </p:cTn>
                        </p:par>
                      </p:childTnLst>
                    </p:cTn>
                  </p:par>
                  <p:par>
                    <p:cTn id="3989" fill="hold">
                      <p:stCondLst>
                        <p:cond delay="indefinite"/>
                      </p:stCondLst>
                      <p:childTnLst>
                        <p:par>
                          <p:cTn id="3990" fill="hold">
                            <p:stCondLst>
                              <p:cond delay="0"/>
                            </p:stCondLst>
                            <p:childTnLst>
                              <p:par>
                                <p:cTn id="3991" nodeType="clickEffect" fill="hold" presetClass="entr" presetID="1">
                                  <p:stCondLst>
                                    <p:cond delay="0"/>
                                  </p:stCondLst>
                                  <p:childTnLst>
                                    <p:set>
                                      <p:cBhvr>
                                        <p:cTn id="3992" dur="1" fill="hold">
                                          <p:stCondLst>
                                            <p:cond delay="0"/>
                                          </p:stCondLst>
                                        </p:cTn>
                                        <p:tgtEl>
                                          <p:spTgt spid="775">
                                            <p:txEl>
                                              <p:pRg st="340" end="340"/>
                                            </p:txEl>
                                          </p:spTgt>
                                        </p:tgtEl>
                                        <p:attrNameLst>
                                          <p:attrName>style.visibility</p:attrName>
                                        </p:attrNameLst>
                                      </p:cBhvr>
                                      <p:to>
                                        <p:strVal val="visible"/>
                                      </p:to>
                                    </p:set>
                                  </p:childTnLst>
                                </p:cTn>
                              </p:par>
                            </p:childTnLst>
                          </p:cTn>
                        </p:par>
                      </p:childTnLst>
                    </p:cTn>
                  </p:par>
                  <p:par>
                    <p:cTn id="3993" fill="hold">
                      <p:stCondLst>
                        <p:cond delay="indefinite"/>
                      </p:stCondLst>
                      <p:childTnLst>
                        <p:par>
                          <p:cTn id="3994" fill="hold">
                            <p:stCondLst>
                              <p:cond delay="0"/>
                            </p:stCondLst>
                            <p:childTnLst>
                              <p:par>
                                <p:cTn id="3995" nodeType="clickEffect" fill="hold" presetClass="entr" presetID="1">
                                  <p:stCondLst>
                                    <p:cond delay="0"/>
                                  </p:stCondLst>
                                  <p:childTnLst>
                                    <p:set>
                                      <p:cBhvr>
                                        <p:cTn id="3996" dur="1" fill="hold">
                                          <p:stCondLst>
                                            <p:cond delay="0"/>
                                          </p:stCondLst>
                                        </p:cTn>
                                        <p:tgtEl>
                                          <p:spTgt spid="775">
                                            <p:txEl>
                                              <p:pRg st="340" end="340"/>
                                            </p:txEl>
                                          </p:spTgt>
                                        </p:tgtEl>
                                        <p:attrNameLst>
                                          <p:attrName>style.visibility</p:attrName>
                                        </p:attrNameLst>
                                      </p:cBhvr>
                                      <p:to>
                                        <p:strVal val="visible"/>
                                      </p:to>
                                    </p:set>
                                  </p:childTnLst>
                                </p:cTn>
                              </p:par>
                              <p:par>
                                <p:cTn id="3997" nodeType="withEffect" fill="hold" presetClass="entr" presetID="1">
                                  <p:stCondLst>
                                    <p:cond delay="0"/>
                                  </p:stCondLst>
                                  <p:childTnLst>
                                    <p:set>
                                      <p:cBhvr>
                                        <p:cTn id="3998" dur="1" fill="hold">
                                          <p:stCondLst>
                                            <p:cond delay="0"/>
                                          </p:stCondLst>
                                        </p:cTn>
                                        <p:tgtEl>
                                          <p:spTgt spid="775">
                                            <p:txEl>
                                              <p:pRg st="340" end="340"/>
                                            </p:txEl>
                                          </p:spTgt>
                                        </p:tgtEl>
                                        <p:attrNameLst>
                                          <p:attrName>style.visibility</p:attrName>
                                        </p:attrNameLst>
                                      </p:cBhvr>
                                      <p:to>
                                        <p:strVal val="visible"/>
                                      </p:to>
                                    </p:set>
                                  </p:childTnLst>
                                </p:cTn>
                              </p:par>
                            </p:childTnLst>
                          </p:cTn>
                        </p:par>
                      </p:childTnLst>
                    </p:cTn>
                  </p:par>
                  <p:par>
                    <p:cTn id="3999" fill="hold">
                      <p:stCondLst>
                        <p:cond delay="indefinite"/>
                      </p:stCondLst>
                      <p:childTnLst>
                        <p:par>
                          <p:cTn id="4000" fill="hold">
                            <p:stCondLst>
                              <p:cond delay="0"/>
                            </p:stCondLst>
                            <p:childTnLst>
                              <p:par>
                                <p:cTn id="4001" nodeType="clickEffect" fill="hold" presetClass="entr" presetID="1">
                                  <p:stCondLst>
                                    <p:cond delay="0"/>
                                  </p:stCondLst>
                                  <p:childTnLst>
                                    <p:set>
                                      <p:cBhvr>
                                        <p:cTn id="4002" dur="1" fill="hold">
                                          <p:stCondLst>
                                            <p:cond delay="0"/>
                                          </p:stCondLst>
                                        </p:cTn>
                                        <p:tgtEl>
                                          <p:spTgt spid="775">
                                            <p:txEl>
                                              <p:pRg st="340" end="340"/>
                                            </p:txEl>
                                          </p:spTgt>
                                        </p:tgtEl>
                                        <p:attrNameLst>
                                          <p:attrName>style.visibility</p:attrName>
                                        </p:attrNameLst>
                                      </p:cBhvr>
                                      <p:to>
                                        <p:strVal val="visible"/>
                                      </p:to>
                                    </p:set>
                                  </p:childTnLst>
                                </p:cTn>
                              </p:par>
                              <p:par>
                                <p:cTn id="4003" nodeType="withEffect" fill="hold" presetClass="entr" presetID="1">
                                  <p:stCondLst>
                                    <p:cond delay="0"/>
                                  </p:stCondLst>
                                  <p:childTnLst>
                                    <p:set>
                                      <p:cBhvr>
                                        <p:cTn id="4004" dur="1" fill="hold">
                                          <p:stCondLst>
                                            <p:cond delay="0"/>
                                          </p:stCondLst>
                                        </p:cTn>
                                        <p:tgtEl>
                                          <p:spTgt spid="775">
                                            <p:txEl>
                                              <p:pRg st="340" end="340"/>
                                            </p:txEl>
                                          </p:spTgt>
                                        </p:tgtEl>
                                        <p:attrNameLst>
                                          <p:attrName>style.visibility</p:attrName>
                                        </p:attrNameLst>
                                      </p:cBhvr>
                                      <p:to>
                                        <p:strVal val="visible"/>
                                      </p:to>
                                    </p:set>
                                  </p:childTnLst>
                                </p:cTn>
                              </p:par>
                            </p:childTnLst>
                          </p:cTn>
                        </p:par>
                      </p:childTnLst>
                    </p:cTn>
                  </p:par>
                  <p:par>
                    <p:cTn id="4005" fill="hold">
                      <p:stCondLst>
                        <p:cond delay="indefinite"/>
                      </p:stCondLst>
                      <p:childTnLst>
                        <p:par>
                          <p:cTn id="4006" fill="hold">
                            <p:stCondLst>
                              <p:cond delay="0"/>
                            </p:stCondLst>
                            <p:childTnLst>
                              <p:par>
                                <p:cTn id="4007" nodeType="clickEffect" fill="hold" presetClass="entr" presetID="1">
                                  <p:stCondLst>
                                    <p:cond delay="0"/>
                                  </p:stCondLst>
                                  <p:childTnLst>
                                    <p:set>
                                      <p:cBhvr>
                                        <p:cTn id="4008" dur="1" fill="hold">
                                          <p:stCondLst>
                                            <p:cond delay="0"/>
                                          </p:stCondLst>
                                        </p:cTn>
                                        <p:tgtEl>
                                          <p:spTgt spid="775">
                                            <p:txEl>
                                              <p:pRg st="340" end="340"/>
                                            </p:txEl>
                                          </p:spTgt>
                                        </p:tgtEl>
                                        <p:attrNameLst>
                                          <p:attrName>style.visibility</p:attrName>
                                        </p:attrNameLst>
                                      </p:cBhvr>
                                      <p:to>
                                        <p:strVal val="visible"/>
                                      </p:to>
                                    </p:set>
                                  </p:childTnLst>
                                </p:cTn>
                              </p:par>
                            </p:childTnLst>
                          </p:cTn>
                        </p:par>
                      </p:childTnLst>
                    </p:cTn>
                  </p:par>
                  <p:par>
                    <p:cTn id="4009" fill="hold">
                      <p:stCondLst>
                        <p:cond delay="indefinite"/>
                      </p:stCondLst>
                      <p:childTnLst>
                        <p:par>
                          <p:cTn id="4010" fill="hold">
                            <p:stCondLst>
                              <p:cond delay="0"/>
                            </p:stCondLst>
                            <p:childTnLst>
                              <p:par>
                                <p:cTn id="4011" nodeType="clickEffect" fill="hold" presetClass="entr" presetID="1">
                                  <p:stCondLst>
                                    <p:cond delay="0"/>
                                  </p:stCondLst>
                                  <p:childTnLst>
                                    <p:set>
                                      <p:cBhvr>
                                        <p:cTn id="4012" dur="1" fill="hold">
                                          <p:stCondLst>
                                            <p:cond delay="0"/>
                                          </p:stCondLst>
                                        </p:cTn>
                                        <p:tgtEl>
                                          <p:spTgt spid="775">
                                            <p:txEl>
                                              <p:pRg st="340" end="340"/>
                                            </p:txEl>
                                          </p:spTgt>
                                        </p:tgtEl>
                                        <p:attrNameLst>
                                          <p:attrName>style.visibility</p:attrName>
                                        </p:attrNameLst>
                                      </p:cBhvr>
                                      <p:to>
                                        <p:strVal val="visible"/>
                                      </p:to>
                                    </p:set>
                                  </p:childTnLst>
                                </p:cTn>
                              </p:par>
                              <p:par>
                                <p:cTn id="4013" nodeType="withEffect" fill="hold" presetClass="entr" presetID="1">
                                  <p:stCondLst>
                                    <p:cond delay="0"/>
                                  </p:stCondLst>
                                  <p:childTnLst>
                                    <p:set>
                                      <p:cBhvr>
                                        <p:cTn id="4014" dur="1" fill="hold">
                                          <p:stCondLst>
                                            <p:cond delay="0"/>
                                          </p:stCondLst>
                                        </p:cTn>
                                        <p:tgtEl>
                                          <p:spTgt spid="775">
                                            <p:txEl>
                                              <p:pRg st="340" end="340"/>
                                            </p:txEl>
                                          </p:spTgt>
                                        </p:tgtEl>
                                        <p:attrNameLst>
                                          <p:attrName>style.visibility</p:attrName>
                                        </p:attrNameLst>
                                      </p:cBhvr>
                                      <p:to>
                                        <p:strVal val="visible"/>
                                      </p:to>
                                    </p:set>
                                  </p:childTnLst>
                                </p:cTn>
                              </p:par>
                            </p:childTnLst>
                          </p:cTn>
                        </p:par>
                      </p:childTnLst>
                    </p:cTn>
                  </p:par>
                  <p:par>
                    <p:cTn id="4015" fill="hold">
                      <p:stCondLst>
                        <p:cond delay="indefinite"/>
                      </p:stCondLst>
                      <p:childTnLst>
                        <p:par>
                          <p:cTn id="4016" fill="hold">
                            <p:stCondLst>
                              <p:cond delay="0"/>
                            </p:stCondLst>
                            <p:childTnLst>
                              <p:par>
                                <p:cTn id="4017" nodeType="clickEffect" fill="hold" presetClass="entr" presetID="1">
                                  <p:stCondLst>
                                    <p:cond delay="0"/>
                                  </p:stCondLst>
                                  <p:childTnLst>
                                    <p:set>
                                      <p:cBhvr>
                                        <p:cTn id="4018" dur="1" fill="hold">
                                          <p:stCondLst>
                                            <p:cond delay="0"/>
                                          </p:stCondLst>
                                        </p:cTn>
                                        <p:tgtEl>
                                          <p:spTgt spid="775">
                                            <p:txEl>
                                              <p:pRg st="340" end="340"/>
                                            </p:txEl>
                                          </p:spTgt>
                                        </p:tgtEl>
                                        <p:attrNameLst>
                                          <p:attrName>style.visibility</p:attrName>
                                        </p:attrNameLst>
                                      </p:cBhvr>
                                      <p:to>
                                        <p:strVal val="visible"/>
                                      </p:to>
                                    </p:set>
                                  </p:childTnLst>
                                </p:cTn>
                              </p:par>
                            </p:childTnLst>
                          </p:cTn>
                        </p:par>
                      </p:childTnLst>
                    </p:cTn>
                  </p:par>
                  <p:par>
                    <p:cTn id="4019" fill="hold">
                      <p:stCondLst>
                        <p:cond delay="indefinite"/>
                      </p:stCondLst>
                      <p:childTnLst>
                        <p:par>
                          <p:cTn id="4020" fill="hold">
                            <p:stCondLst>
                              <p:cond delay="0"/>
                            </p:stCondLst>
                            <p:childTnLst>
                              <p:par>
                                <p:cTn id="4021" nodeType="clickEffect" fill="hold" presetClass="entr" presetID="1">
                                  <p:stCondLst>
                                    <p:cond delay="0"/>
                                  </p:stCondLst>
                                  <p:childTnLst>
                                    <p:set>
                                      <p:cBhvr>
                                        <p:cTn id="4022" dur="1" fill="hold">
                                          <p:stCondLst>
                                            <p:cond delay="0"/>
                                          </p:stCondLst>
                                        </p:cTn>
                                        <p:tgtEl>
                                          <p:spTgt spid="775">
                                            <p:txEl>
                                              <p:pRg st="340" end="34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e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 </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y</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e </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d </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e </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s </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s </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ri</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g</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g</a:t>
            </a: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y</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w</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 </a:t>
            </a:r>
            <a:r>
              <a:rPr b="1" lang="en-IN" sz="2000" spc="-1" strike="noStrike">
                <a:solidFill>
                  <a:srgbClr val="000000"/>
                </a:solidFill>
                <a:uFill>
                  <a:solidFill>
                    <a:srgbClr val="ffffff"/>
                  </a:solidFill>
                </a:uFill>
                <a:latin typeface="Courier New"/>
                <a:ea typeface="ＭＳ Ｐゴシック"/>
              </a:rPr>
              <a:t>i</a:t>
            </a:r>
            <a:r>
              <a:rPr b="1" lang="en-IN" sz="2000" spc="-1" strike="noStrike">
                <a:solidFill>
                  <a:srgbClr val="000000"/>
                </a:solidFill>
                <a:uFill>
                  <a:solidFill>
                    <a:srgbClr val="ffffff"/>
                  </a:solidFill>
                </a:uFill>
                <a:latin typeface="Courier New"/>
                <a:ea typeface="ＭＳ Ｐゴシック"/>
              </a:rPr>
              <a:t>n</a:t>
            </a:r>
            <a:r>
              <a:rPr b="1" lang="en-IN" sz="2000" spc="-1" strike="noStrike">
                <a:solidFill>
                  <a:srgbClr val="000000"/>
                </a:solidFill>
                <a:uFill>
                  <a:solidFill>
                    <a:srgbClr val="ffffff"/>
                  </a:solidFill>
                </a:uFill>
                <a:latin typeface="Courier New"/>
                <a:ea typeface="ＭＳ Ｐゴシック"/>
              </a:rPr>
              <a:t>t</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g</a:t>
            </a:r>
            <a:r>
              <a:rPr b="0" lang="en-IN" sz="2000" spc="-1" strike="noStrike">
                <a:solidFill>
                  <a:srgbClr val="000000"/>
                </a:solidFill>
                <a:uFill>
                  <a:solidFill>
                    <a:srgbClr val="ffffff"/>
                  </a:solidFill>
                </a:uFill>
                <a:latin typeface="Trebuchet MS"/>
                <a:ea typeface="ＭＳ Ｐゴシック"/>
              </a:rPr>
              <a:t> </a:t>
            </a:r>
            <a:r>
              <a:rPr b="1" lang="en-IN" sz="2000" spc="-1" strike="noStrike">
                <a:solidFill>
                  <a:srgbClr val="000000"/>
                </a:solidFill>
                <a:uFill>
                  <a:solidFill>
                    <a:srgbClr val="ffffff"/>
                  </a:solidFill>
                </a:uFill>
                <a:latin typeface="Courier New"/>
                <a:ea typeface="ＭＳ Ｐゴシック"/>
              </a:rPr>
              <a:t>&lt;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a:t>
            </a:r>
            <a:r>
              <a:rPr b="0" lang="en-IN" sz="2000" spc="-1" strike="noStrike">
                <a:solidFill>
                  <a:srgbClr val="000000"/>
                </a:solidFill>
                <a:uFill>
                  <a:solidFill>
                    <a:srgbClr val="ffffff"/>
                  </a:solidFill>
                </a:uFill>
                <a:latin typeface="Trebuchet MS"/>
                <a:ea typeface="ＭＳ Ｐゴシック"/>
              </a:rPr>
              <a:t>e </a:t>
            </a:r>
            <a:r>
              <a:rPr b="0"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n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n </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fi</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e </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n </a:t>
            </a:r>
            <a:r>
              <a:rPr b="0" lang="en-IN" sz="2000" spc="-1" strike="noStrike">
                <a:solidFill>
                  <a:srgbClr val="3333ff"/>
                </a:solidFill>
                <a:uFill>
                  <a:solidFill>
                    <a:srgbClr val="ffffff"/>
                  </a:solidFill>
                </a:uFill>
                <a:latin typeface="Trebuchet MS"/>
                <a:ea typeface="ＭＳ Ｐゴシック"/>
              </a:rPr>
              <a:t>o</a:t>
            </a:r>
            <a:r>
              <a:rPr b="0" lang="en-IN" sz="2000" spc="-1" strike="noStrike">
                <a:solidFill>
                  <a:srgbClr val="3333ff"/>
                </a:solidFill>
                <a:uFill>
                  <a:solidFill>
                    <a:srgbClr val="ffffff"/>
                  </a:solidFill>
                </a:uFill>
                <a:latin typeface="Trebuchet MS"/>
                <a:ea typeface="ＭＳ Ｐゴシック"/>
              </a:rPr>
              <a:t>r</a:t>
            </a:r>
            <a:r>
              <a:rPr b="0" lang="en-IN" sz="2000" spc="-1" strike="noStrike">
                <a:solidFill>
                  <a:srgbClr val="3333ff"/>
                </a:solidFill>
                <a:uFill>
                  <a:solidFill>
                    <a:srgbClr val="ffffff"/>
                  </a:solidFill>
                </a:uFill>
                <a:latin typeface="Trebuchet MS"/>
                <a:ea typeface="ＭＳ Ｐゴシック"/>
              </a:rPr>
              <a:t>d</a:t>
            </a:r>
            <a:r>
              <a:rPr b="0" lang="en-IN" sz="2000" spc="-1" strike="noStrike">
                <a:solidFill>
                  <a:srgbClr val="3333ff"/>
                </a:solidFill>
                <a:uFill>
                  <a:solidFill>
                    <a:srgbClr val="ffffff"/>
                  </a:solidFill>
                </a:uFill>
                <a:latin typeface="Trebuchet MS"/>
                <a:ea typeface="ＭＳ Ｐゴシック"/>
              </a:rPr>
              <a:t>e</a:t>
            </a:r>
            <a:r>
              <a:rPr b="0" lang="en-IN" sz="2000" spc="-1" strike="noStrike">
                <a:solidFill>
                  <a:srgbClr val="3333ff"/>
                </a:solidFill>
                <a:uFill>
                  <a:solidFill>
                    <a:srgbClr val="ffffff"/>
                  </a:solidFill>
                </a:uFill>
                <a:latin typeface="Trebuchet MS"/>
                <a:ea typeface="ＭＳ Ｐゴシック"/>
              </a:rPr>
              <a:t>r</a:t>
            </a:r>
            <a:r>
              <a:rPr b="0" lang="en-IN" sz="2000" spc="-1" strike="noStrike">
                <a:solidFill>
                  <a:srgbClr val="3333ff"/>
                </a:solidFill>
                <a:uFill>
                  <a:solidFill>
                    <a:srgbClr val="ffffff"/>
                  </a:solidFill>
                </a:uFill>
                <a:latin typeface="Trebuchet MS"/>
                <a:ea typeface="ＭＳ Ｐゴシック"/>
              </a:rPr>
              <a:t>e</a:t>
            </a:r>
            <a:r>
              <a:rPr b="0" lang="en-IN" sz="2000" spc="-1" strike="noStrike">
                <a:solidFill>
                  <a:srgbClr val="3333ff"/>
                </a:solidFill>
                <a:uFill>
                  <a:solidFill>
                    <a:srgbClr val="ffffff"/>
                  </a:solidFill>
                </a:uFill>
                <a:latin typeface="Trebuchet MS"/>
                <a:ea typeface="ＭＳ Ｐゴシック"/>
              </a:rPr>
              <a:t>d </a:t>
            </a:r>
            <a:r>
              <a:rPr b="0" lang="en-IN" sz="2000" spc="-1" strike="noStrike">
                <a:solidFill>
                  <a:srgbClr val="3333ff"/>
                </a:solidFill>
                <a:uFill>
                  <a:solidFill>
                    <a:srgbClr val="ffffff"/>
                  </a:solidFill>
                </a:uFill>
                <a:latin typeface="Trebuchet MS"/>
                <a:ea typeface="ＭＳ Ｐゴシック"/>
              </a:rPr>
              <a:t>b</a:t>
            </a:r>
            <a:r>
              <a:rPr b="0" lang="en-IN" sz="2000" spc="-1" strike="noStrike">
                <a:solidFill>
                  <a:srgbClr val="3333ff"/>
                </a:solidFill>
                <a:uFill>
                  <a:solidFill>
                    <a:srgbClr val="ffffff"/>
                  </a:solidFill>
                </a:uFill>
                <a:latin typeface="Trebuchet MS"/>
                <a:ea typeface="ＭＳ Ｐゴシック"/>
              </a:rPr>
              <a:t>i</a:t>
            </a:r>
            <a:r>
              <a:rPr b="0" lang="en-IN" sz="2000" spc="-1" strike="noStrike">
                <a:solidFill>
                  <a:srgbClr val="3333ff"/>
                </a:solidFill>
                <a:uFill>
                  <a:solidFill>
                    <a:srgbClr val="ffffff"/>
                  </a:solidFill>
                </a:uFill>
                <a:latin typeface="Trebuchet MS"/>
                <a:ea typeface="ＭＳ Ｐゴシック"/>
              </a:rPr>
              <a:t>n</a:t>
            </a:r>
            <a:r>
              <a:rPr b="0" lang="en-IN" sz="2000" spc="-1" strike="noStrike">
                <a:solidFill>
                  <a:srgbClr val="3333ff"/>
                </a:solidFill>
                <a:uFill>
                  <a:solidFill>
                    <a:srgbClr val="ffffff"/>
                  </a:solidFill>
                </a:uFill>
                <a:latin typeface="Trebuchet MS"/>
                <a:ea typeface="ＭＳ Ｐゴシック"/>
              </a:rPr>
              <a:t>a</a:t>
            </a:r>
            <a:r>
              <a:rPr b="0" lang="en-IN" sz="2000" spc="-1" strike="noStrike">
                <a:solidFill>
                  <a:srgbClr val="3333ff"/>
                </a:solidFill>
                <a:uFill>
                  <a:solidFill>
                    <a:srgbClr val="ffffff"/>
                  </a:solidFill>
                </a:uFill>
                <a:latin typeface="Trebuchet MS"/>
                <a:ea typeface="ＭＳ Ｐゴシック"/>
              </a:rPr>
              <a:t>r</a:t>
            </a:r>
            <a:r>
              <a:rPr b="0" lang="en-IN" sz="2000" spc="-1" strike="noStrike">
                <a:solidFill>
                  <a:srgbClr val="3333ff"/>
                </a:solidFill>
                <a:uFill>
                  <a:solidFill>
                    <a:srgbClr val="ffffff"/>
                  </a:solidFill>
                </a:uFill>
                <a:latin typeface="Trebuchet MS"/>
                <a:ea typeface="ＭＳ Ｐゴシック"/>
              </a:rPr>
              <a:t>y </a:t>
            </a:r>
            <a:r>
              <a:rPr b="0" lang="en-IN" sz="2000" spc="-1" strike="noStrike">
                <a:solidFill>
                  <a:srgbClr val="3333ff"/>
                </a:solidFill>
                <a:uFill>
                  <a:solidFill>
                    <a:srgbClr val="ffffff"/>
                  </a:solidFill>
                </a:uFill>
                <a:latin typeface="Trebuchet MS"/>
                <a:ea typeface="ＭＳ Ｐゴシック"/>
              </a:rPr>
              <a:t>t</a:t>
            </a:r>
            <a:r>
              <a:rPr b="0" lang="en-IN" sz="2000" spc="-1" strike="noStrike">
                <a:solidFill>
                  <a:srgbClr val="3333ff"/>
                </a:solidFill>
                <a:uFill>
                  <a:solidFill>
                    <a:srgbClr val="ffffff"/>
                  </a:solidFill>
                </a:uFill>
                <a:latin typeface="Trebuchet MS"/>
                <a:ea typeface="ＭＳ Ｐゴシック"/>
              </a:rPr>
              <a:t>r</a:t>
            </a:r>
            <a:r>
              <a:rPr b="0" lang="en-IN" sz="2000" spc="-1" strike="noStrike">
                <a:solidFill>
                  <a:srgbClr val="3333ff"/>
                </a:solidFill>
                <a:uFill>
                  <a:solidFill>
                    <a:srgbClr val="ffffff"/>
                  </a:solidFill>
                </a:uFill>
                <a:latin typeface="Trebuchet MS"/>
                <a:ea typeface="ＭＳ Ｐゴシック"/>
              </a:rPr>
              <a:t>e</a:t>
            </a:r>
            <a:r>
              <a:rPr b="0" lang="en-IN" sz="2000" spc="-1" strike="noStrike">
                <a:solidFill>
                  <a:srgbClr val="3333ff"/>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w</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 </a:t>
            </a:r>
            <a:r>
              <a:rPr b="1" i="1" lang="en-IN" sz="2000" spc="-1" strike="noStrike" u="sng">
                <a:solidFill>
                  <a:srgbClr val="000000"/>
                </a:solidFill>
                <a:uFill>
                  <a:solidFill>
                    <a:srgbClr val="ffffff"/>
                  </a:solidFill>
                </a:uFill>
                <a:latin typeface="Trebuchet MS"/>
                <a:ea typeface="ＭＳ Ｐゴシック"/>
              </a:rPr>
              <a:t>e</a:t>
            </a:r>
            <a:r>
              <a:rPr b="1" i="1" lang="en-IN" sz="2000" spc="-1" strike="noStrike" u="sng">
                <a:solidFill>
                  <a:srgbClr val="000000"/>
                </a:solidFill>
                <a:uFill>
                  <a:solidFill>
                    <a:srgbClr val="ffffff"/>
                  </a:solidFill>
                </a:uFill>
                <a:latin typeface="Trebuchet MS"/>
                <a:ea typeface="ＭＳ Ｐゴシック"/>
              </a:rPr>
              <a:t>v</a:t>
            </a:r>
            <a:r>
              <a:rPr b="1" i="1" lang="en-IN" sz="2000" spc="-1" strike="noStrike" u="sng">
                <a:solidFill>
                  <a:srgbClr val="000000"/>
                </a:solidFill>
                <a:uFill>
                  <a:solidFill>
                    <a:srgbClr val="ffffff"/>
                  </a:solidFill>
                </a:uFill>
                <a:latin typeface="Trebuchet MS"/>
                <a:ea typeface="ＭＳ Ｐゴシック"/>
              </a:rPr>
              <a:t>e</a:t>
            </a:r>
            <a:r>
              <a:rPr b="1" i="1" lang="en-IN" sz="2000" spc="-1" strike="noStrike" u="sng">
                <a:solidFill>
                  <a:srgbClr val="000000"/>
                </a:solidFill>
                <a:uFill>
                  <a:solidFill>
                    <a:srgbClr val="ffffff"/>
                  </a:solidFill>
                </a:uFill>
                <a:latin typeface="Trebuchet MS"/>
                <a:ea typeface="ＭＳ Ｐゴシック"/>
              </a:rPr>
              <a:t>r</a:t>
            </a:r>
            <a:r>
              <a:rPr b="1" i="1" lang="en-IN" sz="2000" spc="-1" strike="noStrike" u="sng">
                <a:solidFill>
                  <a:srgbClr val="000000"/>
                </a:solidFill>
                <a:uFill>
                  <a:solidFill>
                    <a:srgbClr val="ffffff"/>
                  </a:solidFill>
                </a:uFill>
                <a:latin typeface="Trebuchet MS"/>
                <a:ea typeface="ＭＳ Ｐゴシック"/>
              </a:rPr>
              <a:t>y</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 </a:t>
            </a:r>
            <a:r>
              <a:rPr b="0" i="1" lang="en-IN" sz="2000" spc="-1" strike="noStrike">
                <a:solidFill>
                  <a:srgbClr val="000000"/>
                </a:solidFill>
                <a:uFill>
                  <a:solidFill>
                    <a:srgbClr val="ffffff"/>
                  </a:solidFill>
                </a:uFill>
                <a:latin typeface="Trebuchet MS"/>
                <a:ea typeface="ＭＳ Ｐゴシック"/>
              </a:rPr>
              <a:t>x</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ti</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fi</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s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is </a:t>
            </a:r>
            <a:r>
              <a:rPr b="0" i="1" lang="en-IN" sz="2000" spc="-1" strike="noStrike" u="sng">
                <a:solidFill>
                  <a:srgbClr val="000000"/>
                </a:solidFill>
                <a:uFill>
                  <a:solidFill>
                    <a:srgbClr val="ffffff"/>
                  </a:solidFill>
                </a:uFill>
                <a:latin typeface="Trebuchet MS"/>
                <a:ea typeface="ＭＳ Ｐゴシック"/>
              </a:rPr>
              <a:t>o</a:t>
            </a:r>
            <a:r>
              <a:rPr b="0" i="1" lang="en-IN" sz="2000" spc="-1" strike="noStrike" u="sng">
                <a:solidFill>
                  <a:srgbClr val="000000"/>
                </a:solidFill>
                <a:uFill>
                  <a:solidFill>
                    <a:srgbClr val="ffffff"/>
                  </a:solidFill>
                </a:uFill>
                <a:latin typeface="Trebuchet MS"/>
                <a:ea typeface="ＭＳ Ｐゴシック"/>
              </a:rPr>
              <a:t>r</a:t>
            </a:r>
            <a:r>
              <a:rPr b="0" i="1" lang="en-IN" sz="2000" spc="-1" strike="noStrike" u="sng">
                <a:solidFill>
                  <a:srgbClr val="000000"/>
                </a:solidFill>
                <a:uFill>
                  <a:solidFill>
                    <a:srgbClr val="ffffff"/>
                  </a:solidFill>
                </a:uFill>
                <a:latin typeface="Trebuchet MS"/>
                <a:ea typeface="ＭＳ Ｐゴシック"/>
              </a:rPr>
              <a:t>d</a:t>
            </a:r>
            <a:r>
              <a:rPr b="0" i="1" lang="en-IN" sz="2000" spc="-1" strike="noStrike" u="sng">
                <a:solidFill>
                  <a:srgbClr val="000000"/>
                </a:solidFill>
                <a:uFill>
                  <a:solidFill>
                    <a:srgbClr val="ffffff"/>
                  </a:solidFill>
                </a:uFill>
                <a:latin typeface="Trebuchet MS"/>
                <a:ea typeface="ＭＳ Ｐゴシック"/>
              </a:rPr>
              <a:t>e</a:t>
            </a:r>
            <a:r>
              <a:rPr b="0" i="1" lang="en-IN" sz="2000" spc="-1" strike="noStrike" u="sng">
                <a:solidFill>
                  <a:srgbClr val="000000"/>
                </a:solidFill>
                <a:uFill>
                  <a:solidFill>
                    <a:srgbClr val="ffffff"/>
                  </a:solidFill>
                </a:uFill>
                <a:latin typeface="Trebuchet MS"/>
                <a:ea typeface="ＭＳ Ｐゴシック"/>
              </a:rPr>
              <a:t>ri</a:t>
            </a:r>
            <a:r>
              <a:rPr b="0" i="1" lang="en-IN" sz="2000" spc="-1" strike="noStrike" u="sng">
                <a:solidFill>
                  <a:srgbClr val="000000"/>
                </a:solidFill>
                <a:uFill>
                  <a:solidFill>
                    <a:srgbClr val="ffffff"/>
                  </a:solidFill>
                </a:uFill>
                <a:latin typeface="Trebuchet MS"/>
                <a:ea typeface="ＭＳ Ｐゴシック"/>
              </a:rPr>
              <a:t>n</a:t>
            </a:r>
            <a:r>
              <a:rPr b="0" i="1" lang="en-IN" sz="2000" spc="-1" strike="noStrike" u="sng">
                <a:solidFill>
                  <a:srgbClr val="000000"/>
                </a:solidFill>
                <a:uFill>
                  <a:solidFill>
                    <a:srgbClr val="ffffff"/>
                  </a:solidFill>
                </a:uFill>
                <a:latin typeface="Trebuchet MS"/>
                <a:ea typeface="ＭＳ Ｐゴシック"/>
              </a:rPr>
              <a:t>g </a:t>
            </a:r>
            <a:r>
              <a:rPr b="0" i="1" lang="en-IN" sz="2000" spc="-1" strike="noStrike" u="sng">
                <a:solidFill>
                  <a:srgbClr val="000000"/>
                </a:solidFill>
                <a:uFill>
                  <a:solidFill>
                    <a:srgbClr val="ffffff"/>
                  </a:solidFill>
                </a:uFill>
                <a:latin typeface="Trebuchet MS"/>
                <a:ea typeface="ＭＳ Ｐゴシック"/>
              </a:rPr>
              <a:t>p</a:t>
            </a:r>
            <a:r>
              <a:rPr b="0" i="1" lang="en-IN" sz="2000" spc="-1" strike="noStrike" u="sng">
                <a:solidFill>
                  <a:srgbClr val="000000"/>
                </a:solidFill>
                <a:uFill>
                  <a:solidFill>
                    <a:srgbClr val="ffffff"/>
                  </a:solidFill>
                </a:uFill>
                <a:latin typeface="Trebuchet MS"/>
                <a:ea typeface="ＭＳ Ｐゴシック"/>
              </a:rPr>
              <a:t>r</a:t>
            </a:r>
            <a:r>
              <a:rPr b="0" i="1" lang="en-IN" sz="2000" spc="-1" strike="noStrike" u="sng">
                <a:solidFill>
                  <a:srgbClr val="000000"/>
                </a:solidFill>
                <a:uFill>
                  <a:solidFill>
                    <a:srgbClr val="ffffff"/>
                  </a:solidFill>
                </a:uFill>
                <a:latin typeface="Trebuchet MS"/>
                <a:ea typeface="ＭＳ Ｐゴシック"/>
              </a:rPr>
              <a:t>o</a:t>
            </a:r>
            <a:r>
              <a:rPr b="0" i="1" lang="en-IN" sz="2000" spc="-1" strike="noStrike" u="sng">
                <a:solidFill>
                  <a:srgbClr val="000000"/>
                </a:solidFill>
                <a:uFill>
                  <a:solidFill>
                    <a:srgbClr val="ffffff"/>
                  </a:solidFill>
                </a:uFill>
                <a:latin typeface="Trebuchet MS"/>
                <a:ea typeface="ＭＳ Ｐゴシック"/>
              </a:rPr>
              <a:t>p</a:t>
            </a:r>
            <a:r>
              <a:rPr b="0" i="1" lang="en-IN" sz="2000" spc="-1" strike="noStrike" u="sng">
                <a:solidFill>
                  <a:srgbClr val="000000"/>
                </a:solidFill>
                <a:uFill>
                  <a:solidFill>
                    <a:srgbClr val="ffffff"/>
                  </a:solidFill>
                </a:uFill>
                <a:latin typeface="Trebuchet MS"/>
                <a:ea typeface="ＭＳ Ｐゴシック"/>
              </a:rPr>
              <a:t>e</a:t>
            </a:r>
            <a:r>
              <a:rPr b="0" i="1" lang="en-IN" sz="2000" spc="-1" strike="noStrike" u="sng">
                <a:solidFill>
                  <a:srgbClr val="000000"/>
                </a:solidFill>
                <a:uFill>
                  <a:solidFill>
                    <a:srgbClr val="ffffff"/>
                  </a:solidFill>
                </a:uFill>
                <a:latin typeface="Trebuchet MS"/>
                <a:ea typeface="ＭＳ Ｐゴシック"/>
              </a:rPr>
              <a:t>r</a:t>
            </a:r>
            <a:r>
              <a:rPr b="0" i="1" lang="en-IN" sz="2000" spc="-1" strike="noStrike" u="sng">
                <a:solidFill>
                  <a:srgbClr val="000000"/>
                </a:solidFill>
                <a:uFill>
                  <a:solidFill>
                    <a:srgbClr val="ffffff"/>
                  </a:solidFill>
                </a:uFill>
                <a:latin typeface="Trebuchet MS"/>
                <a:ea typeface="ＭＳ Ｐゴシック"/>
              </a:rPr>
              <a:t>t</a:t>
            </a:r>
            <a:r>
              <a:rPr b="0" i="1" lang="en-IN" sz="2000" spc="-1" strike="noStrike" u="sng">
                <a:solidFill>
                  <a:srgbClr val="000000"/>
                </a:solidFill>
                <a:uFill>
                  <a:solidFill>
                    <a:srgbClr val="ffffff"/>
                  </a:solidFill>
                </a:uFill>
                <a:latin typeface="Trebuchet MS"/>
                <a:ea typeface="ＭＳ Ｐゴシック"/>
              </a:rPr>
              <a:t>y</a:t>
            </a:r>
            <a:r>
              <a:rPr b="0" lang="en-IN" sz="2000" spc="-1" strike="noStrike">
                <a:solidFill>
                  <a:srgbClr val="000000"/>
                </a:solidFill>
                <a:uFill>
                  <a:solidFill>
                    <a:srgbClr val="ffffff"/>
                  </a:solidFill>
                </a:uFill>
                <a:latin typeface="Trebuchet MS"/>
                <a:ea typeface="ＭＳ Ｐゴシック"/>
              </a:rPr>
              <a:t>:</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x</a:t>
            </a: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q</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x</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x</a:t>
            </a: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g</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g</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i="1" lang="en-IN" sz="2000" spc="-1" strike="noStrike">
                <a:solidFill>
                  <a:srgbClr val="000000"/>
                </a:solidFill>
                <a:uFill>
                  <a:solidFill>
                    <a:srgbClr val="ffffff"/>
                  </a:solidFill>
                </a:uFill>
                <a:latin typeface="Trebuchet MS"/>
                <a:ea typeface="ＭＳ Ｐゴシック"/>
              </a:rPr>
              <a:t>x</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g </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 </a:t>
            </a: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e</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w</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g</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y</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w</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g</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y</a:t>
            </a:r>
            <a:endParaRPr b="0" lang="en-IN" sz="1800" spc="-1" strike="noStrike">
              <a:solidFill>
                <a:srgbClr val="000000"/>
              </a:solidFill>
              <a:uFill>
                <a:solidFill>
                  <a:srgbClr val="ffffff"/>
                </a:solidFill>
              </a:uFill>
              <a:latin typeface="Arial"/>
            </a:endParaRPr>
          </a:p>
        </p:txBody>
      </p:sp>
      <p:sp>
        <p:nvSpPr>
          <p:cNvPr id="792"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4ADDCE1E-CC6A-4A08-84E6-4103A8DF42D9}"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793"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Ordered Binary Trees</a:t>
            </a:r>
            <a:endParaRPr b="0" lang="en-IN" sz="1800" spc="-1" strike="noStrike">
              <a:solidFill>
                <a:srgbClr val="000000"/>
              </a:solidFill>
              <a:uFill>
                <a:solidFill>
                  <a:srgbClr val="ffffff"/>
                </a:solidFill>
              </a:uFill>
              <a:latin typeface="Arial"/>
            </a:endParaRPr>
          </a:p>
        </p:txBody>
      </p:sp>
      <p:sp>
        <p:nvSpPr>
          <p:cNvPr id="794" name="CustomShape 4"/>
          <p:cNvSpPr/>
          <p:nvPr/>
        </p:nvSpPr>
        <p:spPr>
          <a:xfrm>
            <a:off x="7544160" y="4724280"/>
            <a:ext cx="474480" cy="560520"/>
          </a:xfrm>
          <a:prstGeom prst="ellipse">
            <a:avLst/>
          </a:prstGeom>
          <a:solidFill>
            <a:schemeClr val="accent3">
              <a:lumMod val="75000"/>
            </a:schemeClr>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2</a:t>
            </a:r>
            <a:endParaRPr b="0" lang="en-IN" sz="1800" spc="-1" strike="noStrike">
              <a:solidFill>
                <a:srgbClr val="000000"/>
              </a:solidFill>
              <a:uFill>
                <a:solidFill>
                  <a:srgbClr val="ffffff"/>
                </a:solidFill>
              </a:uFill>
              <a:latin typeface="Arial"/>
            </a:endParaRPr>
          </a:p>
        </p:txBody>
      </p:sp>
      <p:sp>
        <p:nvSpPr>
          <p:cNvPr id="795" name="Line 5"/>
          <p:cNvSpPr/>
          <p:nvPr/>
        </p:nvSpPr>
        <p:spPr>
          <a:xfrm flipH="1">
            <a:off x="7400520" y="5204520"/>
            <a:ext cx="212760" cy="276120"/>
          </a:xfrm>
          <a:prstGeom prst="line">
            <a:avLst/>
          </a:prstGeom>
          <a:ln w="34920">
            <a:solidFill>
              <a:schemeClr val="tx1"/>
            </a:solidFill>
            <a:round/>
          </a:ln>
        </p:spPr>
        <p:style>
          <a:lnRef idx="0"/>
          <a:fillRef idx="0"/>
          <a:effectRef idx="0"/>
          <a:fontRef idx="minor"/>
        </p:style>
      </p:sp>
      <p:sp>
        <p:nvSpPr>
          <p:cNvPr id="796" name="Line 6"/>
          <p:cNvSpPr/>
          <p:nvPr/>
        </p:nvSpPr>
        <p:spPr>
          <a:xfrm>
            <a:off x="7949880" y="5204520"/>
            <a:ext cx="346320" cy="276120"/>
          </a:xfrm>
          <a:prstGeom prst="line">
            <a:avLst/>
          </a:prstGeom>
          <a:ln w="34920">
            <a:solidFill>
              <a:schemeClr val="tx1"/>
            </a:solidFill>
            <a:round/>
          </a:ln>
        </p:spPr>
        <p:style>
          <a:lnRef idx="0"/>
          <a:fillRef idx="0"/>
          <a:effectRef idx="0"/>
          <a:fontRef idx="minor"/>
        </p:style>
      </p:sp>
      <p:sp>
        <p:nvSpPr>
          <p:cNvPr id="797" name="CustomShape 7"/>
          <p:cNvSpPr/>
          <p:nvPr/>
        </p:nvSpPr>
        <p:spPr>
          <a:xfrm>
            <a:off x="7163280" y="548064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p:txBody>
      </p:sp>
      <p:sp>
        <p:nvSpPr>
          <p:cNvPr id="798" name="CustomShape 8"/>
          <p:cNvSpPr/>
          <p:nvPr/>
        </p:nvSpPr>
        <p:spPr>
          <a:xfrm>
            <a:off x="7776000" y="6288840"/>
            <a:ext cx="474480" cy="56052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799" name="CustomShape 9"/>
          <p:cNvSpPr/>
          <p:nvPr/>
        </p:nvSpPr>
        <p:spPr>
          <a:xfrm>
            <a:off x="8058600" y="548064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4</a:t>
            </a:r>
            <a:endParaRPr b="0" lang="en-IN" sz="1800" spc="-1" strike="noStrike">
              <a:solidFill>
                <a:srgbClr val="000000"/>
              </a:solidFill>
              <a:uFill>
                <a:solidFill>
                  <a:srgbClr val="ffffff"/>
                </a:solidFill>
              </a:uFill>
              <a:latin typeface="Arial"/>
            </a:endParaRPr>
          </a:p>
        </p:txBody>
      </p:sp>
      <p:sp>
        <p:nvSpPr>
          <p:cNvPr id="800" name="Line 10"/>
          <p:cNvSpPr/>
          <p:nvPr/>
        </p:nvSpPr>
        <p:spPr>
          <a:xfrm flipH="1">
            <a:off x="8013600" y="5960880"/>
            <a:ext cx="114120" cy="327600"/>
          </a:xfrm>
          <a:prstGeom prst="line">
            <a:avLst/>
          </a:prstGeom>
          <a:ln w="34920">
            <a:solidFill>
              <a:schemeClr val="tx1"/>
            </a:solidFill>
            <a:round/>
          </a:ln>
        </p:spPr>
        <p:style>
          <a:lnRef idx="0"/>
          <a:fillRef idx="0"/>
          <a:effectRef idx="0"/>
          <a:fontRef idx="minor"/>
        </p:style>
      </p:sp>
    </p:spTree>
  </p:cSld>
  <p:timing>
    <p:tnLst>
      <p:par>
        <p:cTn id="4023" dur="indefinite" restart="never" nodeType="tmRoot">
          <p:childTnLst>
            <p:seq>
              <p:cTn id="4024" dur="indefinite" nodeType="mainSeq">
                <p:childTnLst>
                  <p:par>
                    <p:cTn id="4025" fill="hold">
                      <p:stCondLst>
                        <p:cond delay="indefinite"/>
                      </p:stCondLst>
                      <p:childTnLst>
                        <p:par>
                          <p:cTn id="4026" fill="hold">
                            <p:stCondLst>
                              <p:cond delay="0"/>
                            </p:stCondLst>
                            <p:childTnLst>
                              <p:par>
                                <p:cTn id="4027" nodeType="clickEffect" fill="hold" presetClass="entr" presetID="1">
                                  <p:stCondLst>
                                    <p:cond delay="0"/>
                                  </p:stCondLst>
                                  <p:childTnLst>
                                    <p:set>
                                      <p:cBhvr>
                                        <p:cTn id="4028" dur="1" fill="hold">
                                          <p:stCondLst>
                                            <p:cond delay="0"/>
                                          </p:stCondLst>
                                        </p:cTn>
                                        <p:tgtEl>
                                          <p:spTgt spid="791">
                                            <p:txEl>
                                              <p:pRg st="1" end="60"/>
                                            </p:txEl>
                                          </p:spTgt>
                                        </p:tgtEl>
                                        <p:attrNameLst>
                                          <p:attrName>style.visibility</p:attrName>
                                        </p:attrNameLst>
                                      </p:cBhvr>
                                      <p:to>
                                        <p:strVal val="visible"/>
                                      </p:to>
                                    </p:set>
                                  </p:childTnLst>
                                </p:cTn>
                              </p:par>
                              <p:par>
                                <p:cTn id="4029" nodeType="withEffect" fill="hold" presetClass="entr" presetID="1">
                                  <p:stCondLst>
                                    <p:cond delay="0"/>
                                  </p:stCondLst>
                                  <p:childTnLst>
                                    <p:set>
                                      <p:cBhvr>
                                        <p:cTn id="4030" dur="1" fill="hold">
                                          <p:stCondLst>
                                            <p:cond delay="0"/>
                                          </p:stCondLst>
                                        </p:cTn>
                                        <p:tgtEl>
                                          <p:spTgt spid="791">
                                            <p:txEl>
                                              <p:pRg st="446" end="446"/>
                                            </p:txEl>
                                          </p:spTgt>
                                        </p:tgtEl>
                                        <p:attrNameLst>
                                          <p:attrName>style.visibility</p:attrName>
                                        </p:attrNameLst>
                                      </p:cBhvr>
                                      <p:to>
                                        <p:strVal val="visible"/>
                                      </p:to>
                                    </p:set>
                                  </p:childTnLst>
                                </p:cTn>
                              </p:par>
                            </p:childTnLst>
                          </p:cTn>
                        </p:par>
                      </p:childTnLst>
                    </p:cTn>
                  </p:par>
                  <p:par>
                    <p:cTn id="4031" fill="hold">
                      <p:stCondLst>
                        <p:cond delay="indefinite"/>
                      </p:stCondLst>
                      <p:childTnLst>
                        <p:par>
                          <p:cTn id="4032" fill="hold">
                            <p:stCondLst>
                              <p:cond delay="0"/>
                            </p:stCondLst>
                            <p:childTnLst>
                              <p:par>
                                <p:cTn id="4033" nodeType="clickEffect" fill="hold" presetClass="entr" presetID="1">
                                  <p:stCondLst>
                                    <p:cond delay="0"/>
                                  </p:stCondLst>
                                  <p:childTnLst>
                                    <p:set>
                                      <p:cBhvr>
                                        <p:cTn id="4034" dur="1" fill="hold">
                                          <p:stCondLst>
                                            <p:cond delay="0"/>
                                          </p:stCondLst>
                                        </p:cTn>
                                        <p:tgtEl>
                                          <p:spTgt spid="791">
                                            <p:txEl>
                                              <p:pRg st="446" end="446"/>
                                            </p:txEl>
                                          </p:spTgt>
                                        </p:tgtEl>
                                        <p:attrNameLst>
                                          <p:attrName>style.visibility</p:attrName>
                                        </p:attrNameLst>
                                      </p:cBhvr>
                                      <p:to>
                                        <p:strVal val="visible"/>
                                      </p:to>
                                    </p:set>
                                  </p:childTnLst>
                                </p:cTn>
                              </p:par>
                              <p:par>
                                <p:cTn id="4035" nodeType="withEffect" fill="hold" presetClass="entr" presetID="1">
                                  <p:stCondLst>
                                    <p:cond delay="0"/>
                                  </p:stCondLst>
                                  <p:childTnLst>
                                    <p:set>
                                      <p:cBhvr>
                                        <p:cTn id="4036" dur="1" fill="hold">
                                          <p:stCondLst>
                                            <p:cond delay="0"/>
                                          </p:stCondLst>
                                        </p:cTn>
                                        <p:attrNameLst>
                                          <p:attrName>style.visibility</p:attrName>
                                        </p:attrNameLst>
                                      </p:cBhvr>
                                      <p:to>
                                        <p:strVal val="visible"/>
                                      </p:to>
                                    </p:set>
                                  </p:childTnLst>
                                </p:cTn>
                              </p:par>
                            </p:childTnLst>
                          </p:cTn>
                        </p:par>
                      </p:childTnLst>
                    </p:cTn>
                  </p:par>
                  <p:par>
                    <p:cTn id="4037" fill="hold">
                      <p:stCondLst>
                        <p:cond delay="indefinite"/>
                      </p:stCondLst>
                      <p:childTnLst>
                        <p:par>
                          <p:cTn id="4038" fill="hold">
                            <p:stCondLst>
                              <p:cond delay="0"/>
                            </p:stCondLst>
                            <p:childTnLst>
                              <p:par>
                                <p:cTn id="4039" nodeType="clickEffect" fill="hold" presetClass="entr" presetID="1">
                                  <p:stCondLst>
                                    <p:cond delay="0"/>
                                  </p:stCondLst>
                                  <p:childTnLst>
                                    <p:set>
                                      <p:cBhvr>
                                        <p:cTn id="4040" dur="1" fill="hold">
                                          <p:stCondLst>
                                            <p:cond delay="0"/>
                                          </p:stCondLst>
                                        </p:cTn>
                                        <p:tgtEl>
                                          <p:spTgt spid="791">
                                            <p:txEl>
                                              <p:pRg st="446" end="446"/>
                                            </p:txEl>
                                          </p:spTgt>
                                        </p:tgtEl>
                                        <p:attrNameLst>
                                          <p:attrName>style.visibility</p:attrName>
                                        </p:attrNameLst>
                                      </p:cBhvr>
                                      <p:to>
                                        <p:strVal val="visible"/>
                                      </p:to>
                                    </p:set>
                                  </p:childTnLst>
                                </p:cTn>
                              </p:par>
                            </p:childTnLst>
                          </p:cTn>
                        </p:par>
                      </p:childTnLst>
                    </p:cTn>
                  </p:par>
                  <p:par>
                    <p:cTn id="4041" fill="hold">
                      <p:stCondLst>
                        <p:cond delay="indefinite"/>
                      </p:stCondLst>
                      <p:childTnLst>
                        <p:par>
                          <p:cTn id="4042" fill="hold">
                            <p:stCondLst>
                              <p:cond delay="0"/>
                            </p:stCondLst>
                            <p:childTnLst>
                              <p:par>
                                <p:cTn id="4043" nodeType="clickEffect" fill="hold" presetClass="entr" presetID="1">
                                  <p:stCondLst>
                                    <p:cond delay="0"/>
                                  </p:stCondLst>
                                  <p:childTnLst>
                                    <p:set>
                                      <p:cBhvr>
                                        <p:cTn id="4044" dur="1" fill="hold">
                                          <p:stCondLst>
                                            <p:cond delay="0"/>
                                          </p:stCondLst>
                                        </p:cTn>
                                        <p:tgtEl>
                                          <p:spTgt spid="791">
                                            <p:txEl>
                                              <p:pRg st="446" end="446"/>
                                            </p:txEl>
                                          </p:spTgt>
                                        </p:tgtEl>
                                        <p:attrNameLst>
                                          <p:attrName>style.visibility</p:attrName>
                                        </p:attrNameLst>
                                      </p:cBhvr>
                                      <p:to>
                                        <p:strVal val="visible"/>
                                      </p:to>
                                    </p:set>
                                  </p:childTnLst>
                                </p:cTn>
                              </p:par>
                            </p:childTnLst>
                          </p:cTn>
                        </p:par>
                      </p:childTnLst>
                    </p:cTn>
                  </p:par>
                  <p:par>
                    <p:cTn id="4045" fill="hold">
                      <p:stCondLst>
                        <p:cond delay="indefinite"/>
                      </p:stCondLst>
                      <p:childTnLst>
                        <p:par>
                          <p:cTn id="4046" fill="hold">
                            <p:stCondLst>
                              <p:cond delay="0"/>
                            </p:stCondLst>
                            <p:childTnLst>
                              <p:par>
                                <p:cTn id="4047" nodeType="clickEffect" fill="hold" presetClass="entr" presetID="1">
                                  <p:stCondLst>
                                    <p:cond delay="0"/>
                                  </p:stCondLst>
                                  <p:childTnLst>
                                    <p:set>
                                      <p:cBhvr>
                                        <p:cTn id="4048" dur="1" fill="hold">
                                          <p:stCondLst>
                                            <p:cond delay="0"/>
                                          </p:stCondLst>
                                        </p:cTn>
                                        <p:tgtEl>
                                          <p:spTgt spid="791">
                                            <p:txEl>
                                              <p:pRg st="446" end="446"/>
                                            </p:txEl>
                                          </p:spTgt>
                                        </p:tgtEl>
                                        <p:attrNameLst>
                                          <p:attrName>style.visibility</p:attrName>
                                        </p:attrNameLst>
                                      </p:cBhvr>
                                      <p:to>
                                        <p:strVal val="visible"/>
                                      </p:to>
                                    </p:set>
                                  </p:childTnLst>
                                </p:cTn>
                              </p:par>
                            </p:childTnLst>
                          </p:cTn>
                        </p:par>
                      </p:childTnLst>
                    </p:cTn>
                  </p:par>
                  <p:par>
                    <p:cTn id="4049" fill="hold">
                      <p:stCondLst>
                        <p:cond delay="indefinite"/>
                      </p:stCondLst>
                      <p:childTnLst>
                        <p:par>
                          <p:cTn id="4050" fill="hold">
                            <p:stCondLst>
                              <p:cond delay="0"/>
                            </p:stCondLst>
                            <p:childTnLst>
                              <p:par>
                                <p:cTn id="4051" nodeType="clickEffect" fill="hold" presetClass="entr" presetID="1">
                                  <p:stCondLst>
                                    <p:cond delay="0"/>
                                  </p:stCondLst>
                                  <p:childTnLst>
                                    <p:set>
                                      <p:cBhvr>
                                        <p:cTn id="4052" dur="1" fill="hold">
                                          <p:stCondLst>
                                            <p:cond delay="0"/>
                                          </p:stCondLst>
                                        </p:cTn>
                                        <p:tgtEl>
                                          <p:spTgt spid="791">
                                            <p:txEl>
                                              <p:pRg st="446" end="446"/>
                                            </p:txEl>
                                          </p:spTgt>
                                        </p:tgtEl>
                                        <p:attrNameLst>
                                          <p:attrName>style.visibility</p:attrName>
                                        </p:attrNameLst>
                                      </p:cBhvr>
                                      <p:to>
                                        <p:strVal val="visible"/>
                                      </p:to>
                                    </p:set>
                                  </p:childTnLst>
                                </p:cTn>
                              </p:par>
                            </p:childTnLst>
                          </p:cTn>
                        </p:par>
                      </p:childTnLst>
                    </p:cTn>
                  </p:par>
                  <p:par>
                    <p:cTn id="4053" fill="hold">
                      <p:stCondLst>
                        <p:cond delay="indefinite"/>
                      </p:stCondLst>
                      <p:childTnLst>
                        <p:par>
                          <p:cTn id="4054" fill="hold">
                            <p:stCondLst>
                              <p:cond delay="0"/>
                            </p:stCondLst>
                            <p:childTnLst>
                              <p:par>
                                <p:cTn id="4055" nodeType="clickEffect" fill="hold" presetClass="entr" presetID="1">
                                  <p:stCondLst>
                                    <p:cond delay="0"/>
                                  </p:stCondLst>
                                  <p:childTnLst>
                                    <p:set>
                                      <p:cBhvr>
                                        <p:cTn id="4056" dur="1" fill="hold">
                                          <p:stCondLst>
                                            <p:cond delay="0"/>
                                          </p:stCondLst>
                                        </p:cTn>
                                        <p:tgtEl>
                                          <p:spTgt spid="791">
                                            <p:txEl>
                                              <p:pRg st="446" end="44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is </a:t>
            </a:r>
            <a:r>
              <a:rPr b="0"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ti</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n </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s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 </a:t>
            </a:r>
            <a:r>
              <a:rPr b="1" lang="en-IN" sz="2000" spc="-1" strike="noStrike">
                <a:solidFill>
                  <a:srgbClr val="000000"/>
                </a:solidFill>
                <a:uFill>
                  <a:solidFill>
                    <a:srgbClr val="ffffff"/>
                  </a:solidFill>
                </a:uFill>
                <a:latin typeface="Courier New"/>
                <a:ea typeface="ＭＳ Ｐゴシック"/>
              </a:rPr>
              <a:t>n</a:t>
            </a:r>
            <a:r>
              <a:rPr b="1" lang="en-IN" sz="2000" spc="-1" strike="noStrike">
                <a:solidFill>
                  <a:srgbClr val="000000"/>
                </a:solidFill>
                <a:uFill>
                  <a:solidFill>
                    <a:srgbClr val="ffffff"/>
                  </a:solidFill>
                </a:uFill>
                <a:latin typeface="Courier New"/>
                <a:ea typeface="ＭＳ Ｐゴシック"/>
              </a:rPr>
              <a:t>o</a:t>
            </a:r>
            <a:r>
              <a:rPr b="1" lang="en-IN" sz="2000" spc="-1" strike="noStrike">
                <a:solidFill>
                  <a:srgbClr val="000000"/>
                </a:solidFill>
                <a:uFill>
                  <a:solidFill>
                    <a:srgbClr val="ffffff"/>
                  </a:solidFill>
                </a:uFill>
                <a:latin typeface="Courier New"/>
                <a:ea typeface="ＭＳ Ｐゴシック"/>
              </a:rPr>
              <a:t>d</a:t>
            </a:r>
            <a:r>
              <a:rPr b="1" lang="en-IN" sz="2000" spc="-1" strike="noStrike">
                <a:solidFill>
                  <a:srgbClr val="000000"/>
                </a:solidFill>
                <a:uFill>
                  <a:solidFill>
                    <a:srgbClr val="ffffff"/>
                  </a:solidFill>
                </a:uFill>
                <a:latin typeface="Courier New"/>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is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 </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t </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f </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n </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d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a:t>
            </a:r>
            <a:r>
              <a:rPr b="1" lang="en-IN" sz="2000" spc="-1" strike="noStrike">
                <a:solidFill>
                  <a:srgbClr val="000000"/>
                </a:solidFill>
                <a:uFill>
                  <a:solidFill>
                    <a:srgbClr val="ffffff"/>
                  </a:solidFill>
                </a:uFill>
                <a:latin typeface="Courier New"/>
                <a:ea typeface="ＭＳ Ｐゴシック"/>
              </a:rPr>
              <a:t>fin</a:t>
            </a:r>
            <a:r>
              <a:rPr b="1" lang="en-IN" sz="2000" spc="-1" strike="noStrike">
                <a:solidFill>
                  <a:srgbClr val="000000"/>
                </a:solidFill>
                <a:uFill>
                  <a:solidFill>
                    <a:srgbClr val="ffffff"/>
                  </a:solidFill>
                </a:uFill>
                <a:latin typeface="Courier New"/>
                <a:ea typeface="ＭＳ Ｐゴシック"/>
              </a:rPr>
              <a:t>d(t</a:t>
            </a:r>
            <a:r>
              <a:rPr b="1" lang="en-IN" sz="2000" spc="-1" strike="noStrike">
                <a:solidFill>
                  <a:srgbClr val="000000"/>
                </a:solidFill>
                <a:uFill>
                  <a:solidFill>
                    <a:srgbClr val="ffffff"/>
                  </a:solidFill>
                </a:uFill>
                <a:latin typeface="Courier New"/>
                <a:ea typeface="ＭＳ Ｐゴシック"/>
              </a:rPr>
              <a:t>Nod</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 </a:t>
            </a:r>
            <a:r>
              <a:rPr b="1" lang="en-IN" sz="2000" spc="-1" strike="noStrike">
                <a:solidFill>
                  <a:srgbClr val="000000"/>
                </a:solidFill>
                <a:uFill>
                  <a:solidFill>
                    <a:srgbClr val="ffffff"/>
                  </a:solidFill>
                </a:uFill>
                <a:latin typeface="Courier New"/>
                <a:ea typeface="ＭＳ Ｐゴシック"/>
              </a:rPr>
              <a:t>int </a:t>
            </a:r>
            <a:r>
              <a:rPr b="1" lang="en-IN" sz="2000" spc="-1" strike="noStrike">
                <a:solidFill>
                  <a:srgbClr val="000000"/>
                </a:solidFill>
                <a:uFill>
                  <a:solidFill>
                    <a:srgbClr val="ffffff"/>
                  </a:solidFill>
                </a:uFill>
                <a:latin typeface="Courier New"/>
                <a:ea typeface="ＭＳ Ｐゴシック"/>
              </a:rPr>
              <a:t>D)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t>
            </a:r>
            <a:r>
              <a:rPr b="1" lang="en-IN" sz="2000" spc="-1" strike="noStrike">
                <a:solidFill>
                  <a:srgbClr val="000000"/>
                </a:solidFill>
                <a:uFill>
                  <a:solidFill>
                    <a:srgbClr val="ffffff"/>
                  </a:solidFill>
                </a:uFill>
                <a:latin typeface="Courier New"/>
                <a:ea typeface="ＭＳ Ｐゴシック"/>
              </a:rPr>
              <a:t>nod</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NUL</a:t>
            </a:r>
            <a:r>
              <a:rPr b="1" lang="en-IN" sz="2000" spc="-1" strike="noStrike">
                <a:solidFill>
                  <a:srgbClr val="000000"/>
                </a:solidFill>
                <a:uFill>
                  <a:solidFill>
                    <a:srgbClr val="ffffff"/>
                  </a:solidFill>
                </a:uFill>
                <a:latin typeface="Courier New"/>
                <a:ea typeface="ＭＳ Ｐゴシック"/>
              </a:rPr>
              <a:t>L) </a:t>
            </a:r>
            <a:r>
              <a:rPr b="1" lang="en-IN" sz="2000" spc="-1" strike="noStrike">
                <a:solidFill>
                  <a:srgbClr val="000000"/>
                </a:solidFill>
                <a:uFill>
                  <a:solidFill>
                    <a:srgbClr val="ffffff"/>
                  </a:solidFill>
                </a:uFill>
                <a:latin typeface="Courier New"/>
                <a:ea typeface="ＭＳ Ｐゴシック"/>
              </a:rPr>
              <a:t>{ r</a:t>
            </a:r>
            <a:r>
              <a:rPr b="1" lang="en-IN" sz="2000" spc="-1" strike="noStrike">
                <a:solidFill>
                  <a:srgbClr val="000000"/>
                </a:solidFill>
                <a:uFill>
                  <a:solidFill>
                    <a:srgbClr val="ffffff"/>
                  </a:solidFill>
                </a:uFill>
                <a:latin typeface="Courier New"/>
                <a:ea typeface="ＭＳ Ｐゴシック"/>
              </a:rPr>
              <a:t>etu</a:t>
            </a:r>
            <a:r>
              <a:rPr b="1" lang="en-IN" sz="2000" spc="-1" strike="noStrike">
                <a:solidFill>
                  <a:srgbClr val="000000"/>
                </a:solidFill>
                <a:uFill>
                  <a:solidFill>
                    <a:srgbClr val="ffffff"/>
                  </a:solidFill>
                </a:uFill>
                <a:latin typeface="Courier New"/>
                <a:ea typeface="ＭＳ Ｐゴシック"/>
              </a:rPr>
              <a:t>rn </a:t>
            </a:r>
            <a:r>
              <a:rPr b="1" lang="en-IN" sz="2000" spc="-1" strike="noStrike">
                <a:solidFill>
                  <a:srgbClr val="000000"/>
                </a:solidFill>
                <a:uFill>
                  <a:solidFill>
                    <a:srgbClr val="ffffff"/>
                  </a:solidFill>
                </a:uFill>
                <a:latin typeface="Courier New"/>
                <a:ea typeface="ＭＳ Ｐゴシック"/>
              </a:rPr>
              <a:t>0;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t>
            </a:r>
            <a:r>
              <a:rPr b="1" lang="en-IN" sz="2000" spc="-1" strike="noStrike">
                <a:solidFill>
                  <a:srgbClr val="000000"/>
                </a:solidFill>
                <a:uFill>
                  <a:solidFill>
                    <a:srgbClr val="ffffff"/>
                  </a:solidFill>
                </a:uFill>
                <a:latin typeface="Courier New"/>
                <a:ea typeface="ＭＳ Ｐゴシック"/>
              </a:rPr>
              <a:t>D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&gt;da</a:t>
            </a:r>
            <a:r>
              <a:rPr b="1" lang="en-IN" sz="2000" spc="-1" strike="noStrike">
                <a:solidFill>
                  <a:srgbClr val="000000"/>
                </a:solidFill>
                <a:uFill>
                  <a:solidFill>
                    <a:srgbClr val="ffffff"/>
                  </a:solidFill>
                </a:uFill>
                <a:latin typeface="Courier New"/>
                <a:ea typeface="ＭＳ Ｐゴシック"/>
              </a:rPr>
              <a:t>ta)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a:t>
            </a:r>
            <a:r>
              <a:rPr b="1" lang="en-IN" sz="2000" spc="-1" strike="noStrike">
                <a:solidFill>
                  <a:srgbClr val="000000"/>
                </a:solidFill>
                <a:uFill>
                  <a:solidFill>
                    <a:srgbClr val="ffffff"/>
                  </a:solidFill>
                </a:uFill>
                <a:latin typeface="Courier New"/>
                <a:ea typeface="ＭＳ Ｐゴシック"/>
              </a:rPr>
              <a:t>urn </a:t>
            </a: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els</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if(</a:t>
            </a:r>
            <a:r>
              <a:rPr b="1" lang="en-IN" sz="2000" spc="-1" strike="noStrike">
                <a:solidFill>
                  <a:srgbClr val="000000"/>
                </a:solidFill>
                <a:uFill>
                  <a:solidFill>
                    <a:srgbClr val="ffffff"/>
                  </a:solidFill>
                </a:uFill>
                <a:latin typeface="Courier New"/>
                <a:ea typeface="ＭＳ Ｐゴシック"/>
              </a:rPr>
              <a:t>D &lt; </a:t>
            </a:r>
            <a:r>
              <a:rPr b="1" lang="en-IN" sz="2000" spc="-1" strike="noStrike">
                <a:solidFill>
                  <a:srgbClr val="000000"/>
                </a:solidFill>
                <a:uFill>
                  <a:solidFill>
                    <a:srgbClr val="ffffff"/>
                  </a:solidFill>
                </a:uFill>
                <a:latin typeface="Courier New"/>
                <a:ea typeface="ＭＳ Ｐゴシック"/>
              </a:rPr>
              <a:t>nod</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&gt;da</a:t>
            </a:r>
            <a:r>
              <a:rPr b="1" lang="en-IN" sz="2000" spc="-1" strike="noStrike">
                <a:solidFill>
                  <a:srgbClr val="000000"/>
                </a:solidFill>
                <a:uFill>
                  <a:solidFill>
                    <a:srgbClr val="ffffff"/>
                  </a:solidFill>
                </a:uFill>
                <a:latin typeface="Courier New"/>
                <a:ea typeface="ＭＳ Ｐゴシック"/>
              </a:rPr>
              <a:t>ta)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a:t>
            </a:r>
            <a:r>
              <a:rPr b="1" lang="en-IN" sz="2000" spc="-1" strike="noStrike">
                <a:solidFill>
                  <a:srgbClr val="000000"/>
                </a:solidFill>
                <a:uFill>
                  <a:solidFill>
                    <a:srgbClr val="ffffff"/>
                  </a:solidFill>
                </a:uFill>
                <a:latin typeface="Courier New"/>
                <a:ea typeface="ＭＳ Ｐゴシック"/>
              </a:rPr>
              <a:t>urn </a:t>
            </a:r>
            <a:r>
              <a:rPr b="1" lang="en-IN" sz="2000" spc="-1" strike="noStrike">
                <a:solidFill>
                  <a:srgbClr val="000000"/>
                </a:solidFill>
                <a:uFill>
                  <a:solidFill>
                    <a:srgbClr val="ffffff"/>
                  </a:solidFill>
                </a:uFill>
                <a:latin typeface="Courier New"/>
                <a:ea typeface="ＭＳ Ｐゴシック"/>
              </a:rPr>
              <a:t>fin</a:t>
            </a:r>
            <a:r>
              <a:rPr b="1" lang="en-IN" sz="2000" spc="-1" strike="noStrike">
                <a:solidFill>
                  <a:srgbClr val="000000"/>
                </a:solidFill>
                <a:uFill>
                  <a:solidFill>
                    <a:srgbClr val="ffffff"/>
                  </a:solidFill>
                </a:uFill>
                <a:latin typeface="Courier New"/>
                <a:ea typeface="ＭＳ Ｐゴシック"/>
              </a:rPr>
              <a:t>d(n</a:t>
            </a:r>
            <a:r>
              <a:rPr b="1" lang="en-IN" sz="2000" spc="-1" strike="noStrike">
                <a:solidFill>
                  <a:srgbClr val="000000"/>
                </a:solidFill>
                <a:uFill>
                  <a:solidFill>
                    <a:srgbClr val="ffffff"/>
                  </a:solidFill>
                </a:uFill>
                <a:latin typeface="Courier New"/>
                <a:ea typeface="ＭＳ Ｐゴシック"/>
              </a:rPr>
              <a:t>ode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&gt;le</a:t>
            </a:r>
            <a:r>
              <a:rPr b="1" lang="en-IN" sz="2000" spc="-1" strike="noStrike">
                <a:solidFill>
                  <a:srgbClr val="000000"/>
                </a:solidFill>
                <a:uFill>
                  <a:solidFill>
                    <a:srgbClr val="ffffff"/>
                  </a:solidFill>
                </a:uFill>
                <a:latin typeface="Courier New"/>
                <a:ea typeface="ＭＳ Ｐゴシック"/>
              </a:rPr>
              <a:t>ft, </a:t>
            </a:r>
            <a:r>
              <a:rPr b="1" lang="en-IN" sz="2000" spc="-1" strike="noStrike">
                <a:solidFill>
                  <a:srgbClr val="000000"/>
                </a:solidFill>
                <a:uFill>
                  <a:solidFill>
                    <a:srgbClr val="ffffff"/>
                  </a:solidFill>
                </a:uFill>
                <a:latin typeface="Courier New"/>
                <a:ea typeface="ＭＳ Ｐゴシック"/>
              </a:rPr>
              <a:t>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els</a:t>
            </a:r>
            <a:r>
              <a:rPr b="1" lang="en-IN" sz="2000" spc="-1" strike="noStrike">
                <a:solidFill>
                  <a:srgbClr val="000000"/>
                </a:solidFill>
                <a:uFill>
                  <a:solidFill>
                    <a:srgbClr val="ffffff"/>
                  </a:solidFill>
                </a:uFill>
                <a:latin typeface="Courier New"/>
                <a:ea typeface="ＭＳ Ｐゴシック"/>
              </a:rPr>
              <a:t>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a:t>
            </a:r>
            <a:r>
              <a:rPr b="1" lang="en-IN" sz="2000" spc="-1" strike="noStrike">
                <a:solidFill>
                  <a:srgbClr val="000000"/>
                </a:solidFill>
                <a:uFill>
                  <a:solidFill>
                    <a:srgbClr val="ffffff"/>
                  </a:solidFill>
                </a:uFill>
                <a:latin typeface="Courier New"/>
                <a:ea typeface="ＭＳ Ｐゴシック"/>
              </a:rPr>
              <a:t>urn </a:t>
            </a:r>
            <a:r>
              <a:rPr b="1" lang="en-IN" sz="2000" spc="-1" strike="noStrike">
                <a:solidFill>
                  <a:srgbClr val="000000"/>
                </a:solidFill>
                <a:uFill>
                  <a:solidFill>
                    <a:srgbClr val="ffffff"/>
                  </a:solidFill>
                </a:uFill>
                <a:latin typeface="Courier New"/>
                <a:ea typeface="ＭＳ Ｐゴシック"/>
              </a:rPr>
              <a:t>fin</a:t>
            </a:r>
            <a:r>
              <a:rPr b="1" lang="en-IN" sz="2000" spc="-1" strike="noStrike">
                <a:solidFill>
                  <a:srgbClr val="000000"/>
                </a:solidFill>
                <a:uFill>
                  <a:solidFill>
                    <a:srgbClr val="ffffff"/>
                  </a:solidFill>
                </a:uFill>
                <a:latin typeface="Courier New"/>
                <a:ea typeface="ＭＳ Ｐゴシック"/>
              </a:rPr>
              <a:t>d(n</a:t>
            </a:r>
            <a:r>
              <a:rPr b="1" lang="en-IN" sz="2000" spc="-1" strike="noStrike">
                <a:solidFill>
                  <a:srgbClr val="000000"/>
                </a:solidFill>
                <a:uFill>
                  <a:solidFill>
                    <a:srgbClr val="ffffff"/>
                  </a:solidFill>
                </a:uFill>
                <a:latin typeface="Courier New"/>
                <a:ea typeface="ＭＳ Ｐゴシック"/>
              </a:rPr>
              <a:t>ode</a:t>
            </a:r>
            <a:r>
              <a:rPr b="1" lang="en-IN" sz="2000" spc="-1" strike="noStrike">
                <a:solidFill>
                  <a:srgbClr val="000000"/>
                </a:solidFill>
                <a:uFill>
                  <a:solidFill>
                    <a:srgbClr val="ffffff"/>
                  </a:solidFill>
                </a:uFill>
                <a:latin typeface="Courier New"/>
                <a:ea typeface="ＭＳ Ｐゴシック"/>
              </a:rPr>
              <a:t>-</a:t>
            </a:r>
            <a:r>
              <a:rPr b="1" lang="en-IN" sz="2000" spc="-1" strike="noStrike">
                <a:solidFill>
                  <a:srgbClr val="000000"/>
                </a:solidFill>
                <a:uFill>
                  <a:solidFill>
                    <a:srgbClr val="ffffff"/>
                  </a:solidFill>
                </a:uFill>
                <a:latin typeface="Courier New"/>
                <a:ea typeface="ＭＳ Ｐゴシック"/>
              </a:rPr>
              <a:t>&gt;ri</a:t>
            </a:r>
            <a:r>
              <a:rPr b="1" lang="en-IN" sz="2000" spc="-1" strike="noStrike">
                <a:solidFill>
                  <a:srgbClr val="000000"/>
                </a:solidFill>
                <a:uFill>
                  <a:solidFill>
                    <a:srgbClr val="ffffff"/>
                  </a:solidFill>
                </a:uFill>
                <a:latin typeface="Courier New"/>
                <a:ea typeface="ＭＳ Ｐゴシック"/>
              </a:rPr>
              <a:t>ght</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802"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B73B7583-0AF8-4A44-8963-C3202E197898}"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03"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Finding data in an ordered tree</a:t>
            </a:r>
            <a:endParaRPr b="0" lang="en-IN" sz="1800" spc="-1" strike="noStrike">
              <a:solidFill>
                <a:srgbClr val="000000"/>
              </a:solidFill>
              <a:uFill>
                <a:solidFill>
                  <a:srgbClr val="ffffff"/>
                </a:solidFill>
              </a:uFill>
              <a:latin typeface="Arial"/>
            </a:endParaRPr>
          </a:p>
        </p:txBody>
      </p:sp>
      <p:sp>
        <p:nvSpPr>
          <p:cNvPr id="804" name="CustomShape 4"/>
          <p:cNvSpPr/>
          <p:nvPr/>
        </p:nvSpPr>
        <p:spPr>
          <a:xfrm>
            <a:off x="7544160" y="4724280"/>
            <a:ext cx="474480" cy="560520"/>
          </a:xfrm>
          <a:prstGeom prst="ellipse">
            <a:avLst/>
          </a:prstGeom>
          <a:solidFill>
            <a:schemeClr val="accent3">
              <a:lumMod val="75000"/>
            </a:schemeClr>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2</a:t>
            </a:r>
            <a:endParaRPr b="0" lang="en-IN" sz="1800" spc="-1" strike="noStrike">
              <a:solidFill>
                <a:srgbClr val="000000"/>
              </a:solidFill>
              <a:uFill>
                <a:solidFill>
                  <a:srgbClr val="ffffff"/>
                </a:solidFill>
              </a:uFill>
              <a:latin typeface="Arial"/>
            </a:endParaRPr>
          </a:p>
        </p:txBody>
      </p:sp>
      <p:sp>
        <p:nvSpPr>
          <p:cNvPr id="805" name="Line 5"/>
          <p:cNvSpPr/>
          <p:nvPr/>
        </p:nvSpPr>
        <p:spPr>
          <a:xfrm flipH="1">
            <a:off x="7400520" y="5204520"/>
            <a:ext cx="212760" cy="276120"/>
          </a:xfrm>
          <a:prstGeom prst="line">
            <a:avLst/>
          </a:prstGeom>
          <a:ln w="34920">
            <a:solidFill>
              <a:schemeClr val="tx1"/>
            </a:solidFill>
            <a:round/>
          </a:ln>
        </p:spPr>
        <p:style>
          <a:lnRef idx="0"/>
          <a:fillRef idx="0"/>
          <a:effectRef idx="0"/>
          <a:fontRef idx="minor"/>
        </p:style>
      </p:sp>
      <p:sp>
        <p:nvSpPr>
          <p:cNvPr id="806" name="Line 6"/>
          <p:cNvSpPr/>
          <p:nvPr/>
        </p:nvSpPr>
        <p:spPr>
          <a:xfrm>
            <a:off x="7949880" y="5204520"/>
            <a:ext cx="346320" cy="276120"/>
          </a:xfrm>
          <a:prstGeom prst="line">
            <a:avLst/>
          </a:prstGeom>
          <a:ln w="34920">
            <a:solidFill>
              <a:schemeClr val="tx1"/>
            </a:solidFill>
            <a:round/>
          </a:ln>
        </p:spPr>
        <p:style>
          <a:lnRef idx="0"/>
          <a:fillRef idx="0"/>
          <a:effectRef idx="0"/>
          <a:fontRef idx="minor"/>
        </p:style>
      </p:sp>
      <p:sp>
        <p:nvSpPr>
          <p:cNvPr id="807" name="CustomShape 7"/>
          <p:cNvSpPr/>
          <p:nvPr/>
        </p:nvSpPr>
        <p:spPr>
          <a:xfrm>
            <a:off x="7163280" y="548064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p:txBody>
      </p:sp>
      <p:sp>
        <p:nvSpPr>
          <p:cNvPr id="808" name="CustomShape 8"/>
          <p:cNvSpPr/>
          <p:nvPr/>
        </p:nvSpPr>
        <p:spPr>
          <a:xfrm>
            <a:off x="7776000" y="6288840"/>
            <a:ext cx="474480" cy="56052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809" name="CustomShape 9"/>
          <p:cNvSpPr/>
          <p:nvPr/>
        </p:nvSpPr>
        <p:spPr>
          <a:xfrm>
            <a:off x="8058600" y="548064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4</a:t>
            </a:r>
            <a:endParaRPr b="0" lang="en-IN" sz="1800" spc="-1" strike="noStrike">
              <a:solidFill>
                <a:srgbClr val="000000"/>
              </a:solidFill>
              <a:uFill>
                <a:solidFill>
                  <a:srgbClr val="ffffff"/>
                </a:solidFill>
              </a:uFill>
              <a:latin typeface="Arial"/>
            </a:endParaRPr>
          </a:p>
        </p:txBody>
      </p:sp>
      <p:sp>
        <p:nvSpPr>
          <p:cNvPr id="810" name="Line 10"/>
          <p:cNvSpPr/>
          <p:nvPr/>
        </p:nvSpPr>
        <p:spPr>
          <a:xfrm flipH="1">
            <a:off x="8013600" y="5960880"/>
            <a:ext cx="114120" cy="327600"/>
          </a:xfrm>
          <a:prstGeom prst="line">
            <a:avLst/>
          </a:prstGeom>
          <a:ln w="34920">
            <a:solidFill>
              <a:schemeClr val="tx1"/>
            </a:solidFill>
            <a:round/>
          </a:ln>
        </p:spPr>
        <p:style>
          <a:lnRef idx="0"/>
          <a:fillRef idx="0"/>
          <a:effectRef idx="0"/>
          <a:fontRef idx="minor"/>
        </p:style>
      </p:sp>
    </p:spTree>
  </p:cSld>
  <p:timing>
    <p:tnLst>
      <p:par>
        <p:cTn id="4057" dur="indefinite" restart="never" nodeType="tmRoot">
          <p:childTnLst>
            <p:seq>
              <p:cTn id="4058" dur="indefinite" nodeType="mainSeq">
                <p:childTnLst>
                  <p:par>
                    <p:cTn id="4059" fill="hold">
                      <p:stCondLst>
                        <p:cond delay="indefinite"/>
                      </p:stCondLst>
                      <p:childTnLst>
                        <p:par>
                          <p:cTn id="4060" fill="hold">
                            <p:stCondLst>
                              <p:cond delay="0"/>
                            </p:stCondLst>
                            <p:childTnLst>
                              <p:par>
                                <p:cTn id="4061" nodeType="clickEffect" fill="hold" presetClass="entr" presetID="1">
                                  <p:stCondLst>
                                    <p:cond delay="0"/>
                                  </p:stCondLst>
                                  <p:childTnLst>
                                    <p:set>
                                      <p:cBhvr>
                                        <p:cTn id="4062" dur="1" fill="hold">
                                          <p:stCondLst>
                                            <p:cond delay="0"/>
                                          </p:stCondLst>
                                        </p:cTn>
                                        <p:tgtEl>
                                          <p:spTgt spid="801">
                                            <p:txEl>
                                              <p:pRg st="1" end="64"/>
                                            </p:txEl>
                                          </p:spTgt>
                                        </p:tgtEl>
                                        <p:attrNameLst>
                                          <p:attrName>style.visibility</p:attrName>
                                        </p:attrNameLst>
                                      </p:cBhvr>
                                      <p:to>
                                        <p:strVal val="visible"/>
                                      </p:to>
                                    </p:set>
                                  </p:childTnLst>
                                </p:cTn>
                              </p:par>
                              <p:par>
                                <p:cTn id="4063" nodeType="withEffect" fill="hold" presetClass="entr" presetID="1">
                                  <p:stCondLst>
                                    <p:cond delay="0"/>
                                  </p:stCondLst>
                                  <p:childTnLst>
                                    <p:set>
                                      <p:cBhvr>
                                        <p:cTn id="4064" dur="1" fill="hold">
                                          <p:stCondLst>
                                            <p:cond delay="0"/>
                                          </p:stCondLst>
                                        </p:cTn>
                                        <p:tgtEl>
                                          <p:spTgt spid="801">
                                            <p:txEl>
                                              <p:pRg st="279" end="279"/>
                                            </p:txEl>
                                          </p:spTgt>
                                        </p:tgtEl>
                                        <p:attrNameLst>
                                          <p:attrName>style.visibility</p:attrName>
                                        </p:attrNameLst>
                                      </p:cBhvr>
                                      <p:to>
                                        <p:strVal val="visible"/>
                                      </p:to>
                                    </p:set>
                                  </p:childTnLst>
                                </p:cTn>
                              </p:par>
                              <p:par>
                                <p:cTn id="4065" nodeType="withEffect" fill="hold" presetClass="entr" presetID="1">
                                  <p:stCondLst>
                                    <p:cond delay="0"/>
                                  </p:stCondLst>
                                  <p:childTnLst>
                                    <p:set>
                                      <p:cBhvr>
                                        <p:cTn id="4066" dur="1" fill="hold">
                                          <p:stCondLst>
                                            <p:cond delay="0"/>
                                          </p:stCondLst>
                                        </p:cTn>
                                        <p:tgtEl>
                                          <p:spTgt spid="801">
                                            <p:txEl>
                                              <p:pRg st="279" end="279"/>
                                            </p:txEl>
                                          </p:spTgt>
                                        </p:tgtEl>
                                        <p:attrNameLst>
                                          <p:attrName>style.visibility</p:attrName>
                                        </p:attrNameLst>
                                      </p:cBhvr>
                                      <p:to>
                                        <p:strVal val="visible"/>
                                      </p:to>
                                    </p:set>
                                  </p:childTnLst>
                                </p:cTn>
                              </p:par>
                            </p:childTnLst>
                          </p:cTn>
                        </p:par>
                      </p:childTnLst>
                    </p:cTn>
                  </p:par>
                  <p:par>
                    <p:cTn id="4067" fill="hold">
                      <p:stCondLst>
                        <p:cond delay="indefinite"/>
                      </p:stCondLst>
                      <p:childTnLst>
                        <p:par>
                          <p:cTn id="4068" fill="hold">
                            <p:stCondLst>
                              <p:cond delay="0"/>
                            </p:stCondLst>
                            <p:childTnLst>
                              <p:par>
                                <p:cTn id="4069" nodeType="clickEffect" fill="hold" presetClass="entr" presetID="1">
                                  <p:stCondLst>
                                    <p:cond delay="0"/>
                                  </p:stCondLst>
                                  <p:childTnLst>
                                    <p:set>
                                      <p:cBhvr>
                                        <p:cTn id="4070" dur="1" fill="hold">
                                          <p:stCondLst>
                                            <p:cond delay="0"/>
                                          </p:stCondLst>
                                        </p:cTn>
                                        <p:tgtEl>
                                          <p:spTgt spid="801">
                                            <p:txEl>
                                              <p:pRg st="279" end="279"/>
                                            </p:txEl>
                                          </p:spTgt>
                                        </p:tgtEl>
                                        <p:attrNameLst>
                                          <p:attrName>style.visibility</p:attrName>
                                        </p:attrNameLst>
                                      </p:cBhvr>
                                      <p:to>
                                        <p:strVal val="visible"/>
                                      </p:to>
                                    </p:set>
                                  </p:childTnLst>
                                </p:cTn>
                              </p:par>
                            </p:childTnLst>
                          </p:cTn>
                        </p:par>
                      </p:childTnLst>
                    </p:cTn>
                  </p:par>
                  <p:par>
                    <p:cTn id="4071" fill="hold">
                      <p:stCondLst>
                        <p:cond delay="indefinite"/>
                      </p:stCondLst>
                      <p:childTnLst>
                        <p:par>
                          <p:cTn id="4072" fill="hold">
                            <p:stCondLst>
                              <p:cond delay="0"/>
                            </p:stCondLst>
                            <p:childTnLst>
                              <p:par>
                                <p:cTn id="4073" nodeType="clickEffect" fill="hold" presetClass="entr" presetID="1">
                                  <p:stCondLst>
                                    <p:cond delay="0"/>
                                  </p:stCondLst>
                                  <p:childTnLst>
                                    <p:set>
                                      <p:cBhvr>
                                        <p:cTn id="4074" dur="1" fill="hold">
                                          <p:stCondLst>
                                            <p:cond delay="0"/>
                                          </p:stCondLst>
                                        </p:cTn>
                                        <p:tgtEl>
                                          <p:spTgt spid="801">
                                            <p:txEl>
                                              <p:pRg st="279" end="279"/>
                                            </p:txEl>
                                          </p:spTgt>
                                        </p:tgtEl>
                                        <p:attrNameLst>
                                          <p:attrName>style.visibility</p:attrName>
                                        </p:attrNameLst>
                                      </p:cBhvr>
                                      <p:to>
                                        <p:strVal val="visible"/>
                                      </p:to>
                                    </p:set>
                                  </p:childTnLst>
                                </p:cTn>
                              </p:par>
                              <p:par>
                                <p:cTn id="4075" nodeType="withEffect" fill="hold" presetClass="entr" presetID="1">
                                  <p:stCondLst>
                                    <p:cond delay="0"/>
                                  </p:stCondLst>
                                  <p:childTnLst>
                                    <p:set>
                                      <p:cBhvr>
                                        <p:cTn id="4076" dur="1" fill="hold">
                                          <p:stCondLst>
                                            <p:cond delay="0"/>
                                          </p:stCondLst>
                                        </p:cTn>
                                        <p:tgtEl>
                                          <p:spTgt spid="801">
                                            <p:txEl>
                                              <p:pRg st="279" end="279"/>
                                            </p:txEl>
                                          </p:spTgt>
                                        </p:tgtEl>
                                        <p:attrNameLst>
                                          <p:attrName>style.visibility</p:attrName>
                                        </p:attrNameLst>
                                      </p:cBhvr>
                                      <p:to>
                                        <p:strVal val="visible"/>
                                      </p:to>
                                    </p:set>
                                  </p:childTnLst>
                                </p:cTn>
                              </p:par>
                              <p:par>
                                <p:cTn id="4077" nodeType="withEffect" fill="hold" presetClass="entr" presetID="1">
                                  <p:stCondLst>
                                    <p:cond delay="0"/>
                                  </p:stCondLst>
                                  <p:childTnLst>
                                    <p:set>
                                      <p:cBhvr>
                                        <p:cTn id="4078" dur="1" fill="hold">
                                          <p:stCondLst>
                                            <p:cond delay="0"/>
                                          </p:stCondLst>
                                        </p:cTn>
                                        <p:tgtEl>
                                          <p:spTgt spid="801">
                                            <p:txEl>
                                              <p:pRg st="279" end="279"/>
                                            </p:txEl>
                                          </p:spTgt>
                                        </p:tgtEl>
                                        <p:attrNameLst>
                                          <p:attrName>style.visibility</p:attrName>
                                        </p:attrNameLst>
                                      </p:cBhvr>
                                      <p:to>
                                        <p:strVal val="visible"/>
                                      </p:to>
                                    </p:set>
                                  </p:childTnLst>
                                </p:cTn>
                              </p:par>
                              <p:par>
                                <p:cTn id="4079" nodeType="withEffect" fill="hold" presetClass="entr" presetID="1">
                                  <p:stCondLst>
                                    <p:cond delay="0"/>
                                  </p:stCondLst>
                                  <p:childTnLst>
                                    <p:set>
                                      <p:cBhvr>
                                        <p:cTn id="4080" dur="1" fill="hold">
                                          <p:stCondLst>
                                            <p:cond delay="0"/>
                                          </p:stCondLst>
                                        </p:cTn>
                                        <p:tgtEl>
                                          <p:spTgt spid="801">
                                            <p:txEl>
                                              <p:pRg st="279" end="279"/>
                                            </p:txEl>
                                          </p:spTgt>
                                        </p:tgtEl>
                                        <p:attrNameLst>
                                          <p:attrName>style.visibility</p:attrName>
                                        </p:attrNameLst>
                                      </p:cBhvr>
                                      <p:to>
                                        <p:strVal val="visible"/>
                                      </p:to>
                                    </p:set>
                                  </p:childTnLst>
                                </p:cTn>
                              </p:par>
                            </p:childTnLst>
                          </p:cTn>
                        </p:par>
                      </p:childTnLst>
                    </p:cTn>
                  </p:par>
                  <p:par>
                    <p:cTn id="4081" fill="hold">
                      <p:stCondLst>
                        <p:cond delay="indefinite"/>
                      </p:stCondLst>
                      <p:childTnLst>
                        <p:par>
                          <p:cTn id="4082" fill="hold">
                            <p:stCondLst>
                              <p:cond delay="0"/>
                            </p:stCondLst>
                            <p:childTnLst>
                              <p:par>
                                <p:cTn id="4083" nodeType="clickEffect" fill="hold" presetClass="entr" presetID="1">
                                  <p:stCondLst>
                                    <p:cond delay="0"/>
                                  </p:stCondLst>
                                  <p:childTnLst>
                                    <p:set>
                                      <p:cBhvr>
                                        <p:cTn id="4084" dur="1" fill="hold">
                                          <p:stCondLst>
                                            <p:cond delay="0"/>
                                          </p:stCondLst>
                                        </p:cTn>
                                        <p:tgtEl>
                                          <p:spTgt spid="801">
                                            <p:txEl>
                                              <p:pRg st="279" end="279"/>
                                            </p:txEl>
                                          </p:spTgt>
                                        </p:tgtEl>
                                        <p:attrNameLst>
                                          <p:attrName>style.visibility</p:attrName>
                                        </p:attrNameLst>
                                      </p:cBhvr>
                                      <p:to>
                                        <p:strVal val="visible"/>
                                      </p:to>
                                    </p:set>
                                  </p:childTnLst>
                                </p:cTn>
                              </p:par>
                            </p:childTnLst>
                          </p:cTn>
                        </p:par>
                      </p:childTnLst>
                    </p:cTn>
                  </p:par>
                  <p:par>
                    <p:cTn id="4085" fill="hold">
                      <p:stCondLst>
                        <p:cond delay="indefinite"/>
                      </p:stCondLst>
                      <p:childTnLst>
                        <p:par>
                          <p:cTn id="4086" fill="hold">
                            <p:stCondLst>
                              <p:cond delay="0"/>
                            </p:stCondLst>
                            <p:childTnLst>
                              <p:par>
                                <p:cTn id="4087" nodeType="clickEffect" fill="hold" presetClass="entr" presetID="1">
                                  <p:stCondLst>
                                    <p:cond delay="0"/>
                                  </p:stCondLst>
                                  <p:childTnLst>
                                    <p:set>
                                      <p:cBhvr>
                                        <p:cTn id="4088" dur="1" fill="hold">
                                          <p:stCondLst>
                                            <p:cond delay="0"/>
                                          </p:stCondLst>
                                        </p:cTn>
                                        <p:tgtEl>
                                          <p:spTgt spid="801">
                                            <p:txEl>
                                              <p:pRg st="279" end="279"/>
                                            </p:txEl>
                                          </p:spTgt>
                                        </p:tgtEl>
                                        <p:attrNameLst>
                                          <p:attrName>style.visibility</p:attrName>
                                        </p:attrNameLst>
                                      </p:cBhvr>
                                      <p:to>
                                        <p:strVal val="visible"/>
                                      </p:to>
                                    </p:set>
                                  </p:childTnLst>
                                </p:cTn>
                              </p:par>
                            </p:childTnLst>
                          </p:cTn>
                        </p:par>
                      </p:childTnLst>
                    </p:cTn>
                  </p:par>
                  <p:par>
                    <p:cTn id="4089" fill="hold">
                      <p:stCondLst>
                        <p:cond delay="indefinite"/>
                      </p:stCondLst>
                      <p:childTnLst>
                        <p:par>
                          <p:cTn id="4090" fill="hold">
                            <p:stCondLst>
                              <p:cond delay="0"/>
                            </p:stCondLst>
                            <p:childTnLst>
                              <p:par>
                                <p:cTn id="4091" nodeType="clickEffect" fill="hold" presetClass="entr" presetID="1">
                                  <p:stCondLst>
                                    <p:cond delay="0"/>
                                  </p:stCondLst>
                                  <p:childTnLst>
                                    <p:set>
                                      <p:cBhvr>
                                        <p:cTn id="4092" dur="1" fill="hold">
                                          <p:stCondLst>
                                            <p:cond delay="0"/>
                                          </p:stCondLst>
                                        </p:cTn>
                                        <p:tgtEl>
                                          <p:spTgt spid="801">
                                            <p:txEl>
                                              <p:pRg st="279" end="27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This function </a:t>
            </a:r>
            <a:r>
              <a:rPr b="0" lang="en-IN" sz="2000" spc="-1" strike="noStrike">
                <a:solidFill>
                  <a:srgbClr val="000000"/>
                </a:solidFill>
                <a:uFill>
                  <a:solidFill>
                    <a:srgbClr val="ffffff"/>
                  </a:solidFill>
                </a:uFill>
                <a:latin typeface="Trebuchet MS"/>
                <a:ea typeface="ＭＳ Ｐゴシック"/>
              </a:rPr>
              <a:t>assumes that </a:t>
            </a:r>
            <a:r>
              <a:rPr b="1" lang="en-IN" sz="2000" spc="-1" strike="noStrike">
                <a:solidFill>
                  <a:srgbClr val="000000"/>
                </a:solidFill>
                <a:uFill>
                  <a:solidFill>
                    <a:srgbClr val="ffffff"/>
                  </a:solidFill>
                </a:uFill>
                <a:latin typeface="Courier New"/>
                <a:ea typeface="ＭＳ Ｐゴシック"/>
              </a:rPr>
              <a:t>node</a:t>
            </a:r>
            <a:r>
              <a:rPr b="0" lang="en-IN" sz="2000" spc="-1" strike="noStrike">
                <a:solidFill>
                  <a:srgbClr val="000000"/>
                </a:solidFill>
                <a:uFill>
                  <a:solidFill>
                    <a:srgbClr val="ffffff"/>
                  </a:solidFill>
                </a:uFill>
                <a:latin typeface="Trebuchet MS"/>
                <a:ea typeface="ＭＳ Ｐゴシック"/>
              </a:rPr>
              <a:t> is the root </a:t>
            </a:r>
            <a:r>
              <a:rPr b="0" lang="en-IN" sz="2000" spc="-1" strike="noStrike">
                <a:solidFill>
                  <a:srgbClr val="000000"/>
                </a:solidFill>
                <a:uFill>
                  <a:solidFill>
                    <a:srgbClr val="ffffff"/>
                  </a:solidFill>
                </a:uFill>
                <a:latin typeface="Trebuchet MS"/>
                <a:ea typeface="ＭＳ Ｐゴシック"/>
              </a:rPr>
              <a:t>of an ordered </a:t>
            </a:r>
            <a:r>
              <a:rPr b="0" lang="en-IN" sz="2000" spc="-1" strike="noStrike">
                <a:solidFill>
                  <a:srgbClr val="000000"/>
                </a:solidFill>
                <a:uFill>
                  <a:solidFill>
                    <a:srgbClr val="ffffff"/>
                  </a:solidFill>
                </a:uFill>
                <a:latin typeface="Trebuchet MS"/>
                <a:ea typeface="ＭＳ Ｐゴシック"/>
              </a:rPr>
              <a:t>tree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int find(tNode </a:t>
            </a:r>
            <a:r>
              <a:rPr b="1" lang="en-IN" sz="2000" spc="-1" strike="noStrike">
                <a:solidFill>
                  <a:srgbClr val="000000"/>
                </a:solidFill>
                <a:uFill>
                  <a:solidFill>
                    <a:srgbClr val="ffffff"/>
                  </a:solidFill>
                </a:uFill>
                <a:latin typeface="Courier New"/>
                <a:ea typeface="ＭＳ Ｐゴシック"/>
              </a:rPr>
              <a:t>*node, int D)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 == </a:t>
            </a:r>
            <a:r>
              <a:rPr b="1" lang="en-IN" sz="2000" spc="-1" strike="noStrike">
                <a:solidFill>
                  <a:srgbClr val="000000"/>
                </a:solidFill>
                <a:uFill>
                  <a:solidFill>
                    <a:srgbClr val="ffffff"/>
                  </a:solidFill>
                </a:uFill>
                <a:latin typeface="Courier New"/>
                <a:ea typeface="ＭＳ Ｐゴシック"/>
              </a:rPr>
              <a:t>NULL) { return </a:t>
            </a:r>
            <a:r>
              <a:rPr b="1" lang="en-IN" sz="2000" spc="-1" strike="noStrike">
                <a:solidFill>
                  <a:srgbClr val="000000"/>
                </a:solidFill>
                <a:uFill>
                  <a:solidFill>
                    <a:srgbClr val="ffffff"/>
                  </a:solidFill>
                </a:uFill>
                <a:latin typeface="Courier New"/>
                <a:ea typeface="ＭＳ Ｐゴシック"/>
              </a:rPr>
              <a:t>0;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if(D == node-</a:t>
            </a:r>
            <a:r>
              <a:rPr b="1" lang="en-IN" sz="2000" spc="-1" strike="noStrike">
                <a:solidFill>
                  <a:srgbClr val="000000"/>
                </a:solidFill>
                <a:uFill>
                  <a:solidFill>
                    <a:srgbClr val="ffffff"/>
                  </a:solidFill>
                </a:uFill>
                <a:latin typeface="Courier New"/>
                <a:ea typeface="ＭＳ Ｐゴシック"/>
              </a:rPr>
              <a:t>&gt;data)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1;</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if(D &lt; </a:t>
            </a:r>
            <a:r>
              <a:rPr b="1" lang="en-IN" sz="2000" spc="-1" strike="noStrike">
                <a:solidFill>
                  <a:srgbClr val="000000"/>
                </a:solidFill>
                <a:uFill>
                  <a:solidFill>
                    <a:srgbClr val="ffffff"/>
                  </a:solidFill>
                </a:uFill>
                <a:latin typeface="Courier New"/>
                <a:ea typeface="ＭＳ Ｐゴシック"/>
              </a:rPr>
              <a:t>node-&gt;data)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a:t>
            </a:r>
            <a:r>
              <a:rPr b="1" lang="en-IN" sz="2000" spc="-1" strike="noStrike">
                <a:solidFill>
                  <a:srgbClr val="000000"/>
                </a:solidFill>
                <a:uFill>
                  <a:solidFill>
                    <a:srgbClr val="ffffff"/>
                  </a:solidFill>
                </a:uFill>
                <a:latin typeface="Courier New"/>
                <a:ea typeface="ＭＳ Ｐゴシック"/>
              </a:rPr>
              <a:t>find(node-</a:t>
            </a:r>
            <a:r>
              <a:rPr b="1" lang="en-IN" sz="2000" spc="-1" strike="noStrike">
                <a:solidFill>
                  <a:srgbClr val="000000"/>
                </a:solidFill>
                <a:uFill>
                  <a:solidFill>
                    <a:srgbClr val="ffffff"/>
                  </a:solidFill>
                </a:uFill>
                <a:latin typeface="Courier New"/>
                <a:ea typeface="ＭＳ Ｐゴシック"/>
              </a:rPr>
              <a:t>&gt;left, 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a:t>
            </a:r>
            <a:r>
              <a:rPr b="1" lang="en-IN" sz="2000" spc="-1" strike="noStrike">
                <a:solidFill>
                  <a:srgbClr val="000000"/>
                </a:solidFill>
                <a:uFill>
                  <a:solidFill>
                    <a:srgbClr val="ffffff"/>
                  </a:solidFill>
                </a:uFill>
                <a:latin typeface="Courier New"/>
                <a:ea typeface="ＭＳ Ｐゴシック"/>
              </a:rPr>
              <a:t>find(node-</a:t>
            </a:r>
            <a:r>
              <a:rPr b="1" lang="en-IN" sz="2000" spc="-1" strike="noStrike">
                <a:solidFill>
                  <a:srgbClr val="000000"/>
                </a:solidFill>
                <a:uFill>
                  <a:solidFill>
                    <a:srgbClr val="ffffff"/>
                  </a:solidFill>
                </a:uFill>
                <a:latin typeface="Courier New"/>
                <a:ea typeface="ＭＳ Ｐゴシック"/>
              </a:rPr>
              <a:t>&gt;right, 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812"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C5B72908-18B6-412B-A23B-147BC1DB5CFF}"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13"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Finding data in an ordered tree</a:t>
            </a:r>
            <a:endParaRPr b="0" lang="en-IN" sz="1800" spc="-1" strike="noStrike">
              <a:solidFill>
                <a:srgbClr val="000000"/>
              </a:solidFill>
              <a:uFill>
                <a:solidFill>
                  <a:srgbClr val="ffffff"/>
                </a:solidFill>
              </a:uFill>
              <a:latin typeface="Arial"/>
            </a:endParaRPr>
          </a:p>
        </p:txBody>
      </p:sp>
      <p:sp>
        <p:nvSpPr>
          <p:cNvPr id="814" name="CustomShape 4"/>
          <p:cNvSpPr/>
          <p:nvPr/>
        </p:nvSpPr>
        <p:spPr>
          <a:xfrm>
            <a:off x="7544160" y="4724280"/>
            <a:ext cx="474480" cy="560520"/>
          </a:xfrm>
          <a:prstGeom prst="ellipse">
            <a:avLst/>
          </a:prstGeom>
          <a:solidFill>
            <a:schemeClr val="accent3">
              <a:lumMod val="75000"/>
            </a:schemeClr>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2</a:t>
            </a:r>
            <a:endParaRPr b="0" lang="en-IN" sz="1800" spc="-1" strike="noStrike">
              <a:solidFill>
                <a:srgbClr val="000000"/>
              </a:solidFill>
              <a:uFill>
                <a:solidFill>
                  <a:srgbClr val="ffffff"/>
                </a:solidFill>
              </a:uFill>
              <a:latin typeface="Arial"/>
            </a:endParaRPr>
          </a:p>
        </p:txBody>
      </p:sp>
      <p:sp>
        <p:nvSpPr>
          <p:cNvPr id="815" name="Line 5"/>
          <p:cNvSpPr/>
          <p:nvPr/>
        </p:nvSpPr>
        <p:spPr>
          <a:xfrm flipH="1">
            <a:off x="7400520" y="5204520"/>
            <a:ext cx="212760" cy="276120"/>
          </a:xfrm>
          <a:prstGeom prst="line">
            <a:avLst/>
          </a:prstGeom>
          <a:ln w="34920">
            <a:solidFill>
              <a:schemeClr val="tx1"/>
            </a:solidFill>
            <a:round/>
          </a:ln>
        </p:spPr>
        <p:style>
          <a:lnRef idx="0"/>
          <a:fillRef idx="0"/>
          <a:effectRef idx="0"/>
          <a:fontRef idx="minor"/>
        </p:style>
      </p:sp>
      <p:sp>
        <p:nvSpPr>
          <p:cNvPr id="816" name="Line 6"/>
          <p:cNvSpPr/>
          <p:nvPr/>
        </p:nvSpPr>
        <p:spPr>
          <a:xfrm>
            <a:off x="7949880" y="5204520"/>
            <a:ext cx="346320" cy="276120"/>
          </a:xfrm>
          <a:prstGeom prst="line">
            <a:avLst/>
          </a:prstGeom>
          <a:ln w="34920">
            <a:solidFill>
              <a:schemeClr val="tx1"/>
            </a:solidFill>
            <a:round/>
          </a:ln>
        </p:spPr>
        <p:style>
          <a:lnRef idx="0"/>
          <a:fillRef idx="0"/>
          <a:effectRef idx="0"/>
          <a:fontRef idx="minor"/>
        </p:style>
      </p:sp>
      <p:sp>
        <p:nvSpPr>
          <p:cNvPr id="817" name="CustomShape 7"/>
          <p:cNvSpPr/>
          <p:nvPr/>
        </p:nvSpPr>
        <p:spPr>
          <a:xfrm>
            <a:off x="7163280" y="548064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p:txBody>
      </p:sp>
      <p:sp>
        <p:nvSpPr>
          <p:cNvPr id="818" name="CustomShape 8"/>
          <p:cNvSpPr/>
          <p:nvPr/>
        </p:nvSpPr>
        <p:spPr>
          <a:xfrm>
            <a:off x="7776000" y="6288840"/>
            <a:ext cx="474480" cy="56052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819" name="CustomShape 9"/>
          <p:cNvSpPr/>
          <p:nvPr/>
        </p:nvSpPr>
        <p:spPr>
          <a:xfrm>
            <a:off x="8058600" y="548064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4</a:t>
            </a:r>
            <a:endParaRPr b="0" lang="en-IN" sz="1800" spc="-1" strike="noStrike">
              <a:solidFill>
                <a:srgbClr val="000000"/>
              </a:solidFill>
              <a:uFill>
                <a:solidFill>
                  <a:srgbClr val="ffffff"/>
                </a:solidFill>
              </a:uFill>
              <a:latin typeface="Arial"/>
            </a:endParaRPr>
          </a:p>
        </p:txBody>
      </p:sp>
      <p:sp>
        <p:nvSpPr>
          <p:cNvPr id="820" name="Line 10"/>
          <p:cNvSpPr/>
          <p:nvPr/>
        </p:nvSpPr>
        <p:spPr>
          <a:xfrm flipH="1">
            <a:off x="8013600" y="5960880"/>
            <a:ext cx="114120" cy="327600"/>
          </a:xfrm>
          <a:prstGeom prst="line">
            <a:avLst/>
          </a:prstGeom>
          <a:ln w="34920">
            <a:solidFill>
              <a:schemeClr val="tx1"/>
            </a:solidFill>
            <a:round/>
          </a:ln>
        </p:spPr>
        <p:style>
          <a:lnRef idx="0"/>
          <a:fillRef idx="0"/>
          <a:effectRef idx="0"/>
          <a:fontRef idx="minor"/>
        </p:style>
      </p:sp>
    </p:spTree>
  </p:cSld>
  <p:timing>
    <p:tnLst>
      <p:par>
        <p:cTn id="4093" dur="indefinite" restart="never" nodeType="tmRoot">
          <p:childTnLst>
            <p:seq>
              <p:cTn id="4094" dur="indefinite" nodeType="mainSeq">
                <p:childTnLst>
                  <p:par>
                    <p:cTn id="4095" fill="hold">
                      <p:stCondLst>
                        <p:cond delay="indefinite"/>
                      </p:stCondLst>
                      <p:childTnLst>
                        <p:par>
                          <p:cTn id="4096" fill="hold">
                            <p:stCondLst>
                              <p:cond delay="0"/>
                            </p:stCondLst>
                            <p:childTnLst>
                              <p:par>
                                <p:cTn id="4097" nodeType="clickEffect" fill="hold" presetClass="entr" presetID="1">
                                  <p:stCondLst>
                                    <p:cond delay="0"/>
                                  </p:stCondLst>
                                  <p:childTnLst>
                                    <p:set>
                                      <p:cBhvr>
                                        <p:cTn id="4098" dur="1" fill="hold">
                                          <p:stCondLst>
                                            <p:cond delay="0"/>
                                          </p:stCondLst>
                                        </p:cTn>
                                        <p:tgtEl>
                                          <p:spTgt spid="811">
                                            <p:txEl>
                                              <p:pRg st="1" end="64"/>
                                            </p:txEl>
                                          </p:spTgt>
                                        </p:tgtEl>
                                        <p:attrNameLst>
                                          <p:attrName>style.visibility</p:attrName>
                                        </p:attrNameLst>
                                      </p:cBhvr>
                                      <p:to>
                                        <p:strVal val="visible"/>
                                      </p:to>
                                    </p:set>
                                  </p:childTnLst>
                                </p:cTn>
                              </p:par>
                              <p:par>
                                <p:cTn id="4099" nodeType="withEffect" fill="hold" presetClass="entr" presetID="1">
                                  <p:stCondLst>
                                    <p:cond delay="0"/>
                                  </p:stCondLst>
                                  <p:childTnLst>
                                    <p:set>
                                      <p:cBhvr>
                                        <p:cTn id="4100" dur="1" fill="hold">
                                          <p:stCondLst>
                                            <p:cond delay="0"/>
                                          </p:stCondLst>
                                        </p:cTn>
                                        <p:tgtEl>
                                          <p:spTgt spid="811">
                                            <p:txEl>
                                              <p:pRg st="279" end="279"/>
                                            </p:txEl>
                                          </p:spTgt>
                                        </p:tgtEl>
                                        <p:attrNameLst>
                                          <p:attrName>style.visibility</p:attrName>
                                        </p:attrNameLst>
                                      </p:cBhvr>
                                      <p:to>
                                        <p:strVal val="visible"/>
                                      </p:to>
                                    </p:set>
                                  </p:childTnLst>
                                </p:cTn>
                              </p:par>
                              <p:par>
                                <p:cTn id="4101" nodeType="withEffect" fill="hold" presetClass="entr" presetID="1">
                                  <p:stCondLst>
                                    <p:cond delay="0"/>
                                  </p:stCondLst>
                                  <p:childTnLst>
                                    <p:set>
                                      <p:cBhvr>
                                        <p:cTn id="4102" dur="1" fill="hold">
                                          <p:stCondLst>
                                            <p:cond delay="0"/>
                                          </p:stCondLst>
                                        </p:cTn>
                                        <p:tgtEl>
                                          <p:spTgt spid="811">
                                            <p:txEl>
                                              <p:pRg st="279" end="279"/>
                                            </p:txEl>
                                          </p:spTgt>
                                        </p:tgtEl>
                                        <p:attrNameLst>
                                          <p:attrName>style.visibility</p:attrName>
                                        </p:attrNameLst>
                                      </p:cBhvr>
                                      <p:to>
                                        <p:strVal val="visible"/>
                                      </p:to>
                                    </p:set>
                                  </p:childTnLst>
                                </p:cTn>
                              </p:par>
                            </p:childTnLst>
                          </p:cTn>
                        </p:par>
                      </p:childTnLst>
                    </p:cTn>
                  </p:par>
                  <p:par>
                    <p:cTn id="4103" fill="hold">
                      <p:stCondLst>
                        <p:cond delay="indefinite"/>
                      </p:stCondLst>
                      <p:childTnLst>
                        <p:par>
                          <p:cTn id="4104" fill="hold">
                            <p:stCondLst>
                              <p:cond delay="0"/>
                            </p:stCondLst>
                            <p:childTnLst>
                              <p:par>
                                <p:cTn id="4105" nodeType="clickEffect" fill="hold" presetClass="entr" presetID="1">
                                  <p:stCondLst>
                                    <p:cond delay="0"/>
                                  </p:stCondLst>
                                  <p:childTnLst>
                                    <p:set>
                                      <p:cBhvr>
                                        <p:cTn id="4106" dur="1" fill="hold">
                                          <p:stCondLst>
                                            <p:cond delay="0"/>
                                          </p:stCondLst>
                                        </p:cTn>
                                        <p:tgtEl>
                                          <p:spTgt spid="811">
                                            <p:txEl>
                                              <p:pRg st="279" end="279"/>
                                            </p:txEl>
                                          </p:spTgt>
                                        </p:tgtEl>
                                        <p:attrNameLst>
                                          <p:attrName>style.visibility</p:attrName>
                                        </p:attrNameLst>
                                      </p:cBhvr>
                                      <p:to>
                                        <p:strVal val="visible"/>
                                      </p:to>
                                    </p:set>
                                  </p:childTnLst>
                                </p:cTn>
                              </p:par>
                            </p:childTnLst>
                          </p:cTn>
                        </p:par>
                      </p:childTnLst>
                    </p:cTn>
                  </p:par>
                  <p:par>
                    <p:cTn id="4107" fill="hold">
                      <p:stCondLst>
                        <p:cond delay="indefinite"/>
                      </p:stCondLst>
                      <p:childTnLst>
                        <p:par>
                          <p:cTn id="4108" fill="hold">
                            <p:stCondLst>
                              <p:cond delay="0"/>
                            </p:stCondLst>
                            <p:childTnLst>
                              <p:par>
                                <p:cTn id="4109" nodeType="clickEffect" fill="hold" presetClass="entr" presetID="1">
                                  <p:stCondLst>
                                    <p:cond delay="0"/>
                                  </p:stCondLst>
                                  <p:childTnLst>
                                    <p:set>
                                      <p:cBhvr>
                                        <p:cTn id="4110" dur="1" fill="hold">
                                          <p:stCondLst>
                                            <p:cond delay="0"/>
                                          </p:stCondLst>
                                        </p:cTn>
                                        <p:tgtEl>
                                          <p:spTgt spid="811">
                                            <p:txEl>
                                              <p:pRg st="279" end="279"/>
                                            </p:txEl>
                                          </p:spTgt>
                                        </p:tgtEl>
                                        <p:attrNameLst>
                                          <p:attrName>style.visibility</p:attrName>
                                        </p:attrNameLst>
                                      </p:cBhvr>
                                      <p:to>
                                        <p:strVal val="visible"/>
                                      </p:to>
                                    </p:set>
                                  </p:childTnLst>
                                </p:cTn>
                              </p:par>
                              <p:par>
                                <p:cTn id="4111" nodeType="withEffect" fill="hold" presetClass="entr" presetID="1">
                                  <p:stCondLst>
                                    <p:cond delay="0"/>
                                  </p:stCondLst>
                                  <p:childTnLst>
                                    <p:set>
                                      <p:cBhvr>
                                        <p:cTn id="4112" dur="1" fill="hold">
                                          <p:stCondLst>
                                            <p:cond delay="0"/>
                                          </p:stCondLst>
                                        </p:cTn>
                                        <p:tgtEl>
                                          <p:spTgt spid="811">
                                            <p:txEl>
                                              <p:pRg st="279" end="279"/>
                                            </p:txEl>
                                          </p:spTgt>
                                        </p:tgtEl>
                                        <p:attrNameLst>
                                          <p:attrName>style.visibility</p:attrName>
                                        </p:attrNameLst>
                                      </p:cBhvr>
                                      <p:to>
                                        <p:strVal val="visible"/>
                                      </p:to>
                                    </p:set>
                                  </p:childTnLst>
                                </p:cTn>
                              </p:par>
                              <p:par>
                                <p:cTn id="4113" nodeType="withEffect" fill="hold" presetClass="entr" presetID="1">
                                  <p:stCondLst>
                                    <p:cond delay="0"/>
                                  </p:stCondLst>
                                  <p:childTnLst>
                                    <p:set>
                                      <p:cBhvr>
                                        <p:cTn id="4114" dur="1" fill="hold">
                                          <p:stCondLst>
                                            <p:cond delay="0"/>
                                          </p:stCondLst>
                                        </p:cTn>
                                        <p:tgtEl>
                                          <p:spTgt spid="811">
                                            <p:txEl>
                                              <p:pRg st="279" end="279"/>
                                            </p:txEl>
                                          </p:spTgt>
                                        </p:tgtEl>
                                        <p:attrNameLst>
                                          <p:attrName>style.visibility</p:attrName>
                                        </p:attrNameLst>
                                      </p:cBhvr>
                                      <p:to>
                                        <p:strVal val="visible"/>
                                      </p:to>
                                    </p:set>
                                  </p:childTnLst>
                                </p:cTn>
                              </p:par>
                              <p:par>
                                <p:cTn id="4115" nodeType="withEffect" fill="hold" presetClass="entr" presetID="1">
                                  <p:stCondLst>
                                    <p:cond delay="0"/>
                                  </p:stCondLst>
                                  <p:childTnLst>
                                    <p:set>
                                      <p:cBhvr>
                                        <p:cTn id="4116" dur="1" fill="hold">
                                          <p:stCondLst>
                                            <p:cond delay="0"/>
                                          </p:stCondLst>
                                        </p:cTn>
                                        <p:tgtEl>
                                          <p:spTgt spid="811">
                                            <p:txEl>
                                              <p:pRg st="279" end="279"/>
                                            </p:txEl>
                                          </p:spTgt>
                                        </p:tgtEl>
                                        <p:attrNameLst>
                                          <p:attrName>style.visibility</p:attrName>
                                        </p:attrNameLst>
                                      </p:cBhvr>
                                      <p:to>
                                        <p:strVal val="visible"/>
                                      </p:to>
                                    </p:set>
                                  </p:childTnLst>
                                </p:cTn>
                              </p:par>
                            </p:childTnLst>
                          </p:cTn>
                        </p:par>
                      </p:childTnLst>
                    </p:cTn>
                  </p:par>
                  <p:par>
                    <p:cTn id="4117" fill="hold">
                      <p:stCondLst>
                        <p:cond delay="indefinite"/>
                      </p:stCondLst>
                      <p:childTnLst>
                        <p:par>
                          <p:cTn id="4118" fill="hold">
                            <p:stCondLst>
                              <p:cond delay="0"/>
                            </p:stCondLst>
                            <p:childTnLst>
                              <p:par>
                                <p:cTn id="4119" nodeType="clickEffect" fill="hold" presetClass="entr" presetID="1">
                                  <p:stCondLst>
                                    <p:cond delay="0"/>
                                  </p:stCondLst>
                                  <p:childTnLst>
                                    <p:set>
                                      <p:cBhvr>
                                        <p:cTn id="4120" dur="1" fill="hold">
                                          <p:stCondLst>
                                            <p:cond delay="0"/>
                                          </p:stCondLst>
                                        </p:cTn>
                                        <p:tgtEl>
                                          <p:spTgt spid="811">
                                            <p:txEl>
                                              <p:pRg st="279" end="279"/>
                                            </p:txEl>
                                          </p:spTgt>
                                        </p:tgtEl>
                                        <p:attrNameLst>
                                          <p:attrName>style.visibility</p:attrName>
                                        </p:attrNameLst>
                                      </p:cBhvr>
                                      <p:to>
                                        <p:strVal val="visible"/>
                                      </p:to>
                                    </p:set>
                                  </p:childTnLst>
                                </p:cTn>
                              </p:par>
                            </p:childTnLst>
                          </p:cTn>
                        </p:par>
                      </p:childTnLst>
                    </p:cTn>
                  </p:par>
                  <p:par>
                    <p:cTn id="4121" fill="hold">
                      <p:stCondLst>
                        <p:cond delay="indefinite"/>
                      </p:stCondLst>
                      <p:childTnLst>
                        <p:par>
                          <p:cTn id="4122" fill="hold">
                            <p:stCondLst>
                              <p:cond delay="0"/>
                            </p:stCondLst>
                            <p:childTnLst>
                              <p:par>
                                <p:cTn id="4123" nodeType="clickEffect" fill="hold" presetClass="entr" presetID="1">
                                  <p:stCondLst>
                                    <p:cond delay="0"/>
                                  </p:stCondLst>
                                  <p:childTnLst>
                                    <p:set>
                                      <p:cBhvr>
                                        <p:cTn id="4124" dur="1" fill="hold">
                                          <p:stCondLst>
                                            <p:cond delay="0"/>
                                          </p:stCondLst>
                                        </p:cTn>
                                        <p:tgtEl>
                                          <p:spTgt spid="811">
                                            <p:txEl>
                                              <p:pRg st="279" end="279"/>
                                            </p:txEl>
                                          </p:spTgt>
                                        </p:tgtEl>
                                        <p:attrNameLst>
                                          <p:attrName>style.visibility</p:attrName>
                                        </p:attrNameLst>
                                      </p:cBhvr>
                                      <p:to>
                                        <p:strVal val="visible"/>
                                      </p:to>
                                    </p:set>
                                  </p:childTnLst>
                                </p:cTn>
                              </p:par>
                            </p:childTnLst>
                          </p:cTn>
                        </p:par>
                      </p:childTnLst>
                    </p:cTn>
                  </p:par>
                  <p:par>
                    <p:cTn id="4125" fill="hold">
                      <p:stCondLst>
                        <p:cond delay="indefinite"/>
                      </p:stCondLst>
                      <p:childTnLst>
                        <p:par>
                          <p:cTn id="4126" fill="hold">
                            <p:stCondLst>
                              <p:cond delay="0"/>
                            </p:stCondLst>
                            <p:childTnLst>
                              <p:par>
                                <p:cTn id="4127" nodeType="clickEffect" fill="hold" presetClass="entr" presetID="1">
                                  <p:stCondLst>
                                    <p:cond delay="0"/>
                                  </p:stCondLst>
                                  <p:childTnLst>
                                    <p:set>
                                      <p:cBhvr>
                                        <p:cTn id="4128" dur="1" fill="hold">
                                          <p:stCondLst>
                                            <p:cond delay="0"/>
                                          </p:stCondLst>
                                        </p:cTn>
                                        <p:tgtEl>
                                          <p:spTgt spid="811">
                                            <p:txEl>
                                              <p:pRg st="279" end="27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r </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d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e </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 </a:t>
            </a:r>
            <a:r>
              <a:rPr b="0" lang="en-IN" sz="2000" spc="-1" strike="noStrike">
                <a:solidFill>
                  <a:srgbClr val="000000"/>
                </a:solidFill>
                <a:uFill>
                  <a:solidFill>
                    <a:srgbClr val="ffffff"/>
                  </a:solidFill>
                </a:uFill>
                <a:latin typeface="Trebuchet MS"/>
                <a:ea typeface="ＭＳ Ｐゴシック"/>
              </a:rPr>
              <a:t>s</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 </a:t>
            </a:r>
            <a:r>
              <a:rPr b="0" lang="en-IN" sz="2000" spc="-1" strike="noStrike">
                <a:solidFill>
                  <a:srgbClr val="000000"/>
                </a:solidFill>
                <a:uFill>
                  <a:solidFill>
                    <a:srgbClr val="ffffff"/>
                  </a:solidFill>
                </a:uFill>
                <a:latin typeface="Trebuchet MS"/>
                <a:ea typeface="ＭＳ Ｐゴシック"/>
              </a:rPr>
              <a:t>w</a:t>
            </a:r>
            <a:r>
              <a:rPr b="0" lang="en-IN" sz="2000" spc="-1" strike="noStrike">
                <a:solidFill>
                  <a:srgbClr val="000000"/>
                </a:solidFill>
                <a:uFill>
                  <a:solidFill>
                    <a:srgbClr val="ffffff"/>
                  </a:solidFill>
                </a:uFill>
                <a:latin typeface="Trebuchet MS"/>
                <a:ea typeface="ＭＳ Ｐゴシック"/>
              </a:rPr>
              <a:t>il</a:t>
            </a:r>
            <a:r>
              <a:rPr b="0" lang="en-IN" sz="2000" spc="-1" strike="noStrike">
                <a:solidFill>
                  <a:srgbClr val="000000"/>
                </a:solidFill>
                <a:uFill>
                  <a:solidFill>
                    <a:srgbClr val="ffffff"/>
                  </a:solidFill>
                </a:uFill>
                <a:latin typeface="Trebuchet MS"/>
                <a:ea typeface="ＭＳ Ｐゴシック"/>
              </a:rPr>
              <a:t>l </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t </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t </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li</a:t>
            </a:r>
            <a:r>
              <a:rPr b="0"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e </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a</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m</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f</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o</a:t>
            </a:r>
            <a:r>
              <a:rPr b="0" lang="en-IN" sz="2000" spc="-1" strike="noStrike">
                <a:solidFill>
                  <a:srgbClr val="000000"/>
                </a:solidFill>
                <a:uFill>
                  <a:solidFill>
                    <a:srgbClr val="ffffff"/>
                  </a:solidFill>
                </a:uFill>
                <a:latin typeface="Trebuchet MS"/>
                <a:ea typeface="ＭＳ Ｐゴシック"/>
              </a:rPr>
              <a:t>w</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u</a:t>
            </a:r>
            <a:r>
              <a:rPr b="0" lang="en-IN" sz="2000" spc="-1" strike="noStrike">
                <a:solidFill>
                  <a:srgbClr val="000000"/>
                </a:solidFill>
                <a:uFill>
                  <a:solidFill>
                    <a:srgbClr val="ffffff"/>
                  </a:solidFill>
                </a:uFill>
                <a:latin typeface="Trebuchet MS"/>
                <a:ea typeface="ＭＳ Ｐゴシック"/>
              </a:rPr>
              <a:t>p</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tNo</a:t>
            </a:r>
            <a:r>
              <a:rPr b="1" lang="en-IN" sz="2000" spc="-1" strike="noStrike">
                <a:solidFill>
                  <a:srgbClr val="000000"/>
                </a:solidFill>
                <a:uFill>
                  <a:solidFill>
                    <a:srgbClr val="ffffff"/>
                  </a:solidFill>
                </a:uFill>
                <a:latin typeface="Courier New"/>
                <a:ea typeface="ＭＳ Ｐゴシック"/>
              </a:rPr>
              <a:t>de </a:t>
            </a:r>
            <a:r>
              <a:rPr b="1" lang="en-IN" sz="2000" spc="-1" strike="noStrike">
                <a:solidFill>
                  <a:srgbClr val="000000"/>
                </a:solidFill>
                <a:uFill>
                  <a:solidFill>
                    <a:srgbClr val="ffffff"/>
                  </a:solidFill>
                </a:uFill>
                <a:latin typeface="Courier New"/>
                <a:ea typeface="ＭＳ Ｐゴシック"/>
              </a:rPr>
              <a:t>*in</a:t>
            </a:r>
            <a:r>
              <a:rPr b="1" lang="en-IN" sz="2000" spc="-1" strike="noStrike">
                <a:solidFill>
                  <a:srgbClr val="000000"/>
                </a:solidFill>
                <a:uFill>
                  <a:solidFill>
                    <a:srgbClr val="ffffff"/>
                  </a:solidFill>
                </a:uFill>
                <a:latin typeface="Courier New"/>
                <a:ea typeface="ＭＳ Ｐゴシック"/>
              </a:rPr>
              <a:t>ser</a:t>
            </a:r>
            <a:r>
              <a:rPr b="1" lang="en-IN" sz="2000" spc="-1" strike="noStrike">
                <a:solidFill>
                  <a:srgbClr val="000000"/>
                </a:solidFill>
                <a:uFill>
                  <a:solidFill>
                    <a:srgbClr val="ffffff"/>
                  </a:solidFill>
                </a:uFill>
                <a:latin typeface="Courier New"/>
                <a:ea typeface="ＭＳ Ｐゴシック"/>
              </a:rPr>
              <a:t>t(t</a:t>
            </a:r>
            <a:r>
              <a:rPr b="1" lang="en-IN" sz="2000" spc="-1" strike="noStrike">
                <a:solidFill>
                  <a:srgbClr val="000000"/>
                </a:solidFill>
                <a:uFill>
                  <a:solidFill>
                    <a:srgbClr val="ffffff"/>
                  </a:solidFill>
                </a:uFill>
                <a:latin typeface="Courier New"/>
                <a:ea typeface="ＭＳ Ｐゴシック"/>
              </a:rPr>
              <a:t>Nod</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 </a:t>
            </a:r>
            <a:r>
              <a:rPr b="1" lang="en-IN" sz="2000" spc="-1" strike="noStrike">
                <a:solidFill>
                  <a:srgbClr val="000000"/>
                </a:solidFill>
                <a:uFill>
                  <a:solidFill>
                    <a:srgbClr val="ffffff"/>
                  </a:solidFill>
                </a:uFill>
                <a:latin typeface="Courier New"/>
                <a:ea typeface="ＭＳ Ｐゴシック"/>
              </a:rPr>
              <a:t>int </a:t>
            </a:r>
            <a:r>
              <a:rPr b="1" lang="en-IN" sz="2000" spc="-1" strike="noStrike">
                <a:solidFill>
                  <a:srgbClr val="000000"/>
                </a:solidFill>
                <a:uFill>
                  <a:solidFill>
                    <a:srgbClr val="ffffff"/>
                  </a:solidFill>
                </a:uFill>
                <a:latin typeface="Courier New"/>
                <a:ea typeface="ＭＳ Ｐゴシック"/>
              </a:rPr>
              <a:t>D)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t>
            </a:r>
            <a:r>
              <a:rPr b="1" lang="en-IN" sz="2000" spc="-1" strike="noStrike">
                <a:solidFill>
                  <a:srgbClr val="000000"/>
                </a:solidFill>
                <a:uFill>
                  <a:solidFill>
                    <a:srgbClr val="ffffff"/>
                  </a:solidFill>
                </a:uFill>
                <a:latin typeface="Courier New"/>
                <a:ea typeface="ＭＳ Ｐゴシック"/>
              </a:rPr>
              <a:t>nod</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NUL</a:t>
            </a:r>
            <a:r>
              <a:rPr b="1" lang="en-IN" sz="2000" spc="-1" strike="noStrike">
                <a:solidFill>
                  <a:srgbClr val="000000"/>
                </a:solidFill>
                <a:uFill>
                  <a:solidFill>
                    <a:srgbClr val="ffffff"/>
                  </a:solidFill>
                </a:uFill>
                <a:latin typeface="Courier New"/>
                <a:ea typeface="ＭＳ Ｐゴシック"/>
              </a:rPr>
              <a:t>L)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a:t>
            </a:r>
            <a:r>
              <a:rPr b="1" lang="en-IN" sz="2000" spc="-1" strike="noStrike">
                <a:solidFill>
                  <a:srgbClr val="000000"/>
                </a:solidFill>
                <a:uFill>
                  <a:solidFill>
                    <a:srgbClr val="ffffff"/>
                  </a:solidFill>
                </a:uFill>
                <a:latin typeface="Courier New"/>
                <a:ea typeface="ＭＳ Ｐゴシック"/>
              </a:rPr>
              <a:t>urn </a:t>
            </a:r>
            <a:r>
              <a:rPr b="1" lang="en-IN" sz="2000" spc="-1" strike="noStrike">
                <a:solidFill>
                  <a:srgbClr val="000000"/>
                </a:solidFill>
                <a:uFill>
                  <a:solidFill>
                    <a:srgbClr val="ffffff"/>
                  </a:solidFill>
                </a:uFill>
                <a:latin typeface="Courier New"/>
                <a:ea typeface="ＭＳ Ｐゴシック"/>
              </a:rPr>
              <a:t>mak</a:t>
            </a:r>
            <a:r>
              <a:rPr b="1" lang="en-IN" sz="2000" spc="-1" strike="noStrike">
                <a:solidFill>
                  <a:srgbClr val="000000"/>
                </a:solidFill>
                <a:uFill>
                  <a:solidFill>
                    <a:srgbClr val="ffffff"/>
                  </a:solidFill>
                </a:uFill>
                <a:latin typeface="Courier New"/>
                <a:ea typeface="ＭＳ Ｐゴシック"/>
              </a:rPr>
              <a:t>eNo</a:t>
            </a:r>
            <a:r>
              <a:rPr b="1" lang="en-IN" sz="2000" spc="-1" strike="noStrike">
                <a:solidFill>
                  <a:srgbClr val="000000"/>
                </a:solidFill>
                <a:uFill>
                  <a:solidFill>
                    <a:srgbClr val="ffffff"/>
                  </a:solidFill>
                </a:uFill>
                <a:latin typeface="Courier New"/>
                <a:ea typeface="ＭＳ Ｐゴシック"/>
              </a:rPr>
              <a:t>de(</a:t>
            </a:r>
            <a:r>
              <a:rPr b="1" lang="en-IN" sz="2000" spc="-1" strike="noStrike">
                <a:solidFill>
                  <a:srgbClr val="000000"/>
                </a:solidFill>
                <a:uFill>
                  <a:solidFill>
                    <a:srgbClr val="ffffff"/>
                  </a:solidFill>
                </a:uFill>
                <a:latin typeface="Courier New"/>
                <a:ea typeface="ＭＳ Ｐゴシック"/>
              </a:rPr>
              <a:t>D, </a:t>
            </a:r>
            <a:r>
              <a:rPr b="1" lang="en-IN" sz="2000" spc="-1" strike="noStrike">
                <a:solidFill>
                  <a:srgbClr val="000000"/>
                </a:solidFill>
                <a:uFill>
                  <a:solidFill>
                    <a:srgbClr val="ffffff"/>
                  </a:solidFill>
                </a:uFill>
                <a:latin typeface="Courier New"/>
                <a:ea typeface="ＭＳ Ｐゴシック"/>
              </a:rPr>
              <a:t>NUL</a:t>
            </a:r>
            <a:r>
              <a:rPr b="1" lang="en-IN" sz="2000" spc="-1" strike="noStrike">
                <a:solidFill>
                  <a:srgbClr val="000000"/>
                </a:solidFill>
                <a:uFill>
                  <a:solidFill>
                    <a:srgbClr val="ffffff"/>
                  </a:solidFill>
                </a:uFill>
                <a:latin typeface="Courier New"/>
                <a:ea typeface="ＭＳ Ｐゴシック"/>
              </a:rPr>
              <a:t>L, </a:t>
            </a:r>
            <a:r>
              <a:rPr b="1" lang="en-IN" sz="2000" spc="-1" strike="noStrike">
                <a:solidFill>
                  <a:srgbClr val="000000"/>
                </a:solidFill>
                <a:uFill>
                  <a:solidFill>
                    <a:srgbClr val="ffffff"/>
                  </a:solidFill>
                </a:uFill>
                <a:latin typeface="Courier New"/>
                <a:ea typeface="ＭＳ Ｐゴシック"/>
              </a:rPr>
              <a:t>NUL</a:t>
            </a:r>
            <a:r>
              <a:rPr b="1" lang="en-IN" sz="2000" spc="-1" strike="noStrike">
                <a:solidFill>
                  <a:srgbClr val="000000"/>
                </a:solidFill>
                <a:uFill>
                  <a:solidFill>
                    <a:srgbClr val="ffffff"/>
                  </a:solidFill>
                </a:uFill>
                <a:latin typeface="Courier New"/>
                <a:ea typeface="ＭＳ Ｐゴシック"/>
              </a:rPr>
              <a:t>L);</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a:t>
            </a:r>
            <a:r>
              <a:rPr b="1" lang="en-IN" sz="2000" spc="-1" strike="noStrike">
                <a:solidFill>
                  <a:srgbClr val="000000"/>
                </a:solidFill>
                <a:uFill>
                  <a:solidFill>
                    <a:srgbClr val="ffffff"/>
                  </a:solidFill>
                </a:uFill>
                <a:latin typeface="Courier New"/>
                <a:ea typeface="ＭＳ Ｐゴシック"/>
              </a:rPr>
              <a:t>D &lt; </a:t>
            </a:r>
            <a:r>
              <a:rPr b="1" lang="en-IN" sz="2000" spc="-1" strike="noStrike">
                <a:solidFill>
                  <a:srgbClr val="000000"/>
                </a:solidFill>
                <a:uFill>
                  <a:solidFill>
                    <a:srgbClr val="ffffff"/>
                  </a:solidFill>
                </a:uFill>
                <a:latin typeface="Courier New"/>
                <a:ea typeface="ＭＳ Ｐゴシック"/>
              </a:rPr>
              <a:t>nod</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&gt;da</a:t>
            </a:r>
            <a:r>
              <a:rPr b="1" lang="en-IN" sz="2000" spc="-1" strike="noStrike">
                <a:solidFill>
                  <a:srgbClr val="000000"/>
                </a:solidFill>
                <a:uFill>
                  <a:solidFill>
                    <a:srgbClr val="ffffff"/>
                  </a:solidFill>
                </a:uFill>
                <a:latin typeface="Courier New"/>
                <a:ea typeface="ＭＳ Ｐゴシック"/>
              </a:rPr>
              <a:t>ta)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&gt;le</a:t>
            </a:r>
            <a:r>
              <a:rPr b="1" lang="en-IN" sz="2000" spc="-1" strike="noStrike">
                <a:solidFill>
                  <a:srgbClr val="000000"/>
                </a:solidFill>
                <a:uFill>
                  <a:solidFill>
                    <a:srgbClr val="ffffff"/>
                  </a:solidFill>
                </a:uFill>
                <a:latin typeface="Courier New"/>
                <a:ea typeface="ＭＳ Ｐゴシック"/>
              </a:rPr>
              <a:t>ft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ins</a:t>
            </a:r>
            <a:r>
              <a:rPr b="1" lang="en-IN" sz="2000" spc="-1" strike="noStrike">
                <a:solidFill>
                  <a:srgbClr val="000000"/>
                </a:solidFill>
                <a:uFill>
                  <a:solidFill>
                    <a:srgbClr val="ffffff"/>
                  </a:solidFill>
                </a:uFill>
                <a:latin typeface="Courier New"/>
                <a:ea typeface="ＭＳ Ｐゴシック"/>
              </a:rPr>
              <a:t>ert</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a:t>
            </a:r>
            <a:r>
              <a:rPr b="1" lang="en-IN" sz="2000" spc="-1" strike="noStrike">
                <a:solidFill>
                  <a:srgbClr val="000000"/>
                </a:solidFill>
                <a:uFill>
                  <a:solidFill>
                    <a:srgbClr val="ffffff"/>
                  </a:solidFill>
                </a:uFill>
                <a:latin typeface="Courier New"/>
                <a:ea typeface="ＭＳ Ｐゴシック"/>
              </a:rPr>
              <a:t>&gt;le</a:t>
            </a:r>
            <a:r>
              <a:rPr b="1" lang="en-IN" sz="2000" spc="-1" strike="noStrike">
                <a:solidFill>
                  <a:srgbClr val="000000"/>
                </a:solidFill>
                <a:uFill>
                  <a:solidFill>
                    <a:srgbClr val="ffffff"/>
                  </a:solidFill>
                </a:uFill>
                <a:latin typeface="Courier New"/>
                <a:ea typeface="ＭＳ Ｐゴシック"/>
              </a:rPr>
              <a:t>ft, </a:t>
            </a:r>
            <a:r>
              <a:rPr b="1" lang="en-IN" sz="2000" spc="-1" strike="noStrike">
                <a:solidFill>
                  <a:srgbClr val="000000"/>
                </a:solidFill>
                <a:uFill>
                  <a:solidFill>
                    <a:srgbClr val="ffffff"/>
                  </a:solidFill>
                </a:uFill>
                <a:latin typeface="Courier New"/>
                <a:ea typeface="ＭＳ Ｐゴシック"/>
              </a:rPr>
              <a:t>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els</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if(</a:t>
            </a:r>
            <a:r>
              <a:rPr b="1" lang="en-IN" sz="2000" spc="-1" strike="noStrike">
                <a:solidFill>
                  <a:srgbClr val="000000"/>
                </a:solidFill>
                <a:uFill>
                  <a:solidFill>
                    <a:srgbClr val="ffffff"/>
                  </a:solidFill>
                </a:uFill>
                <a:latin typeface="Courier New"/>
                <a:ea typeface="ＭＳ Ｐゴシック"/>
              </a:rPr>
              <a:t>D &gt; </a:t>
            </a:r>
            <a:r>
              <a:rPr b="1" lang="en-IN" sz="2000" spc="-1" strike="noStrike">
                <a:solidFill>
                  <a:srgbClr val="000000"/>
                </a:solidFill>
                <a:uFill>
                  <a:solidFill>
                    <a:srgbClr val="ffffff"/>
                  </a:solidFill>
                </a:uFill>
                <a:latin typeface="Courier New"/>
                <a:ea typeface="ＭＳ Ｐゴシック"/>
              </a:rPr>
              <a:t>nod</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&gt;da</a:t>
            </a:r>
            <a:r>
              <a:rPr b="1" lang="en-IN" sz="2000" spc="-1" strike="noStrike">
                <a:solidFill>
                  <a:srgbClr val="000000"/>
                </a:solidFill>
                <a:uFill>
                  <a:solidFill>
                    <a:srgbClr val="ffffff"/>
                  </a:solidFill>
                </a:uFill>
                <a:latin typeface="Courier New"/>
                <a:ea typeface="ＭＳ Ｐゴシック"/>
              </a:rPr>
              <a:t>ta)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a:t>
            </a:r>
            <a:r>
              <a:rPr b="1" lang="en-IN" sz="2000" spc="-1" strike="noStrike">
                <a:solidFill>
                  <a:srgbClr val="000000"/>
                </a:solidFill>
                <a:uFill>
                  <a:solidFill>
                    <a:srgbClr val="ffffff"/>
                  </a:solidFill>
                </a:uFill>
                <a:latin typeface="Courier New"/>
                <a:ea typeface="ＭＳ Ｐゴシック"/>
              </a:rPr>
              <a:t>e-</a:t>
            </a:r>
            <a:r>
              <a:rPr b="1" lang="en-IN" sz="2000" spc="-1" strike="noStrike">
                <a:solidFill>
                  <a:srgbClr val="000000"/>
                </a:solidFill>
                <a:uFill>
                  <a:solidFill>
                    <a:srgbClr val="ffffff"/>
                  </a:solidFill>
                </a:uFill>
                <a:latin typeface="Courier New"/>
                <a:ea typeface="ＭＳ Ｐゴシック"/>
              </a:rPr>
              <a:t>&gt;ri</a:t>
            </a:r>
            <a:r>
              <a:rPr b="1" lang="en-IN" sz="2000" spc="-1" strike="noStrike">
                <a:solidFill>
                  <a:srgbClr val="000000"/>
                </a:solidFill>
                <a:uFill>
                  <a:solidFill>
                    <a:srgbClr val="ffffff"/>
                  </a:solidFill>
                </a:uFill>
                <a:latin typeface="Courier New"/>
                <a:ea typeface="ＭＳ Ｐゴシック"/>
              </a:rPr>
              <a:t>ght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ins</a:t>
            </a:r>
            <a:r>
              <a:rPr b="1" lang="en-IN" sz="2000" spc="-1" strike="noStrike">
                <a:solidFill>
                  <a:srgbClr val="000000"/>
                </a:solidFill>
                <a:uFill>
                  <a:solidFill>
                    <a:srgbClr val="ffffff"/>
                  </a:solidFill>
                </a:uFill>
                <a:latin typeface="Courier New"/>
                <a:ea typeface="ＭＳ Ｐゴシック"/>
              </a:rPr>
              <a:t>ert</a:t>
            </a:r>
            <a:r>
              <a:rPr b="1" lang="en-IN" sz="2000" spc="-1" strike="noStrike">
                <a:solidFill>
                  <a:srgbClr val="000000"/>
                </a:solidFill>
                <a:uFill>
                  <a:solidFill>
                    <a:srgbClr val="ffffff"/>
                  </a:solidFill>
                </a:uFill>
                <a:latin typeface="Courier New"/>
                <a:ea typeface="ＭＳ Ｐゴシック"/>
              </a:rPr>
              <a:t>(no</a:t>
            </a:r>
            <a:r>
              <a:rPr b="1" lang="en-IN" sz="2000" spc="-1" strike="noStrike">
                <a:solidFill>
                  <a:srgbClr val="000000"/>
                </a:solidFill>
                <a:uFill>
                  <a:solidFill>
                    <a:srgbClr val="ffffff"/>
                  </a:solidFill>
                </a:uFill>
                <a:latin typeface="Courier New"/>
                <a:ea typeface="ＭＳ Ｐゴシック"/>
              </a:rPr>
              <a:t>de-</a:t>
            </a:r>
            <a:r>
              <a:rPr b="1" lang="en-IN" sz="2000" spc="-1" strike="noStrike">
                <a:solidFill>
                  <a:srgbClr val="000000"/>
                </a:solidFill>
                <a:uFill>
                  <a:solidFill>
                    <a:srgbClr val="ffffff"/>
                  </a:solidFill>
                </a:uFill>
                <a:latin typeface="Courier New"/>
                <a:ea typeface="ＭＳ Ｐゴシック"/>
              </a:rPr>
              <a:t>&gt;ri</a:t>
            </a:r>
            <a:r>
              <a:rPr b="1" lang="en-IN" sz="2000" spc="-1" strike="noStrike">
                <a:solidFill>
                  <a:srgbClr val="000000"/>
                </a:solidFill>
                <a:uFill>
                  <a:solidFill>
                    <a:srgbClr val="ffffff"/>
                  </a:solidFill>
                </a:uFill>
                <a:latin typeface="Courier New"/>
                <a:ea typeface="ＭＳ Ｐゴシック"/>
              </a:rPr>
              <a:t>ght</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a:t>
            </a:r>
            <a:r>
              <a:rPr b="1" lang="en-IN" sz="2000" spc="-1" strike="noStrike">
                <a:solidFill>
                  <a:srgbClr val="000000"/>
                </a:solidFill>
                <a:uFill>
                  <a:solidFill>
                    <a:srgbClr val="ffffff"/>
                  </a:solidFill>
                </a:uFill>
                <a:latin typeface="Courier New"/>
                <a:ea typeface="ＭＳ Ｐゴシック"/>
              </a:rPr>
              <a:t>urn </a:t>
            </a:r>
            <a:r>
              <a:rPr b="1" lang="en-IN" sz="2000" spc="-1" strike="noStrike">
                <a:solidFill>
                  <a:srgbClr val="000000"/>
                </a:solidFill>
                <a:uFill>
                  <a:solidFill>
                    <a:srgbClr val="ffffff"/>
                  </a:solidFill>
                </a:uFill>
                <a:latin typeface="Courier New"/>
                <a:ea typeface="ＭＳ Ｐゴシック"/>
              </a:rPr>
              <a:t>nod</a:t>
            </a:r>
            <a:r>
              <a:rPr b="1" lang="en-IN" sz="2000" spc="-1" strike="noStrike">
                <a:solidFill>
                  <a:srgbClr val="000000"/>
                </a:solidFill>
                <a:uFill>
                  <a:solidFill>
                    <a:srgbClr val="ffffff"/>
                  </a:solidFill>
                </a:uFill>
                <a:latin typeface="Courier New"/>
                <a:ea typeface="ＭＳ Ｐゴシック"/>
              </a:rPr>
              <a:t>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822"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D81C75C8-6EE5-486F-AECD-2F04877B70D8}"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23"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Inserting data into an ordered tree</a:t>
            </a:r>
            <a:endParaRPr b="0" lang="en-IN" sz="1800" spc="-1" strike="noStrike">
              <a:solidFill>
                <a:srgbClr val="000000"/>
              </a:solidFill>
              <a:uFill>
                <a:solidFill>
                  <a:srgbClr val="ffffff"/>
                </a:solidFill>
              </a:uFill>
              <a:latin typeface="Arial"/>
            </a:endParaRPr>
          </a:p>
        </p:txBody>
      </p:sp>
      <p:sp>
        <p:nvSpPr>
          <p:cNvPr id="824" name="CustomShape 4"/>
          <p:cNvSpPr/>
          <p:nvPr/>
        </p:nvSpPr>
        <p:spPr>
          <a:xfrm>
            <a:off x="7696440" y="4114800"/>
            <a:ext cx="474480" cy="560520"/>
          </a:xfrm>
          <a:prstGeom prst="ellipse">
            <a:avLst/>
          </a:prstGeom>
          <a:solidFill>
            <a:schemeClr val="accent3">
              <a:lumMod val="75000"/>
            </a:schemeClr>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2</a:t>
            </a:r>
            <a:endParaRPr b="0" lang="en-IN" sz="1800" spc="-1" strike="noStrike">
              <a:solidFill>
                <a:srgbClr val="000000"/>
              </a:solidFill>
              <a:uFill>
                <a:solidFill>
                  <a:srgbClr val="ffffff"/>
                </a:solidFill>
              </a:uFill>
              <a:latin typeface="Arial"/>
            </a:endParaRPr>
          </a:p>
        </p:txBody>
      </p:sp>
      <p:sp>
        <p:nvSpPr>
          <p:cNvPr id="825" name="Line 5"/>
          <p:cNvSpPr/>
          <p:nvPr/>
        </p:nvSpPr>
        <p:spPr>
          <a:xfrm flipH="1">
            <a:off x="7553160" y="4594680"/>
            <a:ext cx="212400" cy="276120"/>
          </a:xfrm>
          <a:prstGeom prst="line">
            <a:avLst/>
          </a:prstGeom>
          <a:ln w="34920">
            <a:solidFill>
              <a:schemeClr val="tx1"/>
            </a:solidFill>
            <a:round/>
          </a:ln>
        </p:spPr>
        <p:style>
          <a:lnRef idx="0"/>
          <a:fillRef idx="0"/>
          <a:effectRef idx="0"/>
          <a:fontRef idx="minor"/>
        </p:style>
      </p:sp>
      <p:sp>
        <p:nvSpPr>
          <p:cNvPr id="826" name="Line 6"/>
          <p:cNvSpPr/>
          <p:nvPr/>
        </p:nvSpPr>
        <p:spPr>
          <a:xfrm>
            <a:off x="8102520" y="4594680"/>
            <a:ext cx="345960" cy="276120"/>
          </a:xfrm>
          <a:prstGeom prst="line">
            <a:avLst/>
          </a:prstGeom>
          <a:ln w="34920">
            <a:solidFill>
              <a:schemeClr val="tx1"/>
            </a:solidFill>
            <a:round/>
          </a:ln>
        </p:spPr>
        <p:style>
          <a:lnRef idx="0"/>
          <a:fillRef idx="0"/>
          <a:effectRef idx="0"/>
          <a:fontRef idx="minor"/>
        </p:style>
      </p:sp>
      <p:sp>
        <p:nvSpPr>
          <p:cNvPr id="827" name="CustomShape 7"/>
          <p:cNvSpPr/>
          <p:nvPr/>
        </p:nvSpPr>
        <p:spPr>
          <a:xfrm>
            <a:off x="7315560" y="4871160"/>
            <a:ext cx="474480" cy="560520"/>
          </a:xfrm>
          <a:prstGeom prst="ellipse">
            <a:avLst/>
          </a:prstGeom>
          <a:solidFill>
            <a:srgbClr val="ffff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0</a:t>
            </a:r>
            <a:endParaRPr b="0" lang="en-IN" sz="1800" spc="-1" strike="noStrike">
              <a:solidFill>
                <a:srgbClr val="000000"/>
              </a:solidFill>
              <a:uFill>
                <a:solidFill>
                  <a:srgbClr val="ffffff"/>
                </a:solidFill>
              </a:uFill>
              <a:latin typeface="Arial"/>
            </a:endParaRPr>
          </a:p>
        </p:txBody>
      </p:sp>
      <p:sp>
        <p:nvSpPr>
          <p:cNvPr id="828" name="CustomShape 8"/>
          <p:cNvSpPr/>
          <p:nvPr/>
        </p:nvSpPr>
        <p:spPr>
          <a:xfrm>
            <a:off x="7928280" y="5679360"/>
            <a:ext cx="474480" cy="56052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829" name="CustomShape 9"/>
          <p:cNvSpPr/>
          <p:nvPr/>
        </p:nvSpPr>
        <p:spPr>
          <a:xfrm>
            <a:off x="8211240" y="487116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5</a:t>
            </a:r>
            <a:endParaRPr b="0" lang="en-IN" sz="1800" spc="-1" strike="noStrike">
              <a:solidFill>
                <a:srgbClr val="000000"/>
              </a:solidFill>
              <a:uFill>
                <a:solidFill>
                  <a:srgbClr val="ffffff"/>
                </a:solidFill>
              </a:uFill>
              <a:latin typeface="Arial"/>
            </a:endParaRPr>
          </a:p>
        </p:txBody>
      </p:sp>
      <p:sp>
        <p:nvSpPr>
          <p:cNvPr id="830" name="Line 10"/>
          <p:cNvSpPr/>
          <p:nvPr/>
        </p:nvSpPr>
        <p:spPr>
          <a:xfrm flipH="1">
            <a:off x="8165880" y="5351040"/>
            <a:ext cx="114480" cy="327960"/>
          </a:xfrm>
          <a:prstGeom prst="line">
            <a:avLst/>
          </a:prstGeom>
          <a:ln w="34920">
            <a:solidFill>
              <a:schemeClr val="tx1"/>
            </a:solidFill>
            <a:round/>
          </a:ln>
        </p:spPr>
        <p:style>
          <a:lnRef idx="0"/>
          <a:fillRef idx="0"/>
          <a:effectRef idx="0"/>
          <a:fontRef idx="minor"/>
        </p:style>
      </p:sp>
      <p:sp>
        <p:nvSpPr>
          <p:cNvPr id="831" name="CustomShape 11"/>
          <p:cNvSpPr/>
          <p:nvPr/>
        </p:nvSpPr>
        <p:spPr>
          <a:xfrm>
            <a:off x="8592120" y="3352680"/>
            <a:ext cx="474480" cy="560520"/>
          </a:xfrm>
          <a:prstGeom prst="ellipse">
            <a:avLst/>
          </a:prstGeom>
          <a:solidFill>
            <a:srgbClr val="ff000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D</a:t>
            </a:r>
            <a:endParaRPr b="0" lang="en-IN" sz="1800" spc="-1" strike="noStrike">
              <a:solidFill>
                <a:srgbClr val="000000"/>
              </a:solidFill>
              <a:uFill>
                <a:solidFill>
                  <a:srgbClr val="ffffff"/>
                </a:solidFill>
              </a:uFill>
              <a:latin typeface="Arial"/>
            </a:endParaRPr>
          </a:p>
        </p:txBody>
      </p:sp>
      <p:sp>
        <p:nvSpPr>
          <p:cNvPr id="832" name="Line 12"/>
          <p:cNvSpPr/>
          <p:nvPr/>
        </p:nvSpPr>
        <p:spPr>
          <a:xfrm flipH="1">
            <a:off x="7297560" y="5351040"/>
            <a:ext cx="87120" cy="211320"/>
          </a:xfrm>
          <a:prstGeom prst="line">
            <a:avLst/>
          </a:prstGeom>
          <a:ln w="34920">
            <a:solidFill>
              <a:schemeClr val="tx1"/>
            </a:solidFill>
            <a:round/>
          </a:ln>
        </p:spPr>
        <p:style>
          <a:lnRef idx="0"/>
          <a:fillRef idx="0"/>
          <a:effectRef idx="0"/>
          <a:fontRef idx="minor"/>
        </p:style>
      </p:sp>
      <p:sp>
        <p:nvSpPr>
          <p:cNvPr id="833" name="Line 13"/>
          <p:cNvSpPr/>
          <p:nvPr/>
        </p:nvSpPr>
        <p:spPr>
          <a:xfrm>
            <a:off x="7721280" y="5351040"/>
            <a:ext cx="82800" cy="211320"/>
          </a:xfrm>
          <a:prstGeom prst="line">
            <a:avLst/>
          </a:prstGeom>
          <a:ln w="34920">
            <a:solidFill>
              <a:schemeClr val="tx1"/>
            </a:solidFill>
            <a:round/>
          </a:ln>
        </p:spPr>
        <p:style>
          <a:lnRef idx="0"/>
          <a:fillRef idx="0"/>
          <a:effectRef idx="0"/>
          <a:fontRef idx="minor"/>
        </p:style>
      </p:sp>
      <p:sp>
        <p:nvSpPr>
          <p:cNvPr id="834" name="Line 14"/>
          <p:cNvSpPr/>
          <p:nvPr/>
        </p:nvSpPr>
        <p:spPr>
          <a:xfrm>
            <a:off x="8616960" y="5351040"/>
            <a:ext cx="114480" cy="211320"/>
          </a:xfrm>
          <a:prstGeom prst="line">
            <a:avLst/>
          </a:prstGeom>
          <a:ln w="34920">
            <a:solidFill>
              <a:schemeClr val="tx1"/>
            </a:solidFill>
            <a:round/>
          </a:ln>
        </p:spPr>
        <p:style>
          <a:lnRef idx="0"/>
          <a:fillRef idx="0"/>
          <a:effectRef idx="0"/>
          <a:fontRef idx="minor"/>
        </p:style>
      </p:sp>
      <p:sp>
        <p:nvSpPr>
          <p:cNvPr id="835" name="Line 15"/>
          <p:cNvSpPr/>
          <p:nvPr/>
        </p:nvSpPr>
        <p:spPr>
          <a:xfrm flipH="1">
            <a:off x="7927920" y="6159240"/>
            <a:ext cx="69840" cy="211320"/>
          </a:xfrm>
          <a:prstGeom prst="line">
            <a:avLst/>
          </a:prstGeom>
          <a:ln w="34920">
            <a:solidFill>
              <a:schemeClr val="tx1"/>
            </a:solidFill>
            <a:round/>
          </a:ln>
        </p:spPr>
        <p:style>
          <a:lnRef idx="0"/>
          <a:fillRef idx="0"/>
          <a:effectRef idx="0"/>
          <a:fontRef idx="minor"/>
        </p:style>
      </p:sp>
      <p:sp>
        <p:nvSpPr>
          <p:cNvPr id="836" name="Line 16"/>
          <p:cNvSpPr/>
          <p:nvPr/>
        </p:nvSpPr>
        <p:spPr>
          <a:xfrm>
            <a:off x="8334360" y="6159240"/>
            <a:ext cx="114120" cy="211320"/>
          </a:xfrm>
          <a:prstGeom prst="line">
            <a:avLst/>
          </a:prstGeom>
          <a:ln w="34920">
            <a:solidFill>
              <a:schemeClr val="tx1"/>
            </a:solidFill>
            <a:round/>
          </a:ln>
        </p:spPr>
        <p:style>
          <a:lnRef idx="0"/>
          <a:fillRef idx="0"/>
          <a:effectRef idx="0"/>
          <a:fontRef idx="minor"/>
        </p:style>
      </p:sp>
    </p:spTree>
  </p:cSld>
  <p:timing>
    <p:tnLst>
      <p:par>
        <p:cTn id="4129" dur="indefinite" restart="never" nodeType="tmRoot">
          <p:childTnLst>
            <p:seq>
              <p:cTn id="4130" dur="indefinite" nodeType="mainSeq">
                <p:childTnLst>
                  <p:par>
                    <p:cTn id="4131" fill="hold">
                      <p:stCondLst>
                        <p:cond delay="indefinite"/>
                      </p:stCondLst>
                      <p:childTnLst>
                        <p:par>
                          <p:cTn id="4132" fill="hold">
                            <p:stCondLst>
                              <p:cond delay="0"/>
                            </p:stCondLst>
                            <p:childTnLst>
                              <p:par>
                                <p:cTn id="4133" nodeType="clickEffect" fill="hold" presetClass="entr" presetID="1">
                                  <p:stCondLst>
                                    <p:cond delay="0"/>
                                  </p:stCondLst>
                                  <p:childTnLst>
                                    <p:set>
                                      <p:cBhvr>
                                        <p:cTn id="4134" dur="1" fill="hold">
                                          <p:stCondLst>
                                            <p:cond delay="0"/>
                                          </p:stCondLst>
                                        </p:cTn>
                                        <p:tgtEl>
                                          <p:spTgt spid="821">
                                            <p:txEl>
                                              <p:pRg st="0" end="63"/>
                                            </p:txEl>
                                          </p:spTgt>
                                        </p:tgtEl>
                                        <p:attrNameLst>
                                          <p:attrName>style.visibility</p:attrName>
                                        </p:attrNameLst>
                                      </p:cBhvr>
                                      <p:to>
                                        <p:strVal val="visible"/>
                                      </p:to>
                                    </p:set>
                                  </p:childTnLst>
                                </p:cTn>
                              </p:par>
                              <p:par>
                                <p:cTn id="4135" nodeType="withEffect" fill="hold" presetClass="entr" presetID="1">
                                  <p:stCondLst>
                                    <p:cond delay="0"/>
                                  </p:stCondLst>
                                  <p:childTnLst>
                                    <p:set>
                                      <p:cBhvr>
                                        <p:cTn id="4136" dur="1" fill="hold">
                                          <p:stCondLst>
                                            <p:cond delay="0"/>
                                          </p:stCondLst>
                                        </p:cTn>
                                        <p:tgtEl>
                                          <p:spTgt spid="821">
                                            <p:txEl>
                                              <p:pRg st="365" end="365"/>
                                            </p:txEl>
                                          </p:spTgt>
                                        </p:tgtEl>
                                        <p:attrNameLst>
                                          <p:attrName>style.visibility</p:attrName>
                                        </p:attrNameLst>
                                      </p:cBhvr>
                                      <p:to>
                                        <p:strVal val="visible"/>
                                      </p:to>
                                    </p:set>
                                  </p:childTnLst>
                                </p:cTn>
                              </p:par>
                            </p:childTnLst>
                          </p:cTn>
                        </p:par>
                      </p:childTnLst>
                    </p:cTn>
                  </p:par>
                  <p:par>
                    <p:cTn id="4137" fill="hold">
                      <p:stCondLst>
                        <p:cond delay="indefinite"/>
                      </p:stCondLst>
                      <p:childTnLst>
                        <p:par>
                          <p:cTn id="4138" fill="hold">
                            <p:stCondLst>
                              <p:cond delay="0"/>
                            </p:stCondLst>
                            <p:childTnLst>
                              <p:par>
                                <p:cTn id="4139" nodeType="clickEffect" fill="hold" presetClass="entr" presetID="1">
                                  <p:stCondLst>
                                    <p:cond delay="0"/>
                                  </p:stCondLst>
                                  <p:childTnLst>
                                    <p:set>
                                      <p:cBhvr>
                                        <p:cTn id="4140" dur="1" fill="hold">
                                          <p:stCondLst>
                                            <p:cond delay="0"/>
                                          </p:stCondLst>
                                        </p:cTn>
                                        <p:attrNameLst>
                                          <p:attrName>style.visibility</p:attrName>
                                        </p:attrNameLst>
                                      </p:cBhvr>
                                      <p:to>
                                        <p:strVal val="visible"/>
                                      </p:to>
                                    </p:set>
                                  </p:childTnLst>
                                </p:cTn>
                              </p:par>
                            </p:childTnLst>
                          </p:cTn>
                        </p:par>
                      </p:childTnLst>
                    </p:cTn>
                  </p:par>
                  <p:par>
                    <p:cTn id="4141" fill="hold">
                      <p:stCondLst>
                        <p:cond delay="indefinite"/>
                      </p:stCondLst>
                      <p:childTnLst>
                        <p:par>
                          <p:cTn id="4142" fill="hold">
                            <p:stCondLst>
                              <p:cond delay="0"/>
                            </p:stCondLst>
                            <p:childTnLst>
                              <p:par>
                                <p:cTn id="4143" nodeType="clickEffect" fill="hold" presetClass="entr" presetID="1">
                                  <p:stCondLst>
                                    <p:cond delay="0"/>
                                  </p:stCondLst>
                                  <p:childTnLst>
                                    <p:set>
                                      <p:cBhvr>
                                        <p:cTn id="4144" dur="1" fill="hold">
                                          <p:stCondLst>
                                            <p:cond delay="0"/>
                                          </p:stCondLst>
                                        </p:cTn>
                                        <p:tgtEl>
                                          <p:spTgt spid="831"/>
                                        </p:tgtEl>
                                        <p:attrNameLst>
                                          <p:attrName>style.visibility</p:attrName>
                                        </p:attrNameLst>
                                      </p:cBhvr>
                                      <p:to>
                                        <p:strVal val="visible"/>
                                      </p:to>
                                    </p:set>
                                  </p:childTnLst>
                                </p:cTn>
                              </p:par>
                            </p:childTnLst>
                          </p:cTn>
                        </p:par>
                      </p:childTnLst>
                    </p:cTn>
                  </p:par>
                  <p:par>
                    <p:cTn id="4145" fill="hold">
                      <p:stCondLst>
                        <p:cond delay="indefinite"/>
                      </p:stCondLst>
                      <p:childTnLst>
                        <p:par>
                          <p:cTn id="4146" fill="hold">
                            <p:stCondLst>
                              <p:cond delay="0"/>
                            </p:stCondLst>
                            <p:childTnLst>
                              <p:par>
                                <p:cTn id="4147" nodeType="clickEffect" fill="hold" presetClass="entr" presetID="1">
                                  <p:stCondLst>
                                    <p:cond delay="0"/>
                                  </p:stCondLst>
                                  <p:childTnLst>
                                    <p:set>
                                      <p:cBhvr>
                                        <p:cTn id="4148" dur="1" fill="hold">
                                          <p:stCondLst>
                                            <p:cond delay="0"/>
                                          </p:stCondLst>
                                        </p:cTn>
                                        <p:tgtEl>
                                          <p:spTgt spid="821">
                                            <p:txEl>
                                              <p:pRg st="365" end="365"/>
                                            </p:txEl>
                                          </p:spTgt>
                                        </p:tgtEl>
                                        <p:attrNameLst>
                                          <p:attrName>style.visibility</p:attrName>
                                        </p:attrNameLst>
                                      </p:cBhvr>
                                      <p:to>
                                        <p:strVal val="visible"/>
                                      </p:to>
                                    </p:set>
                                  </p:childTnLst>
                                </p:cTn>
                              </p:par>
                              <p:par>
                                <p:cTn id="4149" nodeType="withEffect" fill="hold" presetClass="entr" presetID="1">
                                  <p:stCondLst>
                                    <p:cond delay="0"/>
                                  </p:stCondLst>
                                  <p:childTnLst>
                                    <p:set>
                                      <p:cBhvr>
                                        <p:cTn id="4150" dur="1" fill="hold">
                                          <p:stCondLst>
                                            <p:cond delay="0"/>
                                          </p:stCondLst>
                                        </p:cTn>
                                        <p:tgtEl>
                                          <p:spTgt spid="821">
                                            <p:txEl>
                                              <p:pRg st="365" end="365"/>
                                            </p:txEl>
                                          </p:spTgt>
                                        </p:tgtEl>
                                        <p:attrNameLst>
                                          <p:attrName>style.visibility</p:attrName>
                                        </p:attrNameLst>
                                      </p:cBhvr>
                                      <p:to>
                                        <p:strVal val="visible"/>
                                      </p:to>
                                    </p:set>
                                  </p:childTnLst>
                                </p:cTn>
                              </p:par>
                            </p:childTnLst>
                          </p:cTn>
                        </p:par>
                      </p:childTnLst>
                    </p:cTn>
                  </p:par>
                  <p:par>
                    <p:cTn id="4151" fill="hold">
                      <p:stCondLst>
                        <p:cond delay="indefinite"/>
                      </p:stCondLst>
                      <p:childTnLst>
                        <p:par>
                          <p:cTn id="4152" fill="hold">
                            <p:stCondLst>
                              <p:cond delay="0"/>
                            </p:stCondLst>
                            <p:childTnLst>
                              <p:par>
                                <p:cTn id="4153" nodeType="clickEffect" fill="hold" presetClass="entr" presetID="1">
                                  <p:stCondLst>
                                    <p:cond delay="0"/>
                                  </p:stCondLst>
                                  <p:childTnLst>
                                    <p:set>
                                      <p:cBhvr>
                                        <p:cTn id="4154" dur="1" fill="hold">
                                          <p:stCondLst>
                                            <p:cond delay="0"/>
                                          </p:stCondLst>
                                        </p:cTn>
                                        <p:tgtEl>
                                          <p:spTgt spid="821">
                                            <p:txEl>
                                              <p:pRg st="365" end="365"/>
                                            </p:txEl>
                                          </p:spTgt>
                                        </p:tgtEl>
                                        <p:attrNameLst>
                                          <p:attrName>style.visibility</p:attrName>
                                        </p:attrNameLst>
                                      </p:cBhvr>
                                      <p:to>
                                        <p:strVal val="visible"/>
                                      </p:to>
                                    </p:set>
                                  </p:childTnLst>
                                </p:cTn>
                              </p:par>
                              <p:par>
                                <p:cTn id="4155" nodeType="withEffect" fill="hold" presetClass="entr" presetID="1">
                                  <p:stCondLst>
                                    <p:cond delay="0"/>
                                  </p:stCondLst>
                                  <p:childTnLst>
                                    <p:set>
                                      <p:cBhvr>
                                        <p:cTn id="4156" dur="1" fill="hold">
                                          <p:stCondLst>
                                            <p:cond delay="0"/>
                                          </p:stCondLst>
                                        </p:cTn>
                                        <p:tgtEl>
                                          <p:spTgt spid="821">
                                            <p:txEl>
                                              <p:pRg st="365" end="365"/>
                                            </p:txEl>
                                          </p:spTgt>
                                        </p:tgtEl>
                                        <p:attrNameLst>
                                          <p:attrName>style.visibility</p:attrName>
                                        </p:attrNameLst>
                                      </p:cBhvr>
                                      <p:to>
                                        <p:strVal val="visible"/>
                                      </p:to>
                                    </p:set>
                                  </p:childTnLst>
                                </p:cTn>
                              </p:par>
                            </p:childTnLst>
                          </p:cTn>
                        </p:par>
                      </p:childTnLst>
                    </p:cTn>
                  </p:par>
                  <p:par>
                    <p:cTn id="4157" fill="hold">
                      <p:stCondLst>
                        <p:cond delay="indefinite"/>
                      </p:stCondLst>
                      <p:childTnLst>
                        <p:par>
                          <p:cTn id="4158" fill="hold">
                            <p:stCondLst>
                              <p:cond delay="0"/>
                            </p:stCondLst>
                            <p:childTnLst>
                              <p:par>
                                <p:cTn id="4159" nodeType="clickEffect" fill="hold" presetClass="entr" presetID="1">
                                  <p:stCondLst>
                                    <p:cond delay="0"/>
                                  </p:stCondLst>
                                  <p:childTnLst>
                                    <p:set>
                                      <p:cBhvr>
                                        <p:cTn id="4160" dur="1" fill="hold">
                                          <p:stCondLst>
                                            <p:cond delay="0"/>
                                          </p:stCondLst>
                                        </p:cTn>
                                        <p:tgtEl>
                                          <p:spTgt spid="821">
                                            <p:txEl>
                                              <p:pRg st="365" end="365"/>
                                            </p:txEl>
                                          </p:spTgt>
                                        </p:tgtEl>
                                        <p:attrNameLst>
                                          <p:attrName>style.visibility</p:attrName>
                                        </p:attrNameLst>
                                      </p:cBhvr>
                                      <p:to>
                                        <p:strVal val="visible"/>
                                      </p:to>
                                    </p:set>
                                  </p:childTnLst>
                                </p:cTn>
                              </p:par>
                            </p:childTnLst>
                          </p:cTn>
                        </p:par>
                      </p:childTnLst>
                    </p:cTn>
                  </p:par>
                  <p:par>
                    <p:cTn id="4161" fill="hold">
                      <p:stCondLst>
                        <p:cond delay="indefinite"/>
                      </p:stCondLst>
                      <p:childTnLst>
                        <p:par>
                          <p:cTn id="4162" fill="hold">
                            <p:stCondLst>
                              <p:cond delay="0"/>
                            </p:stCondLst>
                            <p:childTnLst>
                              <p:par>
                                <p:cTn id="4163" nodeType="clickEffect" fill="hold" presetClass="entr" presetID="1">
                                  <p:stCondLst>
                                    <p:cond delay="0"/>
                                  </p:stCondLst>
                                  <p:childTnLst>
                                    <p:set>
                                      <p:cBhvr>
                                        <p:cTn id="4164" dur="1" fill="hold">
                                          <p:stCondLst>
                                            <p:cond delay="0"/>
                                          </p:stCondLst>
                                        </p:cTn>
                                        <p:tgtEl>
                                          <p:spTgt spid="821">
                                            <p:txEl>
                                              <p:pRg st="365" end="365"/>
                                            </p:txEl>
                                          </p:spTgt>
                                        </p:tgtEl>
                                        <p:attrNameLst>
                                          <p:attrName>style.visibility</p:attrName>
                                        </p:attrNameLst>
                                      </p:cBhvr>
                                      <p:to>
                                        <p:strVal val="visible"/>
                                      </p:to>
                                    </p:set>
                                  </p:childTnLst>
                                </p:cTn>
                              </p:par>
                              <p:par>
                                <p:cTn id="4165" nodeType="withEffect" fill="hold" presetClass="entr" presetID="1">
                                  <p:stCondLst>
                                    <p:cond delay="0"/>
                                  </p:stCondLst>
                                  <p:childTnLst>
                                    <p:set>
                                      <p:cBhvr>
                                        <p:cTn id="4166" dur="1" fill="hold">
                                          <p:stCondLst>
                                            <p:cond delay="0"/>
                                          </p:stCondLst>
                                        </p:cTn>
                                        <p:tgtEl>
                                          <p:spTgt spid="821">
                                            <p:txEl>
                                              <p:pRg st="365" end="365"/>
                                            </p:txEl>
                                          </p:spTgt>
                                        </p:tgtEl>
                                        <p:attrNameLst>
                                          <p:attrName>style.visibility</p:attrName>
                                        </p:attrNameLst>
                                      </p:cBhvr>
                                      <p:to>
                                        <p:strVal val="visible"/>
                                      </p:to>
                                    </p:set>
                                  </p:childTnLst>
                                </p:cTn>
                              </p:par>
                              <p:par>
                                <p:cTn id="4167" nodeType="withEffect" fill="hold" presetClass="entr" presetID="1">
                                  <p:stCondLst>
                                    <p:cond delay="0"/>
                                  </p:stCondLst>
                                  <p:childTnLst>
                                    <p:set>
                                      <p:cBhvr>
                                        <p:cTn id="4168" dur="1" fill="hold">
                                          <p:stCondLst>
                                            <p:cond delay="0"/>
                                          </p:stCondLst>
                                        </p:cTn>
                                        <p:tgtEl>
                                          <p:spTgt spid="821">
                                            <p:txEl>
                                              <p:pRg st="365" end="365"/>
                                            </p:txEl>
                                          </p:spTgt>
                                        </p:tgtEl>
                                        <p:attrNameLst>
                                          <p:attrName>style.visibility</p:attrName>
                                        </p:attrNameLst>
                                      </p:cBhvr>
                                      <p:to>
                                        <p:strVal val="visible"/>
                                      </p:to>
                                    </p:set>
                                  </p:childTnLst>
                                </p:cTn>
                              </p:par>
                            </p:childTnLst>
                          </p:cTn>
                        </p:par>
                      </p:childTnLst>
                    </p:cTn>
                  </p:par>
                  <p:par>
                    <p:cTn id="4169" fill="hold">
                      <p:stCondLst>
                        <p:cond delay="indefinite"/>
                      </p:stCondLst>
                      <p:childTnLst>
                        <p:par>
                          <p:cTn id="4170" fill="hold">
                            <p:stCondLst>
                              <p:cond delay="0"/>
                            </p:stCondLst>
                            <p:childTnLst>
                              <p:par>
                                <p:cTn id="4171" nodeType="clickEffect" fill="hold" presetClass="entr" presetID="1">
                                  <p:stCondLst>
                                    <p:cond delay="0"/>
                                  </p:stCondLst>
                                  <p:childTnLst>
                                    <p:set>
                                      <p:cBhvr>
                                        <p:cTn id="4172" dur="1" fill="hold">
                                          <p:stCondLst>
                                            <p:cond delay="0"/>
                                          </p:stCondLst>
                                        </p:cTn>
                                        <p:tgtEl>
                                          <p:spTgt spid="821">
                                            <p:txEl>
                                              <p:pRg st="365" end="365"/>
                                            </p:txEl>
                                          </p:spTgt>
                                        </p:tgtEl>
                                        <p:attrNameLst>
                                          <p:attrName>style.visibility</p:attrName>
                                        </p:attrNameLst>
                                      </p:cBhvr>
                                      <p:to>
                                        <p:strVal val="visible"/>
                                      </p:to>
                                    </p:set>
                                  </p:childTnLst>
                                </p:cTn>
                              </p:par>
                            </p:childTnLst>
                          </p:cTn>
                        </p:par>
                      </p:childTnLst>
                    </p:cTn>
                  </p:par>
                  <p:par>
                    <p:cTn id="4173" fill="hold">
                      <p:stCondLst>
                        <p:cond delay="indefinite"/>
                      </p:stCondLst>
                      <p:childTnLst>
                        <p:par>
                          <p:cTn id="4174" fill="hold">
                            <p:stCondLst>
                              <p:cond delay="0"/>
                            </p:stCondLst>
                            <p:childTnLst>
                              <p:par>
                                <p:cTn id="4175" nodeType="clickEffect" fill="hold" presetClass="entr" presetID="1">
                                  <p:stCondLst>
                                    <p:cond delay="0"/>
                                  </p:stCondLst>
                                  <p:childTnLst>
                                    <p:set>
                                      <p:cBhvr>
                                        <p:cTn id="4176" dur="1" fill="hold">
                                          <p:stCondLst>
                                            <p:cond delay="0"/>
                                          </p:stCondLst>
                                        </p:cTn>
                                        <p:tgtEl>
                                          <p:spTgt spid="821">
                                            <p:txEl>
                                              <p:pRg st="365" end="365"/>
                                            </p:txEl>
                                          </p:spTgt>
                                        </p:tgtEl>
                                        <p:attrNameLst>
                                          <p:attrName>style.visibility</p:attrName>
                                        </p:attrNameLst>
                                      </p:cBhvr>
                                      <p:to>
                                        <p:strVal val="visible"/>
                                      </p:to>
                                    </p:set>
                                  </p:childTnLst>
                                </p:cTn>
                              </p:par>
                            </p:childTnLst>
                          </p:cTn>
                        </p:par>
                      </p:childTnLst>
                    </p:cTn>
                  </p:par>
                  <p:par>
                    <p:cTn id="4177" fill="hold">
                      <p:stCondLst>
                        <p:cond delay="indefinite"/>
                      </p:stCondLst>
                      <p:childTnLst>
                        <p:par>
                          <p:cTn id="4178" fill="hold">
                            <p:stCondLst>
                              <p:cond delay="0"/>
                            </p:stCondLst>
                            <p:childTnLst>
                              <p:par>
                                <p:cTn id="4179" nodeType="clickEffect" fill="hold" presetClass="entr" presetID="1">
                                  <p:stCondLst>
                                    <p:cond delay="0"/>
                                  </p:stCondLst>
                                  <p:childTnLst>
                                    <p:set>
                                      <p:cBhvr>
                                        <p:cTn id="4180" dur="1" fill="hold">
                                          <p:stCondLst>
                                            <p:cond delay="0"/>
                                          </p:stCondLst>
                                        </p:cTn>
                                        <p:tgtEl>
                                          <p:spTgt spid="821">
                                            <p:txEl>
                                              <p:pRg st="365" end="365"/>
                                            </p:txEl>
                                          </p:spTgt>
                                        </p:tgtEl>
                                        <p:attrNameLst>
                                          <p:attrName>style.visibility</p:attrName>
                                        </p:attrNameLst>
                                      </p:cBhvr>
                                      <p:to>
                                        <p:strVal val="visible"/>
                                      </p:to>
                                    </p:set>
                                  </p:childTnLst>
                                </p:cTn>
                              </p:par>
                            </p:childTnLst>
                          </p:cTn>
                        </p:par>
                      </p:childTnLst>
                    </p:cTn>
                  </p:par>
                  <p:par>
                    <p:cTn id="4181" fill="hold">
                      <p:stCondLst>
                        <p:cond delay="indefinite"/>
                      </p:stCondLst>
                      <p:childTnLst>
                        <p:par>
                          <p:cTn id="4182" fill="hold">
                            <p:stCondLst>
                              <p:cond delay="0"/>
                            </p:stCondLst>
                            <p:childTnLst>
                              <p:par>
                                <p:cTn id="4183" nodeType="clickEffect" fill="hold" presetClass="entr" presetID="1">
                                  <p:stCondLst>
                                    <p:cond delay="0"/>
                                  </p:stCondLst>
                                  <p:childTnLst>
                                    <p:set>
                                      <p:cBhvr>
                                        <p:cTn id="4184" dur="1" fill="hold">
                                          <p:stCondLst>
                                            <p:cond delay="0"/>
                                          </p:stCondLst>
                                        </p:cTn>
                                        <p:tgtEl>
                                          <p:spTgt spid="821">
                                            <p:txEl>
                                              <p:pRg st="365" end="365"/>
                                            </p:txEl>
                                          </p:spTgt>
                                        </p:tgtEl>
                                        <p:attrNameLst>
                                          <p:attrName>style.visibility</p:attrName>
                                        </p:attrNameLst>
                                      </p:cBhvr>
                                      <p:to>
                                        <p:strVal val="visible"/>
                                      </p:to>
                                    </p:set>
                                  </p:childTnLst>
                                </p:cTn>
                              </p:par>
                            </p:childTnLst>
                          </p:cTn>
                        </p:par>
                      </p:childTnLst>
                    </p:cTn>
                  </p:par>
                  <p:par>
                    <p:cTn id="4185" fill="hold">
                      <p:stCondLst>
                        <p:cond delay="indefinite"/>
                      </p:stCondLst>
                      <p:childTnLst>
                        <p:par>
                          <p:cTn id="4186" fill="hold">
                            <p:stCondLst>
                              <p:cond delay="0"/>
                            </p:stCondLst>
                            <p:childTnLst>
                              <p:par>
                                <p:cTn id="4187" nodeType="clickEffect" fill="hold" presetClass="entr" presetID="1">
                                  <p:stCondLst>
                                    <p:cond delay="0"/>
                                  </p:stCondLst>
                                  <p:childTnLst>
                                    <p:set>
                                      <p:cBhvr>
                                        <p:cTn id="4188" dur="1" fill="hold">
                                          <p:stCondLst>
                                            <p:cond delay="0"/>
                                          </p:stCondLst>
                                        </p:cTn>
                                        <p:tgtEl>
                                          <p:spTgt spid="821">
                                            <p:txEl>
                                              <p:pRg st="365" end="365"/>
                                            </p:txEl>
                                          </p:spTgt>
                                        </p:tgtEl>
                                        <p:attrNameLst>
                                          <p:attrName>style.visibility</p:attrName>
                                        </p:attrNameLst>
                                      </p:cBhvr>
                                      <p:to>
                                        <p:strVal val="visible"/>
                                      </p:to>
                                    </p:set>
                                  </p:childTnLst>
                                </p:cTn>
                              </p:par>
                            </p:childTnLst>
                          </p:cTn>
                        </p:par>
                      </p:childTnLst>
                    </p:cTn>
                  </p:par>
                  <p:par>
                    <p:cTn id="4189" fill="hold">
                      <p:stCondLst>
                        <p:cond delay="indefinite"/>
                      </p:stCondLst>
                      <p:childTnLst>
                        <p:par>
                          <p:cTn id="4190" fill="hold">
                            <p:stCondLst>
                              <p:cond delay="0"/>
                            </p:stCondLst>
                            <p:childTnLst>
                              <p:par>
                                <p:cTn id="4191" nodeType="clickEffect" fill="hold" presetClass="entr" presetID="1">
                                  <p:stCondLst>
                                    <p:cond delay="0"/>
                                  </p:stCondLst>
                                  <p:childTnLst>
                                    <p:set>
                                      <p:cBhvr>
                                        <p:cTn id="4192" dur="1" fill="hold">
                                          <p:stCondLst>
                                            <p:cond delay="0"/>
                                          </p:stCondLst>
                                        </p:cTn>
                                        <p:tgtEl>
                                          <p:spTgt spid="832"/>
                                        </p:tgtEl>
                                        <p:attrNameLst>
                                          <p:attrName>style.visibility</p:attrName>
                                        </p:attrNameLst>
                                      </p:cBhvr>
                                      <p:to>
                                        <p:strVal val="visible"/>
                                      </p:to>
                                    </p:set>
                                  </p:childTnLst>
                                </p:cTn>
                              </p:par>
                            </p:childTnLst>
                          </p:cTn>
                        </p:par>
                      </p:childTnLst>
                    </p:cTn>
                  </p:par>
                  <p:par>
                    <p:cTn id="4193" fill="hold">
                      <p:stCondLst>
                        <p:cond delay="indefinite"/>
                      </p:stCondLst>
                      <p:childTnLst>
                        <p:par>
                          <p:cTn id="4194" fill="hold">
                            <p:stCondLst>
                              <p:cond delay="0"/>
                            </p:stCondLst>
                            <p:childTnLst>
                              <p:par>
                                <p:cTn id="4195" nodeType="clickEffect" fill="hold" presetClass="entr" presetID="1">
                                  <p:stCondLst>
                                    <p:cond delay="0"/>
                                  </p:stCondLst>
                                  <p:childTnLst>
                                    <p:set>
                                      <p:cBhvr>
                                        <p:cTn id="4196" dur="1" fill="hold">
                                          <p:stCondLst>
                                            <p:cond delay="0"/>
                                          </p:stCondLst>
                                        </p:cTn>
                                        <p:tgtEl>
                                          <p:spTgt spid="833"/>
                                        </p:tgtEl>
                                        <p:attrNameLst>
                                          <p:attrName>style.visibility</p:attrName>
                                        </p:attrNameLst>
                                      </p:cBhvr>
                                      <p:to>
                                        <p:strVal val="visible"/>
                                      </p:to>
                                    </p:set>
                                  </p:childTnLst>
                                </p:cTn>
                              </p:par>
                            </p:childTnLst>
                          </p:cTn>
                        </p:par>
                      </p:childTnLst>
                    </p:cTn>
                  </p:par>
                  <p:par>
                    <p:cTn id="4197" fill="hold">
                      <p:stCondLst>
                        <p:cond delay="indefinite"/>
                      </p:stCondLst>
                      <p:childTnLst>
                        <p:par>
                          <p:cTn id="4198" fill="hold">
                            <p:stCondLst>
                              <p:cond delay="0"/>
                            </p:stCondLst>
                            <p:childTnLst>
                              <p:par>
                                <p:cTn id="4199" nodeType="clickEffect" fill="hold" presetClass="entr" presetID="1">
                                  <p:stCondLst>
                                    <p:cond delay="0"/>
                                  </p:stCondLst>
                                  <p:childTnLst>
                                    <p:set>
                                      <p:cBhvr>
                                        <p:cTn id="4200" dur="1" fill="hold">
                                          <p:stCondLst>
                                            <p:cond delay="0"/>
                                          </p:stCondLst>
                                        </p:cTn>
                                        <p:tgtEl>
                                          <p:spTgt spid="834"/>
                                        </p:tgtEl>
                                        <p:attrNameLst>
                                          <p:attrName>style.visibility</p:attrName>
                                        </p:attrNameLst>
                                      </p:cBhvr>
                                      <p:to>
                                        <p:strVal val="visible"/>
                                      </p:to>
                                    </p:set>
                                  </p:childTnLst>
                                </p:cTn>
                              </p:par>
                            </p:childTnLst>
                          </p:cTn>
                        </p:par>
                      </p:childTnLst>
                    </p:cTn>
                  </p:par>
                  <p:par>
                    <p:cTn id="4201" fill="hold">
                      <p:stCondLst>
                        <p:cond delay="indefinite"/>
                      </p:stCondLst>
                      <p:childTnLst>
                        <p:par>
                          <p:cTn id="4202" fill="hold">
                            <p:stCondLst>
                              <p:cond delay="0"/>
                            </p:stCondLst>
                            <p:childTnLst>
                              <p:par>
                                <p:cTn id="4203" nodeType="clickEffect" fill="hold" presetClass="entr" presetID="1">
                                  <p:stCondLst>
                                    <p:cond delay="0"/>
                                  </p:stCondLst>
                                  <p:childTnLst>
                                    <p:set>
                                      <p:cBhvr>
                                        <p:cTn id="4204" dur="1" fill="hold">
                                          <p:stCondLst>
                                            <p:cond delay="0"/>
                                          </p:stCondLst>
                                        </p:cTn>
                                        <p:tgtEl>
                                          <p:spTgt spid="835"/>
                                        </p:tgtEl>
                                        <p:attrNameLst>
                                          <p:attrName>style.visibility</p:attrName>
                                        </p:attrNameLst>
                                      </p:cBhvr>
                                      <p:to>
                                        <p:strVal val="visible"/>
                                      </p:to>
                                    </p:set>
                                  </p:childTnLst>
                                </p:cTn>
                              </p:par>
                            </p:childTnLst>
                          </p:cTn>
                        </p:par>
                      </p:childTnLst>
                    </p:cTn>
                  </p:par>
                  <p:par>
                    <p:cTn id="4205" fill="hold">
                      <p:stCondLst>
                        <p:cond delay="indefinite"/>
                      </p:stCondLst>
                      <p:childTnLst>
                        <p:par>
                          <p:cTn id="4206" fill="hold">
                            <p:stCondLst>
                              <p:cond delay="0"/>
                            </p:stCondLst>
                            <p:childTnLst>
                              <p:par>
                                <p:cTn id="4207" nodeType="clickEffect" fill="hold" presetClass="entr" presetID="1">
                                  <p:stCondLst>
                                    <p:cond delay="0"/>
                                  </p:stCondLst>
                                  <p:childTnLst>
                                    <p:set>
                                      <p:cBhvr>
                                        <p:cTn id="4208"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D</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w</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h</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w</a:t>
            </a:r>
            <a:r>
              <a:rPr b="0" lang="en-IN" sz="2000" spc="-1" strike="noStrike">
                <a:solidFill>
                  <a:srgbClr val="000000"/>
                </a:solidFill>
                <a:uFill>
                  <a:solidFill>
                    <a:srgbClr val="ffffff"/>
                  </a:solidFill>
                </a:uFill>
                <a:latin typeface="Trebuchet MS"/>
                <a:ea typeface="ＭＳ Ｐゴシック"/>
              </a:rPr>
              <a:t>i</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l</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b</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 </a:t>
            </a:r>
            <a:r>
              <a:rPr b="0" lang="en-IN" sz="2000" spc="-1" strike="noStrike">
                <a:solidFill>
                  <a:srgbClr val="000000"/>
                </a:solidFill>
                <a:uFill>
                  <a:solidFill>
                    <a:srgbClr val="ffffff"/>
                  </a:solidFill>
                </a:uFill>
                <a:latin typeface="Trebuchet MS"/>
                <a:ea typeface="ＭＳ Ｐゴシック"/>
              </a:rPr>
              <a:t>c</a:t>
            </a:r>
            <a:r>
              <a:rPr b="0" lang="en-IN" sz="2000" spc="-1" strike="noStrike">
                <a:solidFill>
                  <a:srgbClr val="000000"/>
                </a:solidFill>
                <a:uFill>
                  <a:solidFill>
                    <a:srgbClr val="ffffff"/>
                  </a:solidFill>
                </a:uFill>
                <a:latin typeface="Trebuchet MS"/>
                <a:ea typeface="ＭＳ Ｐゴシック"/>
              </a:rPr>
              <a:t>r</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a</a:t>
            </a:r>
            <a:r>
              <a:rPr b="0" lang="en-IN" sz="2000" spc="-1" strike="noStrike">
                <a:solidFill>
                  <a:srgbClr val="000000"/>
                </a:solidFill>
                <a:uFill>
                  <a:solidFill>
                    <a:srgbClr val="ffffff"/>
                  </a:solidFill>
                </a:uFill>
                <a:latin typeface="Trebuchet MS"/>
                <a:ea typeface="ＭＳ Ｐゴシック"/>
              </a:rPr>
              <a:t>t</a:t>
            </a:r>
            <a:r>
              <a:rPr b="0" lang="en-IN" sz="2000" spc="-1" strike="noStrike">
                <a:solidFill>
                  <a:srgbClr val="000000"/>
                </a:solidFill>
                <a:uFill>
                  <a:solidFill>
                    <a:srgbClr val="ffffff"/>
                  </a:solidFill>
                </a:uFill>
                <a:latin typeface="Trebuchet MS"/>
                <a:ea typeface="ＭＳ Ｐゴシック"/>
              </a:rPr>
              <a:t>e</a:t>
            </a:r>
            <a:r>
              <a:rPr b="0" lang="en-IN" sz="2000" spc="-1" strike="noStrike">
                <a:solidFill>
                  <a:srgbClr val="000000"/>
                </a:solidFill>
                <a:uFill>
                  <a:solidFill>
                    <a:srgbClr val="ffffff"/>
                  </a:solidFill>
                </a:uFill>
                <a:latin typeface="Trebuchet MS"/>
                <a:ea typeface="ＭＳ Ｐゴシック"/>
              </a:rPr>
              <a:t>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tN</a:t>
            </a:r>
            <a:r>
              <a:rPr b="1" lang="en-IN" sz="2000" spc="-1" strike="noStrike">
                <a:solidFill>
                  <a:srgbClr val="000000"/>
                </a:solidFill>
                <a:uFill>
                  <a:solidFill>
                    <a:srgbClr val="ffffff"/>
                  </a:solidFill>
                </a:uFill>
                <a:latin typeface="Courier New"/>
                <a:ea typeface="ＭＳ Ｐゴシック"/>
              </a:rPr>
              <a:t>od</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*i</a:t>
            </a:r>
            <a:r>
              <a:rPr b="1" lang="en-IN" sz="2000" spc="-1" strike="noStrike">
                <a:solidFill>
                  <a:srgbClr val="000000"/>
                </a:solidFill>
                <a:uFill>
                  <a:solidFill>
                    <a:srgbClr val="ffffff"/>
                  </a:solidFill>
                </a:uFill>
                <a:latin typeface="Courier New"/>
                <a:ea typeface="ＭＳ Ｐゴシック"/>
              </a:rPr>
              <a:t>ns</a:t>
            </a:r>
            <a:r>
              <a:rPr b="1" lang="en-IN" sz="2000" spc="-1" strike="noStrike">
                <a:solidFill>
                  <a:srgbClr val="000000"/>
                </a:solidFill>
                <a:uFill>
                  <a:solidFill>
                    <a:srgbClr val="ffffff"/>
                  </a:solidFill>
                </a:uFill>
                <a:latin typeface="Courier New"/>
                <a:ea typeface="ＭＳ Ｐゴシック"/>
              </a:rPr>
              <a:t>er</a:t>
            </a:r>
            <a:r>
              <a:rPr b="1" lang="en-IN" sz="2000" spc="-1" strike="noStrike">
                <a:solidFill>
                  <a:srgbClr val="000000"/>
                </a:solidFill>
                <a:uFill>
                  <a:solidFill>
                    <a:srgbClr val="ffffff"/>
                  </a:solidFill>
                </a:uFill>
                <a:latin typeface="Courier New"/>
                <a:ea typeface="ＭＳ Ｐゴシック"/>
              </a:rPr>
              <a:t>t(</a:t>
            </a:r>
            <a:r>
              <a:rPr b="1" lang="en-IN" sz="2000" spc="-1" strike="noStrike">
                <a:solidFill>
                  <a:srgbClr val="000000"/>
                </a:solidFill>
                <a:uFill>
                  <a:solidFill>
                    <a:srgbClr val="ffffff"/>
                  </a:solidFill>
                </a:uFill>
                <a:latin typeface="Courier New"/>
                <a:ea typeface="ＭＳ Ｐゴシック"/>
              </a:rPr>
              <a:t>tN</a:t>
            </a:r>
            <a:r>
              <a:rPr b="1" lang="en-IN" sz="2000" spc="-1" strike="noStrike">
                <a:solidFill>
                  <a:srgbClr val="000000"/>
                </a:solidFill>
                <a:uFill>
                  <a:solidFill>
                    <a:srgbClr val="ffffff"/>
                  </a:solidFill>
                </a:uFill>
                <a:latin typeface="Courier New"/>
                <a:ea typeface="ＭＳ Ｐゴシック"/>
              </a:rPr>
              <a:t>od</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*n</a:t>
            </a:r>
            <a:r>
              <a:rPr b="1" lang="en-IN" sz="2000" spc="-1" strike="noStrike">
                <a:solidFill>
                  <a:srgbClr val="000000"/>
                </a:solidFill>
                <a:uFill>
                  <a:solidFill>
                    <a:srgbClr val="ffffff"/>
                  </a:solidFill>
                </a:uFill>
                <a:latin typeface="Courier New"/>
                <a:ea typeface="ＭＳ Ｐゴシック"/>
              </a:rPr>
              <a:t>od</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in</a:t>
            </a:r>
            <a:r>
              <a:rPr b="1" lang="en-IN" sz="2000" spc="-1" strike="noStrike">
                <a:solidFill>
                  <a:srgbClr val="000000"/>
                </a:solidFill>
                <a:uFill>
                  <a:solidFill>
                    <a:srgbClr val="ffffff"/>
                  </a:solidFill>
                </a:uFill>
                <a:latin typeface="Courier New"/>
                <a:ea typeface="ＭＳ Ｐゴシック"/>
              </a:rPr>
              <a:t>t </a:t>
            </a:r>
            <a:r>
              <a:rPr b="1" lang="en-IN" sz="2000" spc="-1" strike="noStrike">
                <a:solidFill>
                  <a:srgbClr val="000000"/>
                </a:solidFill>
                <a:uFill>
                  <a:solidFill>
                    <a:srgbClr val="ffffff"/>
                  </a:solidFill>
                </a:uFill>
                <a:latin typeface="Courier New"/>
                <a:ea typeface="ＭＳ Ｐゴシック"/>
              </a:rPr>
              <a:t>D)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co</a:t>
            </a:r>
            <a:r>
              <a:rPr b="1" lang="en-IN" sz="2000" spc="-1" strike="noStrike">
                <a:solidFill>
                  <a:srgbClr val="000000"/>
                </a:solidFill>
                <a:uFill>
                  <a:solidFill>
                    <a:srgbClr val="ffffff"/>
                  </a:solidFill>
                </a:uFill>
                <a:latin typeface="Courier New"/>
                <a:ea typeface="ＭＳ Ｐゴシック"/>
              </a:rPr>
              <a:t>de </a:t>
            </a:r>
            <a:r>
              <a:rPr b="1" lang="en-IN" sz="2000" spc="-1" strike="noStrike">
                <a:solidFill>
                  <a:srgbClr val="000000"/>
                </a:solidFill>
                <a:uFill>
                  <a:solidFill>
                    <a:srgbClr val="ffffff"/>
                  </a:solidFill>
                </a:uFill>
                <a:latin typeface="Courier New"/>
                <a:ea typeface="ＭＳ Ｐゴシック"/>
              </a:rPr>
              <a:t>fr</a:t>
            </a:r>
            <a:r>
              <a:rPr b="1" lang="en-IN" sz="2000" spc="-1" strike="noStrike">
                <a:solidFill>
                  <a:srgbClr val="000000"/>
                </a:solidFill>
                <a:uFill>
                  <a:solidFill>
                    <a:srgbClr val="ffffff"/>
                  </a:solidFill>
                </a:uFill>
                <a:latin typeface="Courier New"/>
                <a:ea typeface="ＭＳ Ｐゴシック"/>
              </a:rPr>
              <a:t>om </a:t>
            </a:r>
            <a:r>
              <a:rPr b="1" lang="en-IN" sz="2000" spc="-1" strike="noStrike">
                <a:solidFill>
                  <a:srgbClr val="000000"/>
                </a:solidFill>
                <a:uFill>
                  <a:solidFill>
                    <a:srgbClr val="ffffff"/>
                  </a:solidFill>
                </a:uFill>
                <a:latin typeface="Courier New"/>
                <a:ea typeface="ＭＳ Ｐゴシック"/>
              </a:rPr>
              <a:t>pr</a:t>
            </a:r>
            <a:r>
              <a:rPr b="1" lang="en-IN" sz="2000" spc="-1" strike="noStrike">
                <a:solidFill>
                  <a:srgbClr val="000000"/>
                </a:solidFill>
                <a:uFill>
                  <a:solidFill>
                    <a:srgbClr val="ffffff"/>
                  </a:solidFill>
                </a:uFill>
                <a:latin typeface="Courier New"/>
                <a:ea typeface="ＭＳ Ｐゴシック"/>
              </a:rPr>
              <a:t>ev</a:t>
            </a:r>
            <a:r>
              <a:rPr b="1" lang="en-IN" sz="2000" spc="-1" strike="noStrike">
                <a:solidFill>
                  <a:srgbClr val="000000"/>
                </a:solidFill>
                <a:uFill>
                  <a:solidFill>
                    <a:srgbClr val="ffffff"/>
                  </a:solidFill>
                </a:uFill>
                <a:latin typeface="Courier New"/>
                <a:ea typeface="ＭＳ Ｐゴシック"/>
              </a:rPr>
              <a:t>io</a:t>
            </a:r>
            <a:r>
              <a:rPr b="1" lang="en-IN" sz="2000" spc="-1" strike="noStrike">
                <a:solidFill>
                  <a:srgbClr val="000000"/>
                </a:solidFill>
                <a:uFill>
                  <a:solidFill>
                    <a:srgbClr val="ffffff"/>
                  </a:solidFill>
                </a:uFill>
                <a:latin typeface="Courier New"/>
                <a:ea typeface="ＭＳ Ｐゴシック"/>
              </a:rPr>
              <a:t>us </a:t>
            </a:r>
            <a:r>
              <a:rPr b="1" lang="en-IN" sz="2000" spc="-1" strike="noStrike">
                <a:solidFill>
                  <a:srgbClr val="000000"/>
                </a:solidFill>
                <a:uFill>
                  <a:solidFill>
                    <a:srgbClr val="ffffff"/>
                  </a:solidFill>
                </a:uFill>
                <a:latin typeface="Courier New"/>
                <a:ea typeface="ＭＳ Ｐゴシック"/>
              </a:rPr>
              <a:t>sl</a:t>
            </a:r>
            <a:r>
              <a:rPr b="1" lang="en-IN" sz="2000" spc="-1" strike="noStrike">
                <a:solidFill>
                  <a:srgbClr val="000000"/>
                </a:solidFill>
                <a:uFill>
                  <a:solidFill>
                    <a:srgbClr val="ffffff"/>
                  </a:solidFill>
                </a:uFill>
                <a:latin typeface="Courier New"/>
                <a:ea typeface="ＭＳ Ｐゴシック"/>
              </a:rPr>
              <a:t>id</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vo</a:t>
            </a:r>
            <a:r>
              <a:rPr b="1" lang="en-IN" sz="2000" spc="-1" strike="noStrike">
                <a:solidFill>
                  <a:srgbClr val="000000"/>
                </a:solidFill>
                <a:uFill>
                  <a:solidFill>
                    <a:srgbClr val="ffffff"/>
                  </a:solidFill>
                </a:uFill>
                <a:latin typeface="Courier New"/>
                <a:ea typeface="ＭＳ Ｐゴシック"/>
              </a:rPr>
              <a:t>id </a:t>
            </a:r>
            <a:r>
              <a:rPr b="1" lang="en-IN" sz="2000" spc="-1" strike="noStrike">
                <a:solidFill>
                  <a:srgbClr val="000000"/>
                </a:solidFill>
                <a:uFill>
                  <a:solidFill>
                    <a:srgbClr val="ffffff"/>
                  </a:solidFill>
                </a:uFill>
                <a:latin typeface="Courier New"/>
                <a:ea typeface="ＭＳ Ｐゴシック"/>
              </a:rPr>
              <a:t>ma</a:t>
            </a:r>
            <a:r>
              <a:rPr b="1" lang="en-IN" sz="2000" spc="-1" strike="noStrike">
                <a:solidFill>
                  <a:srgbClr val="000000"/>
                </a:solidFill>
                <a:uFill>
                  <a:solidFill>
                    <a:srgbClr val="ffffff"/>
                  </a:solidFill>
                </a:uFill>
                <a:latin typeface="Courier New"/>
                <a:ea typeface="ＭＳ Ｐゴシック"/>
              </a:rPr>
              <a:t>in</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tN</a:t>
            </a:r>
            <a:r>
              <a:rPr b="1" lang="en-IN" sz="2000" spc="-1" strike="noStrike">
                <a:solidFill>
                  <a:srgbClr val="000000"/>
                </a:solidFill>
                <a:uFill>
                  <a:solidFill>
                    <a:srgbClr val="ffffff"/>
                  </a:solidFill>
                </a:uFill>
                <a:latin typeface="Courier New"/>
                <a:ea typeface="ＭＳ Ｐゴシック"/>
              </a:rPr>
              <a:t>od</a:t>
            </a:r>
            <a:r>
              <a:rPr b="1" lang="en-IN" sz="2000" spc="-1" strike="noStrike">
                <a:solidFill>
                  <a:srgbClr val="000000"/>
                </a:solidFill>
                <a:uFill>
                  <a:solidFill>
                    <a:srgbClr val="ffffff"/>
                  </a:solidFill>
                </a:uFill>
                <a:latin typeface="Courier New"/>
                <a:ea typeface="ＭＳ Ｐゴシック"/>
              </a:rPr>
              <a:t>e* </a:t>
            </a:r>
            <a:r>
              <a:rPr b="1" lang="en-IN" sz="2000" spc="-1" strike="noStrike">
                <a:solidFill>
                  <a:srgbClr val="000000"/>
                </a:solidFill>
                <a:uFill>
                  <a:solidFill>
                    <a:srgbClr val="ffffff"/>
                  </a:solidFill>
                </a:uFill>
                <a:latin typeface="Courier New"/>
                <a:ea typeface="ＭＳ Ｐゴシック"/>
              </a:rPr>
              <a:t>ro</a:t>
            </a:r>
            <a:r>
              <a:rPr b="1" lang="en-IN" sz="2000" spc="-1" strike="noStrike">
                <a:solidFill>
                  <a:srgbClr val="000000"/>
                </a:solidFill>
                <a:uFill>
                  <a:solidFill>
                    <a:srgbClr val="ffffff"/>
                  </a:solidFill>
                </a:uFill>
                <a:latin typeface="Courier New"/>
                <a:ea typeface="ＭＳ Ｐゴシック"/>
              </a:rPr>
              <a:t>ot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a:t>
            </a:r>
            <a:r>
              <a:rPr b="1" lang="en-IN" sz="2000" spc="-1" strike="noStrike">
                <a:solidFill>
                  <a:srgbClr val="000000"/>
                </a:solidFill>
                <a:uFill>
                  <a:solidFill>
                    <a:srgbClr val="ffffff"/>
                  </a:solidFill>
                </a:uFill>
                <a:latin typeface="Courier New"/>
                <a:ea typeface="ＭＳ Ｐゴシック"/>
              </a:rPr>
              <a:t>se</a:t>
            </a:r>
            <a:r>
              <a:rPr b="1" lang="en-IN" sz="2000" spc="-1" strike="noStrike">
                <a:solidFill>
                  <a:srgbClr val="000000"/>
                </a:solidFill>
                <a:uFill>
                  <a:solidFill>
                    <a:srgbClr val="ffffff"/>
                  </a:solidFill>
                </a:uFill>
                <a:latin typeface="Courier New"/>
                <a:ea typeface="ＭＳ Ｐゴシック"/>
              </a:rPr>
              <a:t>rt</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a:t>
            </a:r>
            <a:r>
              <a:rPr b="1" lang="en-IN" sz="2000" spc="-1" strike="noStrike">
                <a:solidFill>
                  <a:srgbClr val="000000"/>
                </a:solidFill>
                <a:uFill>
                  <a:solidFill>
                    <a:srgbClr val="ffffff"/>
                  </a:solidFill>
                </a:uFill>
                <a:latin typeface="Courier New"/>
                <a:ea typeface="ＭＳ Ｐゴシック"/>
              </a:rPr>
              <a:t>se</a:t>
            </a:r>
            <a:r>
              <a:rPr b="1" lang="en-IN" sz="2000" spc="-1" strike="noStrike">
                <a:solidFill>
                  <a:srgbClr val="000000"/>
                </a:solidFill>
                <a:uFill>
                  <a:solidFill>
                    <a:srgbClr val="ffffff"/>
                  </a:solidFill>
                </a:uFill>
                <a:latin typeface="Courier New"/>
                <a:ea typeface="ＭＳ Ｐゴシック"/>
              </a:rPr>
              <a:t>rt</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a:t>
            </a:r>
            <a:r>
              <a:rPr b="1" lang="en-IN" sz="2000" spc="-1" strike="noStrike">
                <a:solidFill>
                  <a:srgbClr val="000000"/>
                </a:solidFill>
                <a:uFill>
                  <a:solidFill>
                    <a:srgbClr val="ffffff"/>
                  </a:solidFill>
                </a:uFill>
                <a:latin typeface="Courier New"/>
                <a:ea typeface="ＭＳ Ｐゴシック"/>
              </a:rPr>
              <a:t>se</a:t>
            </a:r>
            <a:r>
              <a:rPr b="1" lang="en-IN" sz="2000" spc="-1" strike="noStrike">
                <a:solidFill>
                  <a:srgbClr val="000000"/>
                </a:solidFill>
                <a:uFill>
                  <a:solidFill>
                    <a:srgbClr val="ffffff"/>
                  </a:solidFill>
                </a:uFill>
                <a:latin typeface="Courier New"/>
                <a:ea typeface="ＭＳ Ｐゴシック"/>
              </a:rPr>
              <a:t>rt</a:t>
            </a:r>
            <a:r>
              <a:rPr b="1" lang="en-IN" sz="2000" spc="-1" strike="noStrike">
                <a:solidFill>
                  <a:srgbClr val="000000"/>
                </a:solidFill>
                <a:uFill>
                  <a:solidFill>
                    <a:srgbClr val="ffffff"/>
                  </a:solidFill>
                </a:uFill>
                <a:latin typeface="Courier New"/>
                <a:ea typeface="ＭＳ Ｐゴシック"/>
              </a:rPr>
              <a:t>(N</a:t>
            </a:r>
            <a:r>
              <a:rPr b="1" lang="en-IN" sz="2000" spc="-1" strike="noStrike">
                <a:solidFill>
                  <a:srgbClr val="000000"/>
                </a:solidFill>
                <a:uFill>
                  <a:solidFill>
                    <a:srgbClr val="ffffff"/>
                  </a:solidFill>
                </a:uFill>
                <a:latin typeface="Courier New"/>
                <a:ea typeface="ＭＳ Ｐゴシック"/>
              </a:rPr>
              <a:t>UL</a:t>
            </a:r>
            <a:r>
              <a:rPr b="1" lang="en-IN" sz="2000" spc="-1" strike="noStrike">
                <a:solidFill>
                  <a:srgbClr val="000000"/>
                </a:solidFill>
                <a:uFill>
                  <a:solidFill>
                    <a:srgbClr val="ffffff"/>
                  </a:solidFill>
                </a:uFill>
                <a:latin typeface="Courier New"/>
                <a:ea typeface="ＭＳ Ｐゴシック"/>
              </a:rPr>
              <a:t>L, </a:t>
            </a:r>
            <a:r>
              <a:rPr b="1" lang="en-IN" sz="2000" spc="-1" strike="noStrike">
                <a:solidFill>
                  <a:srgbClr val="000000"/>
                </a:solidFill>
                <a:uFill>
                  <a:solidFill>
                    <a:srgbClr val="ffffff"/>
                  </a:solidFill>
                </a:uFill>
                <a:latin typeface="Courier New"/>
                <a:ea typeface="ＭＳ Ｐゴシック"/>
              </a:rPr>
              <a:t>1)</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2)</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3)</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838"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FE2E676A-227D-451E-BD5C-E83386C9F9E4}"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39"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Understanding insert</a:t>
            </a:r>
            <a:endParaRPr b="0" lang="en-IN" sz="1800" spc="-1" strike="noStrike">
              <a:solidFill>
                <a:srgbClr val="000000"/>
              </a:solidFill>
              <a:uFill>
                <a:solidFill>
                  <a:srgbClr val="ffffff"/>
                </a:solidFill>
              </a:uFill>
              <a:latin typeface="Arial"/>
            </a:endParaRPr>
          </a:p>
        </p:txBody>
      </p:sp>
      <p:sp>
        <p:nvSpPr>
          <p:cNvPr id="840" name="CustomShape 4"/>
          <p:cNvSpPr/>
          <p:nvPr/>
        </p:nvSpPr>
        <p:spPr>
          <a:xfrm>
            <a:off x="5029560" y="4099680"/>
            <a:ext cx="474480" cy="560520"/>
          </a:xfrm>
          <a:prstGeom prst="ellipse">
            <a:avLst/>
          </a:prstGeom>
          <a:solidFill>
            <a:schemeClr val="accent3">
              <a:lumMod val="75000"/>
            </a:schemeClr>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p:txBody>
      </p:sp>
      <p:sp>
        <p:nvSpPr>
          <p:cNvPr id="841" name="Line 5"/>
          <p:cNvSpPr/>
          <p:nvPr/>
        </p:nvSpPr>
        <p:spPr>
          <a:xfrm>
            <a:off x="5435280" y="4579560"/>
            <a:ext cx="346320" cy="276120"/>
          </a:xfrm>
          <a:prstGeom prst="line">
            <a:avLst/>
          </a:prstGeom>
          <a:ln w="34920">
            <a:solidFill>
              <a:schemeClr val="tx1"/>
            </a:solidFill>
            <a:round/>
          </a:ln>
        </p:spPr>
        <p:style>
          <a:lnRef idx="0"/>
          <a:fillRef idx="0"/>
          <a:effectRef idx="0"/>
          <a:fontRef idx="minor"/>
        </p:style>
      </p:sp>
      <p:sp>
        <p:nvSpPr>
          <p:cNvPr id="842" name="CustomShape 6"/>
          <p:cNvSpPr/>
          <p:nvPr/>
        </p:nvSpPr>
        <p:spPr>
          <a:xfrm>
            <a:off x="5544000" y="485568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2</a:t>
            </a:r>
            <a:endParaRPr b="0" lang="en-IN" sz="1800" spc="-1" strike="noStrike">
              <a:solidFill>
                <a:srgbClr val="000000"/>
              </a:solidFill>
              <a:uFill>
                <a:solidFill>
                  <a:srgbClr val="ffffff"/>
                </a:solidFill>
              </a:uFill>
              <a:latin typeface="Arial"/>
            </a:endParaRPr>
          </a:p>
        </p:txBody>
      </p:sp>
      <p:sp>
        <p:nvSpPr>
          <p:cNvPr id="843" name="CustomShape 7"/>
          <p:cNvSpPr/>
          <p:nvPr/>
        </p:nvSpPr>
        <p:spPr>
          <a:xfrm>
            <a:off x="6001200" y="5663880"/>
            <a:ext cx="474480" cy="56052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844" name="Line 8"/>
          <p:cNvSpPr/>
          <p:nvPr/>
        </p:nvSpPr>
        <p:spPr>
          <a:xfrm>
            <a:off x="5950080" y="5335920"/>
            <a:ext cx="288720" cy="327960"/>
          </a:xfrm>
          <a:prstGeom prst="line">
            <a:avLst/>
          </a:prstGeom>
          <a:ln w="34920">
            <a:solidFill>
              <a:schemeClr val="tx1"/>
            </a:solidFill>
            <a:round/>
          </a:ln>
        </p:spPr>
        <p:style>
          <a:lnRef idx="0"/>
          <a:fillRef idx="0"/>
          <a:effectRef idx="0"/>
          <a:fontRef idx="minor"/>
        </p:style>
      </p:sp>
      <p:sp>
        <p:nvSpPr>
          <p:cNvPr id="845" name="CustomShape 9"/>
          <p:cNvSpPr/>
          <p:nvPr/>
        </p:nvSpPr>
        <p:spPr>
          <a:xfrm>
            <a:off x="1180080" y="4441680"/>
            <a:ext cx="3738240" cy="1919520"/>
          </a:xfrm>
          <a:prstGeom prst="rect">
            <a:avLst/>
          </a:prstGeom>
          <a:solidFill>
            <a:schemeClr val="bg1"/>
          </a:solidFill>
          <a:ln>
            <a:noFill/>
          </a:ln>
        </p:spPr>
        <p:style>
          <a:lnRef idx="0"/>
          <a:fillRef idx="0"/>
          <a:effectRef idx="0"/>
          <a:fontRef idx="minor"/>
        </p:style>
        <p:txBody>
          <a:bodyPr wrap="none" lIns="90000" rIns="90000" tIns="45000" bIns="45000"/>
          <a:p>
            <a:pPr marL="509760">
              <a:lnSpc>
                <a:spcPct val="100000"/>
              </a:lnSpc>
            </a:pPr>
            <a:r>
              <a:rPr b="1" lang="en-IN" sz="2000" spc="-1" strike="noStrike">
                <a:solidFill>
                  <a:srgbClr val="000000"/>
                </a:solidFill>
                <a:uFill>
                  <a:solidFill>
                    <a:srgbClr val="ffffff"/>
                  </a:solidFill>
                </a:uFill>
                <a:latin typeface="Courier New"/>
                <a:ea typeface="ＭＳ Ｐゴシック"/>
              </a:rPr>
              <a:t>insert(</a:t>
            </a:r>
            <a:endParaRPr b="0" lang="en-IN" sz="1800" spc="-1" strike="noStrike">
              <a:solidFill>
                <a:srgbClr val="000000"/>
              </a:solidFill>
              <a:uFill>
                <a:solidFill>
                  <a:srgbClr val="ffffff"/>
                </a:solidFill>
              </a:uFill>
              <a:latin typeface="Arial"/>
            </a:endParaRPr>
          </a:p>
          <a:p>
            <a:pPr marL="5097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insert(</a:t>
            </a:r>
            <a:endParaRPr b="0" lang="en-IN" sz="1800" spc="-1" strike="noStrike">
              <a:solidFill>
                <a:srgbClr val="000000"/>
              </a:solidFill>
              <a:uFill>
                <a:solidFill>
                  <a:srgbClr val="ffffff"/>
                </a:solidFill>
              </a:uFill>
              <a:latin typeface="Arial"/>
            </a:endParaRPr>
          </a:p>
          <a:p>
            <a:pPr marL="5097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insert(NU</a:t>
            </a:r>
            <a:r>
              <a:rPr b="1" lang="en-IN" sz="2000" spc="-1" strike="noStrike">
                <a:solidFill>
                  <a:srgbClr val="000000"/>
                </a:solidFill>
                <a:uFill>
                  <a:solidFill>
                    <a:srgbClr val="ffffff"/>
                  </a:solidFill>
                </a:uFill>
                <a:latin typeface="Courier New"/>
                <a:ea typeface="ＭＳ Ｐゴシック"/>
              </a:rPr>
              <a:t>LL, 2),</a:t>
            </a:r>
            <a:endParaRPr b="0" lang="en-IN" sz="1800" spc="-1" strike="noStrike">
              <a:solidFill>
                <a:srgbClr val="000000"/>
              </a:solidFill>
              <a:uFill>
                <a:solidFill>
                  <a:srgbClr val="ffffff"/>
                </a:solidFill>
              </a:uFill>
              <a:latin typeface="Arial"/>
            </a:endParaRPr>
          </a:p>
          <a:p>
            <a:pPr marL="5097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a:p>
            <a:pPr marL="509760">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a:p>
            <a:pPr marL="509760">
              <a:lnSpc>
                <a:spcPct val="100000"/>
              </a:lnSpc>
            </a:pPr>
            <a:endParaRPr b="0" lang="en-IN" sz="1800" spc="-1" strike="noStrike">
              <a:solidFill>
                <a:srgbClr val="000000"/>
              </a:solidFill>
              <a:uFill>
                <a:solidFill>
                  <a:srgbClr val="ffffff"/>
                </a:solidFill>
              </a:uFill>
              <a:latin typeface="Arial"/>
            </a:endParaRPr>
          </a:p>
        </p:txBody>
      </p:sp>
      <p:sp>
        <p:nvSpPr>
          <p:cNvPr id="846" name="CustomShape 10"/>
          <p:cNvSpPr/>
          <p:nvPr/>
        </p:nvSpPr>
        <p:spPr>
          <a:xfrm>
            <a:off x="7467840" y="4182840"/>
            <a:ext cx="474480" cy="560520"/>
          </a:xfrm>
          <a:prstGeom prst="ellipse">
            <a:avLst/>
          </a:prstGeom>
          <a:solidFill>
            <a:schemeClr val="accent3">
              <a:lumMod val="75000"/>
            </a:schemeClr>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2</a:t>
            </a:r>
            <a:endParaRPr b="0" lang="en-IN" sz="1800" spc="-1" strike="noStrike">
              <a:solidFill>
                <a:srgbClr val="000000"/>
              </a:solidFill>
              <a:uFill>
                <a:solidFill>
                  <a:srgbClr val="ffffff"/>
                </a:solidFill>
              </a:uFill>
              <a:latin typeface="Arial"/>
            </a:endParaRPr>
          </a:p>
        </p:txBody>
      </p:sp>
      <p:sp>
        <p:nvSpPr>
          <p:cNvPr id="847" name="Line 11"/>
          <p:cNvSpPr/>
          <p:nvPr/>
        </p:nvSpPr>
        <p:spPr>
          <a:xfrm>
            <a:off x="7873920" y="4662720"/>
            <a:ext cx="224280" cy="276120"/>
          </a:xfrm>
          <a:prstGeom prst="line">
            <a:avLst/>
          </a:prstGeom>
          <a:ln w="34920">
            <a:solidFill>
              <a:schemeClr val="tx1"/>
            </a:solidFill>
            <a:round/>
          </a:ln>
        </p:spPr>
        <p:style>
          <a:lnRef idx="0"/>
          <a:fillRef idx="0"/>
          <a:effectRef idx="0"/>
          <a:fontRef idx="minor"/>
        </p:style>
      </p:sp>
      <p:sp>
        <p:nvSpPr>
          <p:cNvPr id="848" name="CustomShape 12"/>
          <p:cNvSpPr/>
          <p:nvPr/>
        </p:nvSpPr>
        <p:spPr>
          <a:xfrm>
            <a:off x="7860600" y="4938840"/>
            <a:ext cx="474480" cy="560520"/>
          </a:xfrm>
          <a:prstGeom prst="ellipse">
            <a:avLst/>
          </a:prstGeom>
          <a:solidFill>
            <a:srgbClr val="00b0f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3</a:t>
            </a:r>
            <a:endParaRPr b="0" lang="en-IN" sz="1800" spc="-1" strike="noStrike">
              <a:solidFill>
                <a:srgbClr val="000000"/>
              </a:solidFill>
              <a:uFill>
                <a:solidFill>
                  <a:srgbClr val="ffffff"/>
                </a:solidFill>
              </a:uFill>
              <a:latin typeface="Arial"/>
            </a:endParaRPr>
          </a:p>
        </p:txBody>
      </p:sp>
      <p:sp>
        <p:nvSpPr>
          <p:cNvPr id="849" name="CustomShape 13"/>
          <p:cNvSpPr/>
          <p:nvPr/>
        </p:nvSpPr>
        <p:spPr>
          <a:xfrm>
            <a:off x="7086960" y="4954320"/>
            <a:ext cx="474480" cy="560520"/>
          </a:xfrm>
          <a:prstGeom prst="ellipse">
            <a:avLst/>
          </a:prstGeom>
          <a:solidFill>
            <a:srgbClr val="92d050"/>
          </a:solidFill>
          <a:ln w="9360">
            <a:solidFill>
              <a:schemeClr val="tx1"/>
            </a:solidFill>
            <a:round/>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uFill>
                  <a:solidFill>
                    <a:srgbClr val="ffffff"/>
                  </a:solidFill>
                </a:uFill>
                <a:latin typeface="Courier New"/>
                <a:ea typeface="ＭＳ Ｐゴシック"/>
              </a:rPr>
              <a:t>1</a:t>
            </a:r>
            <a:endParaRPr b="0" lang="en-IN" sz="1800" spc="-1" strike="noStrike">
              <a:solidFill>
                <a:srgbClr val="000000"/>
              </a:solidFill>
              <a:uFill>
                <a:solidFill>
                  <a:srgbClr val="ffffff"/>
                </a:solidFill>
              </a:uFill>
              <a:latin typeface="Arial"/>
            </a:endParaRPr>
          </a:p>
        </p:txBody>
      </p:sp>
      <p:sp>
        <p:nvSpPr>
          <p:cNvPr id="850" name="Line 14"/>
          <p:cNvSpPr/>
          <p:nvPr/>
        </p:nvSpPr>
        <p:spPr>
          <a:xfrm flipH="1">
            <a:off x="7324560" y="4662720"/>
            <a:ext cx="212400" cy="291240"/>
          </a:xfrm>
          <a:prstGeom prst="line">
            <a:avLst/>
          </a:prstGeom>
          <a:ln w="34920">
            <a:solidFill>
              <a:schemeClr val="tx1"/>
            </a:solidFill>
            <a:round/>
          </a:ln>
        </p:spPr>
        <p:style>
          <a:lnRef idx="0"/>
          <a:fillRef idx="0"/>
          <a:effectRef idx="0"/>
          <a:fontRef idx="minor"/>
        </p:style>
      </p:sp>
      <p:sp>
        <p:nvSpPr>
          <p:cNvPr id="851" name="CustomShape 15"/>
          <p:cNvSpPr/>
          <p:nvPr/>
        </p:nvSpPr>
        <p:spPr>
          <a:xfrm>
            <a:off x="3286800" y="6477120"/>
            <a:ext cx="4428000" cy="699840"/>
          </a:xfrm>
          <a:prstGeom prst="rect">
            <a:avLst/>
          </a:prstGeom>
          <a:solidFill>
            <a:srgbClr val="ffff00"/>
          </a:solidFill>
          <a:ln>
            <a:solidFill>
              <a:srgbClr val="ff0000"/>
            </a:solid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Question 1: Worst-case running time?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Question 2: What if </a:t>
            </a:r>
            <a:r>
              <a:rPr b="1" lang="en-IN" sz="2000" spc="-1" strike="noStrike">
                <a:solidFill>
                  <a:srgbClr val="000000"/>
                </a:solidFill>
                <a:uFill>
                  <a:solidFill>
                    <a:srgbClr val="ffffff"/>
                  </a:solidFill>
                </a:uFill>
                <a:latin typeface="Courier New"/>
                <a:ea typeface="ＭＳ Ｐゴシック"/>
              </a:rPr>
              <a:t>makeNode</a:t>
            </a:r>
            <a:r>
              <a:rPr b="0" lang="en-IN" sz="2000" spc="-1" strike="noStrike">
                <a:solidFill>
                  <a:srgbClr val="000000"/>
                </a:solidFill>
                <a:uFill>
                  <a:solidFill>
                    <a:srgbClr val="ffffff"/>
                  </a:solidFill>
                </a:uFill>
                <a:latin typeface="Trebuchet MS"/>
                <a:ea typeface="ＭＳ Ｐゴシック"/>
              </a:rPr>
              <a:t> fails?</a:t>
            </a:r>
            <a:endParaRPr b="0" lang="en-IN" sz="1800" spc="-1" strike="noStrike">
              <a:solidFill>
                <a:srgbClr val="000000"/>
              </a:solidFill>
              <a:uFill>
                <a:solidFill>
                  <a:srgbClr val="ffffff"/>
                </a:solidFill>
              </a:uFill>
              <a:latin typeface="Arial"/>
            </a:endParaRPr>
          </a:p>
        </p:txBody>
      </p:sp>
    </p:spTree>
  </p:cSld>
  <p:timing>
    <p:tnLst>
      <p:par>
        <p:cTn id="4209" dur="indefinite" restart="never" nodeType="tmRoot">
          <p:childTnLst>
            <p:seq>
              <p:cTn id="4210" dur="indefinite" nodeType="mainSeq">
                <p:childTnLst>
                  <p:par>
                    <p:cTn id="4211" fill="hold">
                      <p:stCondLst>
                        <p:cond delay="indefinite"/>
                      </p:stCondLst>
                      <p:childTnLst>
                        <p:par>
                          <p:cTn id="4212" fill="hold">
                            <p:stCondLst>
                              <p:cond delay="0"/>
                            </p:stCondLst>
                            <p:childTnLst>
                              <p:par>
                                <p:cTn id="4213" nodeType="clickEffect" fill="hold" presetClass="entr" presetID="1">
                                  <p:stCondLst>
                                    <p:cond delay="0"/>
                                  </p:stCondLst>
                                  <p:childTnLst>
                                    <p:set>
                                      <p:cBhvr>
                                        <p:cTn id="4214" dur="1" fill="hold">
                                          <p:stCondLst>
                                            <p:cond delay="0"/>
                                          </p:stCondLst>
                                        </p:cTn>
                                        <p:tgtEl>
                                          <p:spTgt spid="837">
                                            <p:txEl>
                                              <p:pRg st="1" end="36"/>
                                            </p:txEl>
                                          </p:spTgt>
                                        </p:tgtEl>
                                        <p:attrNameLst>
                                          <p:attrName>style.visibility</p:attrName>
                                        </p:attrNameLst>
                                      </p:cBhvr>
                                      <p:to>
                                        <p:strVal val="visible"/>
                                      </p:to>
                                    </p:set>
                                  </p:childTnLst>
                                </p:cTn>
                              </p:par>
                            </p:childTnLst>
                          </p:cTn>
                        </p:par>
                      </p:childTnLst>
                    </p:cTn>
                  </p:par>
                  <p:par>
                    <p:cTn id="4215" fill="hold">
                      <p:stCondLst>
                        <p:cond delay="indefinite"/>
                      </p:stCondLst>
                      <p:childTnLst>
                        <p:par>
                          <p:cTn id="4216" fill="hold">
                            <p:stCondLst>
                              <p:cond delay="0"/>
                            </p:stCondLst>
                            <p:childTnLst>
                              <p:par>
                                <p:cTn id="4217" nodeType="clickEffect" fill="hold" presetClass="entr" presetID="1">
                                  <p:stCondLst>
                                    <p:cond delay="0"/>
                                  </p:stCondLst>
                                  <p:childTnLst>
                                    <p:set>
                                      <p:cBhvr>
                                        <p:cTn id="4218" dur="1" fill="hold">
                                          <p:stCondLst>
                                            <p:cond delay="0"/>
                                          </p:stCondLst>
                                        </p:cTn>
                                        <p:tgtEl>
                                          <p:spTgt spid="837">
                                            <p:txEl>
                                              <p:pRg st="221" end="221"/>
                                            </p:txEl>
                                          </p:spTgt>
                                        </p:tgtEl>
                                        <p:attrNameLst>
                                          <p:attrName>style.visibility</p:attrName>
                                        </p:attrNameLst>
                                      </p:cBhvr>
                                      <p:to>
                                        <p:strVal val="visible"/>
                                      </p:to>
                                    </p:set>
                                  </p:childTnLst>
                                </p:cTn>
                              </p:par>
                              <p:par>
                                <p:cTn id="4219" nodeType="withEffect" fill="hold" presetClass="entr" presetID="1">
                                  <p:stCondLst>
                                    <p:cond delay="0"/>
                                  </p:stCondLst>
                                  <p:childTnLst>
                                    <p:set>
                                      <p:cBhvr>
                                        <p:cTn id="4220" dur="1" fill="hold">
                                          <p:stCondLst>
                                            <p:cond delay="0"/>
                                          </p:stCondLst>
                                        </p:cTn>
                                        <p:tgtEl>
                                          <p:spTgt spid="837">
                                            <p:txEl>
                                              <p:pRg st="221" end="221"/>
                                            </p:txEl>
                                          </p:spTgt>
                                        </p:tgtEl>
                                        <p:attrNameLst>
                                          <p:attrName>style.visibility</p:attrName>
                                        </p:attrNameLst>
                                      </p:cBhvr>
                                      <p:to>
                                        <p:strVal val="visible"/>
                                      </p:to>
                                    </p:set>
                                  </p:childTnLst>
                                </p:cTn>
                              </p:par>
                              <p:par>
                                <p:cTn id="4221" nodeType="withEffect" fill="hold" presetClass="entr" presetID="1">
                                  <p:stCondLst>
                                    <p:cond delay="0"/>
                                  </p:stCondLst>
                                  <p:childTnLst>
                                    <p:set>
                                      <p:cBhvr>
                                        <p:cTn id="4222" dur="1" fill="hold">
                                          <p:stCondLst>
                                            <p:cond delay="0"/>
                                          </p:stCondLst>
                                        </p:cTn>
                                        <p:tgtEl>
                                          <p:spTgt spid="837">
                                            <p:txEl>
                                              <p:pRg st="221" end="221"/>
                                            </p:txEl>
                                          </p:spTgt>
                                        </p:tgtEl>
                                        <p:attrNameLst>
                                          <p:attrName>style.visibility</p:attrName>
                                        </p:attrNameLst>
                                      </p:cBhvr>
                                      <p:to>
                                        <p:strVal val="visible"/>
                                      </p:to>
                                    </p:set>
                                  </p:childTnLst>
                                </p:cTn>
                              </p:par>
                              <p:par>
                                <p:cTn id="4223" nodeType="withEffect" fill="hold" presetClass="entr" presetID="1">
                                  <p:stCondLst>
                                    <p:cond delay="0"/>
                                  </p:stCondLst>
                                  <p:childTnLst>
                                    <p:set>
                                      <p:cBhvr>
                                        <p:cTn id="4224" dur="1" fill="hold">
                                          <p:stCondLst>
                                            <p:cond delay="0"/>
                                          </p:stCondLst>
                                        </p:cTn>
                                        <p:tgtEl>
                                          <p:spTgt spid="837">
                                            <p:txEl>
                                              <p:pRg st="221" end="221"/>
                                            </p:txEl>
                                          </p:spTgt>
                                        </p:tgtEl>
                                        <p:attrNameLst>
                                          <p:attrName>style.visibility</p:attrName>
                                        </p:attrNameLst>
                                      </p:cBhvr>
                                      <p:to>
                                        <p:strVal val="visible"/>
                                      </p:to>
                                    </p:set>
                                  </p:childTnLst>
                                </p:cTn>
                              </p:par>
                              <p:par>
                                <p:cTn id="4225" nodeType="withEffect" fill="hold" presetClass="entr" presetID="1">
                                  <p:stCondLst>
                                    <p:cond delay="0"/>
                                  </p:stCondLst>
                                  <p:childTnLst>
                                    <p:set>
                                      <p:cBhvr>
                                        <p:cTn id="4226" dur="1" fill="hold">
                                          <p:stCondLst>
                                            <p:cond delay="0"/>
                                          </p:stCondLst>
                                        </p:cTn>
                                        <p:tgtEl>
                                          <p:spTgt spid="837">
                                            <p:txEl>
                                              <p:pRg st="221" end="221"/>
                                            </p:txEl>
                                          </p:spTgt>
                                        </p:tgtEl>
                                        <p:attrNameLst>
                                          <p:attrName>style.visibility</p:attrName>
                                        </p:attrNameLst>
                                      </p:cBhvr>
                                      <p:to>
                                        <p:strVal val="visible"/>
                                      </p:to>
                                    </p:set>
                                  </p:childTnLst>
                                </p:cTn>
                              </p:par>
                              <p:par>
                                <p:cTn id="4227" nodeType="withEffect" fill="hold" presetClass="entr" presetID="1">
                                  <p:stCondLst>
                                    <p:cond delay="0"/>
                                  </p:stCondLst>
                                  <p:childTnLst>
                                    <p:set>
                                      <p:cBhvr>
                                        <p:cTn id="4228" dur="1" fill="hold">
                                          <p:stCondLst>
                                            <p:cond delay="0"/>
                                          </p:stCondLst>
                                        </p:cTn>
                                        <p:tgtEl>
                                          <p:spTgt spid="837">
                                            <p:txEl>
                                              <p:pRg st="221" end="221"/>
                                            </p:txEl>
                                          </p:spTgt>
                                        </p:tgtEl>
                                        <p:attrNameLst>
                                          <p:attrName>style.visibility</p:attrName>
                                        </p:attrNameLst>
                                      </p:cBhvr>
                                      <p:to>
                                        <p:strVal val="visible"/>
                                      </p:to>
                                    </p:set>
                                  </p:childTnLst>
                                </p:cTn>
                              </p:par>
                            </p:childTnLst>
                          </p:cTn>
                        </p:par>
                      </p:childTnLst>
                    </p:cTn>
                  </p:par>
                  <p:par>
                    <p:cTn id="4229" fill="hold">
                      <p:stCondLst>
                        <p:cond delay="indefinite"/>
                      </p:stCondLst>
                      <p:childTnLst>
                        <p:par>
                          <p:cTn id="4230" fill="hold">
                            <p:stCondLst>
                              <p:cond delay="0"/>
                            </p:stCondLst>
                            <p:childTnLst>
                              <p:par>
                                <p:cTn id="4231" nodeType="clickEffect" fill="hold" presetClass="entr" presetID="1">
                                  <p:stCondLst>
                                    <p:cond delay="0"/>
                                  </p:stCondLst>
                                  <p:childTnLst>
                                    <p:set>
                                      <p:cBhvr>
                                        <p:cTn id="4232" dur="1" fill="hold">
                                          <p:stCondLst>
                                            <p:cond delay="0"/>
                                          </p:stCondLst>
                                        </p:cTn>
                                        <p:tgtEl>
                                          <p:spTgt spid="837">
                                            <p:txEl>
                                              <p:pRg st="221" end="221"/>
                                            </p:txEl>
                                          </p:spTgt>
                                        </p:tgtEl>
                                        <p:attrNameLst>
                                          <p:attrName>style.visibility</p:attrName>
                                        </p:attrNameLst>
                                      </p:cBhvr>
                                      <p:to>
                                        <p:strVal val="visible"/>
                                      </p:to>
                                    </p:set>
                                  </p:childTnLst>
                                </p:cTn>
                              </p:par>
                            </p:childTnLst>
                          </p:cTn>
                        </p:par>
                      </p:childTnLst>
                    </p:cTn>
                  </p:par>
                  <p:par>
                    <p:cTn id="4233" fill="hold">
                      <p:stCondLst>
                        <p:cond delay="indefinite"/>
                      </p:stCondLst>
                      <p:childTnLst>
                        <p:par>
                          <p:cTn id="4234" fill="hold">
                            <p:stCondLst>
                              <p:cond delay="0"/>
                            </p:stCondLst>
                            <p:childTnLst>
                              <p:par>
                                <p:cTn id="4235" nodeType="clickEffect" fill="hold" presetClass="entr" presetID="1">
                                  <p:stCondLst>
                                    <p:cond delay="0"/>
                                  </p:stCondLst>
                                  <p:childTnLst>
                                    <p:set>
                                      <p:cBhvr>
                                        <p:cTn id="4236" dur="1" fill="hold">
                                          <p:stCondLst>
                                            <p:cond delay="0"/>
                                          </p:stCondLst>
                                        </p:cTn>
                                        <p:tgtEl>
                                          <p:spTgt spid="837">
                                            <p:txEl>
                                              <p:pRg st="221" end="221"/>
                                            </p:txEl>
                                          </p:spTgt>
                                        </p:tgtEl>
                                        <p:attrNameLst>
                                          <p:attrName>style.visibility</p:attrName>
                                        </p:attrNameLst>
                                      </p:cBhvr>
                                      <p:to>
                                        <p:strVal val="visible"/>
                                      </p:to>
                                    </p:set>
                                  </p:childTnLst>
                                </p:cTn>
                              </p:par>
                              <p:par>
                                <p:cTn id="4237" nodeType="withEffect" fill="hold" presetClass="entr" presetID="1">
                                  <p:stCondLst>
                                    <p:cond delay="0"/>
                                  </p:stCondLst>
                                  <p:childTnLst>
                                    <p:set>
                                      <p:cBhvr>
                                        <p:cTn id="4238" dur="1" fill="hold">
                                          <p:stCondLst>
                                            <p:cond delay="0"/>
                                          </p:stCondLst>
                                        </p:cTn>
                                        <p:tgtEl>
                                          <p:spTgt spid="837">
                                            <p:txEl>
                                              <p:pRg st="221" end="221"/>
                                            </p:txEl>
                                          </p:spTgt>
                                        </p:tgtEl>
                                        <p:attrNameLst>
                                          <p:attrName>style.visibility</p:attrName>
                                        </p:attrNameLst>
                                      </p:cBhvr>
                                      <p:to>
                                        <p:strVal val="visible"/>
                                      </p:to>
                                    </p:set>
                                  </p:childTnLst>
                                </p:cTn>
                              </p:par>
                            </p:childTnLst>
                          </p:cTn>
                        </p:par>
                      </p:childTnLst>
                    </p:cTn>
                  </p:par>
                  <p:par>
                    <p:cTn id="4239" fill="hold">
                      <p:stCondLst>
                        <p:cond delay="indefinite"/>
                      </p:stCondLst>
                      <p:childTnLst>
                        <p:par>
                          <p:cTn id="4240" fill="hold">
                            <p:stCondLst>
                              <p:cond delay="0"/>
                            </p:stCondLst>
                            <p:childTnLst>
                              <p:par>
                                <p:cTn id="4241" nodeType="clickEffect" fill="hold" presetClass="entr" presetID="1">
                                  <p:stCondLst>
                                    <p:cond delay="0"/>
                                  </p:stCondLst>
                                  <p:childTnLst>
                                    <p:set>
                                      <p:cBhvr>
                                        <p:cTn id="4242" dur="1" fill="hold">
                                          <p:stCondLst>
                                            <p:cond delay="0"/>
                                          </p:stCondLst>
                                        </p:cTn>
                                        <p:tgtEl>
                                          <p:spTgt spid="837">
                                            <p:txEl>
                                              <p:pRg st="221" end="221"/>
                                            </p:txEl>
                                          </p:spTgt>
                                        </p:tgtEl>
                                        <p:attrNameLst>
                                          <p:attrName>style.visibility</p:attrName>
                                        </p:attrNameLst>
                                      </p:cBhvr>
                                      <p:to>
                                        <p:strVal val="visible"/>
                                      </p:to>
                                    </p:set>
                                  </p:childTnLst>
                                </p:cTn>
                              </p:par>
                              <p:par>
                                <p:cTn id="4243" nodeType="withEffect" fill="hold" presetClass="entr" presetID="1">
                                  <p:stCondLst>
                                    <p:cond delay="0"/>
                                  </p:stCondLst>
                                  <p:childTnLst>
                                    <p:set>
                                      <p:cBhvr>
                                        <p:cTn id="4244" dur="1" fill="hold">
                                          <p:stCondLst>
                                            <p:cond delay="0"/>
                                          </p:stCondLst>
                                        </p:cTn>
                                        <p:tgtEl>
                                          <p:spTgt spid="837">
                                            <p:txEl>
                                              <p:pRg st="221" end="221"/>
                                            </p:txEl>
                                          </p:spTgt>
                                        </p:tgtEl>
                                        <p:attrNameLst>
                                          <p:attrName>style.visibility</p:attrName>
                                        </p:attrNameLst>
                                      </p:cBhvr>
                                      <p:to>
                                        <p:strVal val="visible"/>
                                      </p:to>
                                    </p:set>
                                  </p:childTnLst>
                                </p:cTn>
                              </p:par>
                            </p:childTnLst>
                          </p:cTn>
                        </p:par>
                      </p:childTnLst>
                    </p:cTn>
                  </p:par>
                  <p:par>
                    <p:cTn id="4245" fill="hold">
                      <p:stCondLst>
                        <p:cond delay="indefinite"/>
                      </p:stCondLst>
                      <p:childTnLst>
                        <p:par>
                          <p:cTn id="4246" fill="hold">
                            <p:stCondLst>
                              <p:cond delay="0"/>
                            </p:stCondLst>
                            <p:childTnLst>
                              <p:par>
                                <p:cTn id="4247" nodeType="clickEffect" fill="hold" presetClass="entr" presetID="1">
                                  <p:stCondLst>
                                    <p:cond delay="0"/>
                                  </p:stCondLst>
                                  <p:childTnLst>
                                    <p:set>
                                      <p:cBhvr>
                                        <p:cTn id="4248" dur="1" fill="hold">
                                          <p:stCondLst>
                                            <p:cond delay="0"/>
                                          </p:stCondLst>
                                        </p:cTn>
                                        <p:tgtEl>
                                          <p:spTgt spid="840"/>
                                        </p:tgtEl>
                                        <p:attrNameLst>
                                          <p:attrName>style.visibility</p:attrName>
                                        </p:attrNameLst>
                                      </p:cBhvr>
                                      <p:to>
                                        <p:strVal val="visible"/>
                                      </p:to>
                                    </p:set>
                                  </p:childTnLst>
                                </p:cTn>
                              </p:par>
                            </p:childTnLst>
                          </p:cTn>
                        </p:par>
                      </p:childTnLst>
                    </p:cTn>
                  </p:par>
                  <p:par>
                    <p:cTn id="4249" fill="hold">
                      <p:stCondLst>
                        <p:cond delay="indefinite"/>
                      </p:stCondLst>
                      <p:childTnLst>
                        <p:par>
                          <p:cTn id="4250" fill="hold">
                            <p:stCondLst>
                              <p:cond delay="0"/>
                            </p:stCondLst>
                            <p:childTnLst>
                              <p:par>
                                <p:cTn id="4251" nodeType="clickEffect" fill="hold" presetClass="entr" presetID="1">
                                  <p:stCondLst>
                                    <p:cond delay="0"/>
                                  </p:stCondLst>
                                  <p:childTnLst>
                                    <p:set>
                                      <p:cBhvr>
                                        <p:cTn id="4252" dur="1" fill="hold">
                                          <p:stCondLst>
                                            <p:cond delay="0"/>
                                          </p:stCondLst>
                                        </p:cTn>
                                        <p:attrNameLst>
                                          <p:attrName>style.visibility</p:attrName>
                                        </p:attrNameLst>
                                      </p:cBhvr>
                                      <p:to>
                                        <p:strVal val="visible"/>
                                      </p:to>
                                    </p:set>
                                  </p:childTnLst>
                                </p:cTn>
                              </p:par>
                            </p:childTnLst>
                          </p:cTn>
                        </p:par>
                      </p:childTnLst>
                    </p:cTn>
                  </p:par>
                  <p:par>
                    <p:cTn id="4253" fill="hold">
                      <p:stCondLst>
                        <p:cond delay="indefinite"/>
                      </p:stCondLst>
                      <p:childTnLst>
                        <p:par>
                          <p:cTn id="4254" fill="hold">
                            <p:stCondLst>
                              <p:cond delay="0"/>
                            </p:stCondLst>
                            <p:childTnLst>
                              <p:par>
                                <p:cTn id="4255" nodeType="clickEffect" fill="hold" presetClass="entr" presetID="1">
                                  <p:stCondLst>
                                    <p:cond delay="0"/>
                                  </p:stCondLst>
                                  <p:childTnLst>
                                    <p:set>
                                      <p:cBhvr>
                                        <p:cTn id="4256" dur="1" fill="hold">
                                          <p:stCondLst>
                                            <p:cond delay="0"/>
                                          </p:stCondLst>
                                        </p:cTn>
                                        <p:attrNameLst>
                                          <p:attrName>style.visibility</p:attrName>
                                        </p:attrNameLst>
                                      </p:cBhvr>
                                      <p:to>
                                        <p:strVal val="visible"/>
                                      </p:to>
                                    </p:set>
                                  </p:childTnLst>
                                </p:cTn>
                              </p:par>
                            </p:childTnLst>
                          </p:cTn>
                        </p:par>
                      </p:childTnLst>
                    </p:cTn>
                  </p:par>
                  <p:par>
                    <p:cTn id="4257" fill="hold">
                      <p:stCondLst>
                        <p:cond delay="indefinite"/>
                      </p:stCondLst>
                      <p:childTnLst>
                        <p:par>
                          <p:cTn id="4258" fill="hold">
                            <p:stCondLst>
                              <p:cond delay="0"/>
                            </p:stCondLst>
                            <p:childTnLst>
                              <p:par>
                                <p:cTn id="4259" nodeType="clickEffect" fill="hold" presetClass="entr" presetID="1">
                                  <p:stCondLst>
                                    <p:cond delay="0"/>
                                  </p:stCondLst>
                                  <p:childTnLst>
                                    <p:set>
                                      <p:cBhvr>
                                        <p:cTn id="4260" dur="1" fill="hold">
                                          <p:stCondLst>
                                            <p:cond delay="0"/>
                                          </p:stCondLst>
                                        </p:cTn>
                                        <p:tgtEl>
                                          <p:spTgt spid="845"/>
                                        </p:tgtEl>
                                        <p:attrNameLst>
                                          <p:attrName>style.visibility</p:attrName>
                                        </p:attrNameLst>
                                      </p:cBhvr>
                                      <p:to>
                                        <p:strVal val="visible"/>
                                      </p:to>
                                    </p:set>
                                  </p:childTnLst>
                                </p:cTn>
                              </p:par>
                            </p:childTnLst>
                          </p:cTn>
                        </p:par>
                      </p:childTnLst>
                    </p:cTn>
                  </p:par>
                  <p:par>
                    <p:cTn id="4261" fill="hold">
                      <p:stCondLst>
                        <p:cond delay="indefinite"/>
                      </p:stCondLst>
                      <p:childTnLst>
                        <p:par>
                          <p:cTn id="4262" fill="hold">
                            <p:stCondLst>
                              <p:cond delay="0"/>
                            </p:stCondLst>
                            <p:childTnLst>
                              <p:par>
                                <p:cTn id="4263" nodeType="clickEffect" fill="hold" presetClass="entr" presetID="1">
                                  <p:stCondLst>
                                    <p:cond delay="0"/>
                                  </p:stCondLst>
                                  <p:childTnLst>
                                    <p:set>
                                      <p:cBhvr>
                                        <p:cTn id="4264" dur="1" fill="hold">
                                          <p:stCondLst>
                                            <p:cond delay="0"/>
                                          </p:stCondLst>
                                        </p:cTn>
                                        <p:tgtEl>
                                          <p:spTgt spid="846"/>
                                        </p:tgtEl>
                                        <p:attrNameLst>
                                          <p:attrName>style.visibility</p:attrName>
                                        </p:attrNameLst>
                                      </p:cBhvr>
                                      <p:to>
                                        <p:strVal val="visible"/>
                                      </p:to>
                                    </p:set>
                                  </p:childTnLst>
                                </p:cTn>
                              </p:par>
                            </p:childTnLst>
                          </p:cTn>
                        </p:par>
                      </p:childTnLst>
                    </p:cTn>
                  </p:par>
                  <p:par>
                    <p:cTn id="4265" fill="hold">
                      <p:stCondLst>
                        <p:cond delay="indefinite"/>
                      </p:stCondLst>
                      <p:childTnLst>
                        <p:par>
                          <p:cTn id="4266" fill="hold">
                            <p:stCondLst>
                              <p:cond delay="0"/>
                            </p:stCondLst>
                            <p:childTnLst>
                              <p:par>
                                <p:cTn id="4267" nodeType="clickEffect" fill="hold" presetClass="entr" presetID="1">
                                  <p:stCondLst>
                                    <p:cond delay="0"/>
                                  </p:stCondLst>
                                  <p:childTnLst>
                                    <p:set>
                                      <p:cBhvr>
                                        <p:cTn id="4268" dur="1" fill="hold">
                                          <p:stCondLst>
                                            <p:cond delay="0"/>
                                          </p:stCondLst>
                                        </p:cTn>
                                        <p:attrNameLst>
                                          <p:attrName>style.visibility</p:attrName>
                                        </p:attrNameLst>
                                      </p:cBhvr>
                                      <p:to>
                                        <p:strVal val="visible"/>
                                      </p:to>
                                    </p:set>
                                  </p:childTnLst>
                                </p:cTn>
                              </p:par>
                            </p:childTnLst>
                          </p:cTn>
                        </p:par>
                      </p:childTnLst>
                    </p:cTn>
                  </p:par>
                  <p:par>
                    <p:cTn id="4269" fill="hold">
                      <p:stCondLst>
                        <p:cond delay="indefinite"/>
                      </p:stCondLst>
                      <p:childTnLst>
                        <p:par>
                          <p:cTn id="4270" fill="hold">
                            <p:stCondLst>
                              <p:cond delay="0"/>
                            </p:stCondLst>
                            <p:childTnLst>
                              <p:par>
                                <p:cTn id="4271" nodeType="clickEffect" fill="hold" presetClass="entr" presetID="1">
                                  <p:stCondLst>
                                    <p:cond delay="0"/>
                                  </p:stCondLst>
                                  <p:childTnLst>
                                    <p:set>
                                      <p:cBhvr>
                                        <p:cTn id="4272" dur="1" fill="hold">
                                          <p:stCondLst>
                                            <p:cond delay="0"/>
                                          </p:stCondLst>
                                        </p:cTn>
                                        <p:attrNameLst>
                                          <p:attrName>style.visibility</p:attrName>
                                        </p:attrNameLst>
                                      </p:cBhvr>
                                      <p:to>
                                        <p:strVal val="visible"/>
                                      </p:to>
                                    </p:set>
                                  </p:childTnLst>
                                </p:cTn>
                              </p:par>
                            </p:childTnLst>
                          </p:cTn>
                        </p:par>
                      </p:childTnLst>
                    </p:cTn>
                  </p:par>
                  <p:par>
                    <p:cTn id="4273" fill="hold">
                      <p:stCondLst>
                        <p:cond delay="indefinite"/>
                      </p:stCondLst>
                      <p:childTnLst>
                        <p:par>
                          <p:cTn id="4274" fill="hold">
                            <p:stCondLst>
                              <p:cond delay="0"/>
                            </p:stCondLst>
                            <p:childTnLst>
                              <p:par>
                                <p:cTn id="4275" nodeType="clickEffect" fill="hold" presetClass="entr" presetID="1">
                                  <p:stCondLst>
                                    <p:cond delay="0"/>
                                  </p:stCondLst>
                                  <p:childTnLst>
                                    <p:set>
                                      <p:cBhvr>
                                        <p:cTn id="4276" dur="1" fill="hold">
                                          <p:stCondLst>
                                            <p:cond delay="0"/>
                                          </p:stCondLst>
                                        </p:cTn>
                                        <p:tgtEl>
                                          <p:spTgt spid="85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r>
              <a:rPr b="1" lang="en-IN" sz="2000" spc="-1" strike="noStrike">
                <a:solidFill>
                  <a:srgbClr val="000000"/>
                </a:solidFill>
                <a:uFill>
                  <a:solidFill>
                    <a:srgbClr val="ffffff"/>
                  </a:solidFill>
                </a:uFill>
                <a:latin typeface="Courier New"/>
                <a:ea typeface="ＭＳ Ｐゴシック"/>
              </a:rPr>
              <a:t>tNode *insert(tNode *node, int D)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if(find(node, D)) { return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tNode *newNode = makeNode(D, NULL,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if(newNode == NULL) { return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rec_ins(node, newNode);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tNode *rec_ins(tNode *node, tNode *newNode)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 == NULL) { return newNode;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if(newNode-&gt;data &lt; node-&gt;data)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node-&gt;left = rec_ins(node-&gt;left, newNode);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if(newNode-&gt;data &gt; node-&gt;data)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node-&gt;right = rec_ins(node-&gt;right, newNode);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853"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A6FFE3A0-E06E-4663-86FD-3CD5EAD761F2}"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54"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A better insert</a:t>
            </a:r>
            <a:endParaRPr b="0" lang="en-IN" sz="1800" spc="-1" strike="noStrike">
              <a:solidFill>
                <a:srgbClr val="000000"/>
              </a:solidFill>
              <a:uFill>
                <a:solidFill>
                  <a:srgbClr val="ffffff"/>
                </a:solidFill>
              </a:uFill>
              <a:latin typeface="Arial"/>
            </a:endParaRPr>
          </a:p>
        </p:txBody>
      </p:sp>
      <p:sp>
        <p:nvSpPr>
          <p:cNvPr id="855" name="CustomShape 4"/>
          <p:cNvSpPr/>
          <p:nvPr/>
        </p:nvSpPr>
        <p:spPr>
          <a:xfrm>
            <a:off x="3829320" y="6248520"/>
            <a:ext cx="5207040" cy="69984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If </a:t>
            </a:r>
            <a:r>
              <a:rPr b="1" lang="en-IN" sz="2000" spc="-1" strike="noStrike">
                <a:solidFill>
                  <a:srgbClr val="000000"/>
                </a:solidFill>
                <a:uFill>
                  <a:solidFill>
                    <a:srgbClr val="ffffff"/>
                  </a:solidFill>
                </a:uFill>
                <a:latin typeface="Courier New"/>
                <a:ea typeface="ＭＳ Ｐゴシック"/>
              </a:rPr>
              <a:t>newNode</a:t>
            </a:r>
            <a:r>
              <a:rPr b="0" lang="en-IN" sz="2000" spc="-1" strike="noStrike">
                <a:solidFill>
                  <a:srgbClr val="000000"/>
                </a:solidFill>
                <a:uFill>
                  <a:solidFill>
                    <a:srgbClr val="ffffff"/>
                  </a:solidFill>
                </a:uFill>
                <a:latin typeface="Trebuchet MS"/>
                <a:ea typeface="ＭＳ Ｐゴシック"/>
              </a:rPr>
              <a:t> is the root of an ordered tree,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Trebuchet MS"/>
                <a:ea typeface="ＭＳ Ｐゴシック"/>
              </a:rPr>
              <a:t>will </a:t>
            </a:r>
            <a:r>
              <a:rPr b="1" lang="en-IN" sz="2000" spc="-1" strike="noStrike">
                <a:solidFill>
                  <a:srgbClr val="000000"/>
                </a:solidFill>
                <a:uFill>
                  <a:solidFill>
                    <a:srgbClr val="ffffff"/>
                  </a:solidFill>
                </a:uFill>
                <a:latin typeface="Courier New"/>
                <a:ea typeface="ＭＳ Ｐゴシック"/>
              </a:rPr>
              <a:t>rec_ins</a:t>
            </a:r>
            <a:r>
              <a:rPr b="0" lang="en-IN" sz="2000" spc="-1" strike="noStrike">
                <a:solidFill>
                  <a:srgbClr val="000000"/>
                </a:solidFill>
                <a:uFill>
                  <a:solidFill>
                    <a:srgbClr val="ffffff"/>
                  </a:solidFill>
                </a:uFill>
                <a:latin typeface="Trebuchet MS"/>
                <a:ea typeface="ＭＳ Ｐゴシック"/>
              </a:rPr>
              <a:t> merge the two ordered trees?</a:t>
            </a:r>
            <a:endParaRPr b="0" lang="en-IN" sz="1800" spc="-1" strike="noStrike">
              <a:solidFill>
                <a:srgbClr val="000000"/>
              </a:solidFill>
              <a:uFill>
                <a:solidFill>
                  <a:srgbClr val="ffffff"/>
                </a:solidFill>
              </a:uFill>
              <a:latin typeface="Arial"/>
            </a:endParaRPr>
          </a:p>
        </p:txBody>
      </p:sp>
    </p:spTree>
  </p:cSld>
  <p:timing>
    <p:tnLst>
      <p:par>
        <p:cTn id="4277" dur="indefinite" restart="never" nodeType="tmRoot">
          <p:childTnLst>
            <p:seq>
              <p:cTn id="4278" dur="indefinite" nodeType="mainSeq">
                <p:childTnLst>
                  <p:par>
                    <p:cTn id="4279" fill="hold">
                      <p:stCondLst>
                        <p:cond delay="indefinite"/>
                      </p:stCondLst>
                      <p:childTnLst>
                        <p:par>
                          <p:cTn id="4280" fill="hold">
                            <p:stCondLst>
                              <p:cond delay="0"/>
                            </p:stCondLst>
                            <p:childTnLst>
                              <p:par>
                                <p:cTn id="4281" nodeType="clickEffect" fill="hold" presetClass="entr" presetID="1">
                                  <p:stCondLst>
                                    <p:cond delay="0"/>
                                  </p:stCondLst>
                                  <p:childTnLst>
                                    <p:set>
                                      <p:cBhvr>
                                        <p:cTn id="4282" dur="1" fill="hold">
                                          <p:stCondLst>
                                            <p:cond delay="0"/>
                                          </p:stCondLst>
                                        </p:cTn>
                                        <p:tgtEl>
                                          <p:spTgt spid="852">
                                            <p:txEl>
                                              <p:pRg st="0" end="36"/>
                                            </p:txEl>
                                          </p:spTgt>
                                        </p:tgtEl>
                                        <p:attrNameLst>
                                          <p:attrName>style.visibility</p:attrName>
                                        </p:attrNameLst>
                                      </p:cBhvr>
                                      <p:to>
                                        <p:strVal val="visible"/>
                                      </p:to>
                                    </p:set>
                                  </p:childTnLst>
                                </p:cTn>
                              </p:par>
                              <p:par>
                                <p:cTn id="4283" nodeType="withEffect" fill="hold" presetClass="entr" presetID="1">
                                  <p:stCondLst>
                                    <p:cond delay="0"/>
                                  </p:stCondLst>
                                  <p:childTnLst>
                                    <p:set>
                                      <p:cBhvr>
                                        <p:cTn id="4284" dur="1" fill="hold">
                                          <p:stCondLst>
                                            <p:cond delay="0"/>
                                          </p:stCondLst>
                                        </p:cTn>
                                        <p:tgtEl>
                                          <p:spTgt spid="852">
                                            <p:txEl>
                                              <p:pRg st="471" end="471"/>
                                            </p:txEl>
                                          </p:spTgt>
                                        </p:tgtEl>
                                        <p:attrNameLst>
                                          <p:attrName>style.visibility</p:attrName>
                                        </p:attrNameLst>
                                      </p:cBhvr>
                                      <p:to>
                                        <p:strVal val="visible"/>
                                      </p:to>
                                    </p:set>
                                  </p:childTnLst>
                                </p:cTn>
                              </p:par>
                            </p:childTnLst>
                          </p:cTn>
                        </p:par>
                      </p:childTnLst>
                    </p:cTn>
                  </p:par>
                  <p:par>
                    <p:cTn id="4285" fill="hold">
                      <p:stCondLst>
                        <p:cond delay="indefinite"/>
                      </p:stCondLst>
                      <p:childTnLst>
                        <p:par>
                          <p:cTn id="4286" fill="hold">
                            <p:stCondLst>
                              <p:cond delay="0"/>
                            </p:stCondLst>
                            <p:childTnLst>
                              <p:par>
                                <p:cTn id="4287" nodeType="clickEffect" fill="hold" presetClass="entr" presetID="1">
                                  <p:stCondLst>
                                    <p:cond delay="0"/>
                                  </p:stCondLst>
                                  <p:childTnLst>
                                    <p:set>
                                      <p:cBhvr>
                                        <p:cTn id="4288" dur="1" fill="hold">
                                          <p:stCondLst>
                                            <p:cond delay="0"/>
                                          </p:stCondLst>
                                        </p:cTn>
                                        <p:tgtEl>
                                          <p:spTgt spid="852">
                                            <p:txEl>
                                              <p:pRg st="471" end="471"/>
                                            </p:txEl>
                                          </p:spTgt>
                                        </p:tgtEl>
                                        <p:attrNameLst>
                                          <p:attrName>style.visibility</p:attrName>
                                        </p:attrNameLst>
                                      </p:cBhvr>
                                      <p:to>
                                        <p:strVal val="visible"/>
                                      </p:to>
                                    </p:set>
                                  </p:childTnLst>
                                </p:cTn>
                              </p:par>
                            </p:childTnLst>
                          </p:cTn>
                        </p:par>
                      </p:childTnLst>
                    </p:cTn>
                  </p:par>
                  <p:par>
                    <p:cTn id="4289" fill="hold">
                      <p:stCondLst>
                        <p:cond delay="indefinite"/>
                      </p:stCondLst>
                      <p:childTnLst>
                        <p:par>
                          <p:cTn id="4290" fill="hold">
                            <p:stCondLst>
                              <p:cond delay="0"/>
                            </p:stCondLst>
                            <p:childTnLst>
                              <p:par>
                                <p:cTn id="4291" nodeType="clickEffect" fill="hold" presetClass="entr" presetID="1">
                                  <p:stCondLst>
                                    <p:cond delay="0"/>
                                  </p:stCondLst>
                                  <p:childTnLst>
                                    <p:set>
                                      <p:cBhvr>
                                        <p:cTn id="4292" dur="1" fill="hold">
                                          <p:stCondLst>
                                            <p:cond delay="0"/>
                                          </p:stCondLst>
                                        </p:cTn>
                                        <p:tgtEl>
                                          <p:spTgt spid="852">
                                            <p:txEl>
                                              <p:pRg st="471" end="471"/>
                                            </p:txEl>
                                          </p:spTgt>
                                        </p:tgtEl>
                                        <p:attrNameLst>
                                          <p:attrName>style.visibility</p:attrName>
                                        </p:attrNameLst>
                                      </p:cBhvr>
                                      <p:to>
                                        <p:strVal val="visible"/>
                                      </p:to>
                                    </p:set>
                                  </p:childTnLst>
                                </p:cTn>
                              </p:par>
                            </p:childTnLst>
                          </p:cTn>
                        </p:par>
                      </p:childTnLst>
                    </p:cTn>
                  </p:par>
                  <p:par>
                    <p:cTn id="4293" fill="hold">
                      <p:stCondLst>
                        <p:cond delay="indefinite"/>
                      </p:stCondLst>
                      <p:childTnLst>
                        <p:par>
                          <p:cTn id="4294" fill="hold">
                            <p:stCondLst>
                              <p:cond delay="0"/>
                            </p:stCondLst>
                            <p:childTnLst>
                              <p:par>
                                <p:cTn id="4295" nodeType="clickEffect" fill="hold" presetClass="entr" presetID="1">
                                  <p:stCondLst>
                                    <p:cond delay="0"/>
                                  </p:stCondLst>
                                  <p:childTnLst>
                                    <p:set>
                                      <p:cBhvr>
                                        <p:cTn id="4296" dur="1" fill="hold">
                                          <p:stCondLst>
                                            <p:cond delay="0"/>
                                          </p:stCondLst>
                                        </p:cTn>
                                        <p:tgtEl>
                                          <p:spTgt spid="852">
                                            <p:txEl>
                                              <p:pRg st="471" end="471"/>
                                            </p:txEl>
                                          </p:spTgt>
                                        </p:tgtEl>
                                        <p:attrNameLst>
                                          <p:attrName>style.visibility</p:attrName>
                                        </p:attrNameLst>
                                      </p:cBhvr>
                                      <p:to>
                                        <p:strVal val="visible"/>
                                      </p:to>
                                    </p:set>
                                  </p:childTnLst>
                                </p:cTn>
                              </p:par>
                            </p:childTnLst>
                          </p:cTn>
                        </p:par>
                      </p:childTnLst>
                    </p:cTn>
                  </p:par>
                  <p:par>
                    <p:cTn id="4297" fill="hold">
                      <p:stCondLst>
                        <p:cond delay="indefinite"/>
                      </p:stCondLst>
                      <p:childTnLst>
                        <p:par>
                          <p:cTn id="4298" fill="hold">
                            <p:stCondLst>
                              <p:cond delay="0"/>
                            </p:stCondLst>
                            <p:childTnLst>
                              <p:par>
                                <p:cTn id="4299" nodeType="clickEffect" fill="hold" presetClass="entr" presetID="1">
                                  <p:stCondLst>
                                    <p:cond delay="0"/>
                                  </p:stCondLst>
                                  <p:childTnLst>
                                    <p:set>
                                      <p:cBhvr>
                                        <p:cTn id="4300" dur="1" fill="hold">
                                          <p:stCondLst>
                                            <p:cond delay="0"/>
                                          </p:stCondLst>
                                        </p:cTn>
                                        <p:tgtEl>
                                          <p:spTgt spid="852">
                                            <p:txEl>
                                              <p:pRg st="471" end="471"/>
                                            </p:txEl>
                                          </p:spTgt>
                                        </p:tgtEl>
                                        <p:attrNameLst>
                                          <p:attrName>style.visibility</p:attrName>
                                        </p:attrNameLst>
                                      </p:cBhvr>
                                      <p:to>
                                        <p:strVal val="visible"/>
                                      </p:to>
                                    </p:set>
                                  </p:childTnLst>
                                </p:cTn>
                              </p:par>
                            </p:childTnLst>
                          </p:cTn>
                        </p:par>
                      </p:childTnLst>
                    </p:cTn>
                  </p:par>
                  <p:par>
                    <p:cTn id="4301" fill="hold">
                      <p:stCondLst>
                        <p:cond delay="indefinite"/>
                      </p:stCondLst>
                      <p:childTnLst>
                        <p:par>
                          <p:cTn id="4302" fill="hold">
                            <p:stCondLst>
                              <p:cond delay="0"/>
                            </p:stCondLst>
                            <p:childTnLst>
                              <p:par>
                                <p:cTn id="4303" nodeType="clickEffect" fill="hold" presetClass="entr" presetID="1">
                                  <p:stCondLst>
                                    <p:cond delay="0"/>
                                  </p:stCondLst>
                                  <p:childTnLst>
                                    <p:set>
                                      <p:cBhvr>
                                        <p:cTn id="4304" dur="1" fill="hold">
                                          <p:stCondLst>
                                            <p:cond delay="0"/>
                                          </p:stCondLst>
                                        </p:cTn>
                                        <p:tgtEl>
                                          <p:spTgt spid="852">
                                            <p:txEl>
                                              <p:pRg st="471" end="471"/>
                                            </p:txEl>
                                          </p:spTgt>
                                        </p:tgtEl>
                                        <p:attrNameLst>
                                          <p:attrName>style.visibility</p:attrName>
                                        </p:attrNameLst>
                                      </p:cBhvr>
                                      <p:to>
                                        <p:strVal val="visible"/>
                                      </p:to>
                                    </p:set>
                                  </p:childTnLst>
                                </p:cTn>
                              </p:par>
                              <p:par>
                                <p:cTn id="4305" nodeType="withEffect" fill="hold" presetClass="entr" presetID="1">
                                  <p:stCondLst>
                                    <p:cond delay="0"/>
                                  </p:stCondLst>
                                  <p:childTnLst>
                                    <p:set>
                                      <p:cBhvr>
                                        <p:cTn id="4306" dur="1" fill="hold">
                                          <p:stCondLst>
                                            <p:cond delay="0"/>
                                          </p:stCondLst>
                                        </p:cTn>
                                        <p:tgtEl>
                                          <p:spTgt spid="852">
                                            <p:txEl>
                                              <p:pRg st="471" end="471"/>
                                            </p:txEl>
                                          </p:spTgt>
                                        </p:tgtEl>
                                        <p:attrNameLst>
                                          <p:attrName>style.visibility</p:attrName>
                                        </p:attrNameLst>
                                      </p:cBhvr>
                                      <p:to>
                                        <p:strVal val="visible"/>
                                      </p:to>
                                    </p:set>
                                  </p:childTnLst>
                                </p:cTn>
                              </p:par>
                              <p:par>
                                <p:cTn id="4307" nodeType="withEffect" fill="hold" presetClass="entr" presetID="1">
                                  <p:stCondLst>
                                    <p:cond delay="0"/>
                                  </p:stCondLst>
                                  <p:childTnLst>
                                    <p:set>
                                      <p:cBhvr>
                                        <p:cTn id="4308" dur="1" fill="hold">
                                          <p:stCondLst>
                                            <p:cond delay="0"/>
                                          </p:stCondLst>
                                        </p:cTn>
                                        <p:tgtEl>
                                          <p:spTgt spid="852">
                                            <p:txEl>
                                              <p:pRg st="471" end="471"/>
                                            </p:txEl>
                                          </p:spTgt>
                                        </p:tgtEl>
                                        <p:attrNameLst>
                                          <p:attrName>style.visibility</p:attrName>
                                        </p:attrNameLst>
                                      </p:cBhvr>
                                      <p:to>
                                        <p:strVal val="visible"/>
                                      </p:to>
                                    </p:set>
                                  </p:childTnLst>
                                </p:cTn>
                              </p:par>
                              <p:par>
                                <p:cTn id="4309" nodeType="withEffect" fill="hold" presetClass="entr" presetID="1">
                                  <p:stCondLst>
                                    <p:cond delay="0"/>
                                  </p:stCondLst>
                                  <p:childTnLst>
                                    <p:set>
                                      <p:cBhvr>
                                        <p:cTn id="4310" dur="1" fill="hold">
                                          <p:stCondLst>
                                            <p:cond delay="0"/>
                                          </p:stCondLst>
                                        </p:cTn>
                                        <p:tgtEl>
                                          <p:spTgt spid="852">
                                            <p:txEl>
                                              <p:pRg st="471" end="471"/>
                                            </p:txEl>
                                          </p:spTgt>
                                        </p:tgtEl>
                                        <p:attrNameLst>
                                          <p:attrName>style.visibility</p:attrName>
                                        </p:attrNameLst>
                                      </p:cBhvr>
                                      <p:to>
                                        <p:strVal val="visible"/>
                                      </p:to>
                                    </p:set>
                                  </p:childTnLst>
                                </p:cTn>
                              </p:par>
                              <p:par>
                                <p:cTn id="4311" nodeType="withEffect" fill="hold" presetClass="entr" presetID="1">
                                  <p:stCondLst>
                                    <p:cond delay="0"/>
                                  </p:stCondLst>
                                  <p:childTnLst>
                                    <p:set>
                                      <p:cBhvr>
                                        <p:cTn id="4312" dur="1" fill="hold">
                                          <p:stCondLst>
                                            <p:cond delay="0"/>
                                          </p:stCondLst>
                                        </p:cTn>
                                        <p:tgtEl>
                                          <p:spTgt spid="852">
                                            <p:txEl>
                                              <p:pRg st="471" end="471"/>
                                            </p:txEl>
                                          </p:spTgt>
                                        </p:tgtEl>
                                        <p:attrNameLst>
                                          <p:attrName>style.visibility</p:attrName>
                                        </p:attrNameLst>
                                      </p:cBhvr>
                                      <p:to>
                                        <p:strVal val="visible"/>
                                      </p:to>
                                    </p:set>
                                  </p:childTnLst>
                                </p:cTn>
                              </p:par>
                              <p:par>
                                <p:cTn id="4313" nodeType="withEffect" fill="hold" presetClass="entr" presetID="1">
                                  <p:stCondLst>
                                    <p:cond delay="0"/>
                                  </p:stCondLst>
                                  <p:childTnLst>
                                    <p:set>
                                      <p:cBhvr>
                                        <p:cTn id="4314" dur="1" fill="hold">
                                          <p:stCondLst>
                                            <p:cond delay="0"/>
                                          </p:stCondLst>
                                        </p:cTn>
                                        <p:tgtEl>
                                          <p:spTgt spid="852">
                                            <p:txEl>
                                              <p:pRg st="471" end="471"/>
                                            </p:txEl>
                                          </p:spTgt>
                                        </p:tgtEl>
                                        <p:attrNameLst>
                                          <p:attrName>style.visibility</p:attrName>
                                        </p:attrNameLst>
                                      </p:cBhvr>
                                      <p:to>
                                        <p:strVal val="visible"/>
                                      </p:to>
                                    </p:set>
                                  </p:childTnLst>
                                </p:cTn>
                              </p:par>
                              <p:par>
                                <p:cTn id="4315" nodeType="withEffect" fill="hold" presetClass="entr" presetID="1">
                                  <p:stCondLst>
                                    <p:cond delay="0"/>
                                  </p:stCondLst>
                                  <p:childTnLst>
                                    <p:set>
                                      <p:cBhvr>
                                        <p:cTn id="4316" dur="1" fill="hold">
                                          <p:stCondLst>
                                            <p:cond delay="0"/>
                                          </p:stCondLst>
                                        </p:cTn>
                                        <p:tgtEl>
                                          <p:spTgt spid="852">
                                            <p:txEl>
                                              <p:pRg st="471" end="471"/>
                                            </p:txEl>
                                          </p:spTgt>
                                        </p:tgtEl>
                                        <p:attrNameLst>
                                          <p:attrName>style.visibility</p:attrName>
                                        </p:attrNameLst>
                                      </p:cBhvr>
                                      <p:to>
                                        <p:strVal val="visible"/>
                                      </p:to>
                                    </p:set>
                                  </p:childTnLst>
                                </p:cTn>
                              </p:par>
                              <p:par>
                                <p:cTn id="4317" nodeType="withEffect" fill="hold" presetClass="entr" presetID="1">
                                  <p:stCondLst>
                                    <p:cond delay="0"/>
                                  </p:stCondLst>
                                  <p:childTnLst>
                                    <p:set>
                                      <p:cBhvr>
                                        <p:cTn id="4318" dur="1" fill="hold">
                                          <p:stCondLst>
                                            <p:cond delay="0"/>
                                          </p:stCondLst>
                                        </p:cTn>
                                        <p:tgtEl>
                                          <p:spTgt spid="852">
                                            <p:txEl>
                                              <p:pRg st="471" end="471"/>
                                            </p:txEl>
                                          </p:spTgt>
                                        </p:tgtEl>
                                        <p:attrNameLst>
                                          <p:attrName>style.visibility</p:attrName>
                                        </p:attrNameLst>
                                      </p:cBhvr>
                                      <p:to>
                                        <p:strVal val="visible"/>
                                      </p:to>
                                    </p:set>
                                  </p:childTnLst>
                                </p:cTn>
                              </p:par>
                              <p:par>
                                <p:cTn id="4319" nodeType="withEffect" fill="hold" presetClass="entr" presetID="1">
                                  <p:stCondLst>
                                    <p:cond delay="0"/>
                                  </p:stCondLst>
                                  <p:childTnLst>
                                    <p:set>
                                      <p:cBhvr>
                                        <p:cTn id="4320" dur="1" fill="hold">
                                          <p:stCondLst>
                                            <p:cond delay="0"/>
                                          </p:stCondLst>
                                        </p:cTn>
                                        <p:tgtEl>
                                          <p:spTgt spid="852">
                                            <p:txEl>
                                              <p:pRg st="471" end="471"/>
                                            </p:txEl>
                                          </p:spTgt>
                                        </p:tgtEl>
                                        <p:attrNameLst>
                                          <p:attrName>style.visibility</p:attrName>
                                        </p:attrNameLst>
                                      </p:cBhvr>
                                      <p:to>
                                        <p:strVal val="visible"/>
                                      </p:to>
                                    </p:set>
                                  </p:childTnLst>
                                </p:cTn>
                              </p:par>
                            </p:childTnLst>
                          </p:cTn>
                        </p:par>
                      </p:childTnLst>
                    </p:cTn>
                  </p:par>
                  <p:par>
                    <p:cTn id="4321" fill="hold">
                      <p:stCondLst>
                        <p:cond delay="indefinite"/>
                      </p:stCondLst>
                      <p:childTnLst>
                        <p:par>
                          <p:cTn id="4322" fill="hold">
                            <p:stCondLst>
                              <p:cond delay="0"/>
                            </p:stCondLst>
                            <p:childTnLst>
                              <p:par>
                                <p:cTn id="4323" nodeType="clickEffect" fill="hold" presetClass="entr" presetID="1">
                                  <p:stCondLst>
                                    <p:cond delay="0"/>
                                  </p:stCondLst>
                                  <p:childTnLst>
                                    <p:set>
                                      <p:cBhvr>
                                        <p:cTn id="4324" dur="1" fill="hold">
                                          <p:stCondLst>
                                            <p:cond delay="0"/>
                                          </p:stCondLst>
                                        </p:cTn>
                                        <p:tgtEl>
                                          <p:spTgt spid="85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Write a function to merge all nodes from </a:t>
            </a:r>
            <a:r>
              <a:rPr b="1" lang="en-IN" sz="2000" spc="-1" strike="noStrike">
                <a:solidFill>
                  <a:srgbClr val="000000"/>
                </a:solidFill>
                <a:uFill>
                  <a:solidFill>
                    <a:srgbClr val="ffffff"/>
                  </a:solidFill>
                </a:uFill>
                <a:latin typeface="Courier New"/>
                <a:ea typeface="ＭＳ Ｐゴシック"/>
              </a:rPr>
              <a:t>src</a:t>
            </a:r>
            <a:r>
              <a:rPr b="0" lang="en-IN" sz="2000" spc="-1" strike="noStrike">
                <a:solidFill>
                  <a:srgbClr val="000000"/>
                </a:solidFill>
                <a:uFill>
                  <a:solidFill>
                    <a:srgbClr val="ffffff"/>
                  </a:solidFill>
                </a:uFill>
                <a:latin typeface="Trebuchet MS"/>
                <a:ea typeface="ＭＳ Ｐゴシック"/>
              </a:rPr>
              <a:t> into </a:t>
            </a:r>
            <a:r>
              <a:rPr b="1" lang="en-IN" sz="2000" spc="-1" strike="noStrike">
                <a:solidFill>
                  <a:srgbClr val="000000"/>
                </a:solidFill>
                <a:uFill>
                  <a:solidFill>
                    <a:srgbClr val="ffffff"/>
                  </a:solidFill>
                </a:uFill>
                <a:latin typeface="Courier New"/>
                <a:ea typeface="ＭＳ Ｐゴシック"/>
              </a:rPr>
              <a:t>dest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tNode *merge(tNode *src, tNode *dest)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if(src == NULL) { return dest;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dest = insert(dest, src-&gt;data);</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dest = merge(src-&gt;left, dest);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merge(src-&gt;right, dest);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The above code traverses </a:t>
            </a:r>
            <a:r>
              <a:rPr b="1" lang="en-IN" sz="2000" spc="-1" strike="noStrike">
                <a:solidFill>
                  <a:srgbClr val="000000"/>
                </a:solidFill>
                <a:uFill>
                  <a:solidFill>
                    <a:srgbClr val="ffffff"/>
                  </a:solidFill>
                </a:uFill>
                <a:latin typeface="Courier New"/>
                <a:ea typeface="ＭＳ Ｐゴシック"/>
              </a:rPr>
              <a:t>src</a:t>
            </a:r>
            <a:r>
              <a:rPr b="0" lang="en-IN" sz="2000" spc="-1" strike="noStrike">
                <a:solidFill>
                  <a:srgbClr val="000000"/>
                </a:solidFill>
                <a:uFill>
                  <a:solidFill>
                    <a:srgbClr val="ffffff"/>
                  </a:solidFill>
                </a:uFill>
                <a:latin typeface="Trebuchet MS"/>
                <a:ea typeface="ＭＳ Ｐゴシック"/>
              </a:rPr>
              <a:t> nodes in preorder</a:t>
            </a:r>
            <a:endParaRPr b="0" lang="en-IN" sz="1800" spc="-1" strike="noStrike">
              <a:solidFill>
                <a:srgbClr val="000000"/>
              </a:solidFill>
              <a:uFill>
                <a:solidFill>
                  <a:srgbClr val="ffffff"/>
                </a:solidFill>
              </a:uFill>
              <a:latin typeface="Arial"/>
            </a:endParaRPr>
          </a:p>
          <a:p>
            <a:pPr lvl="1" marL="826920" indent="-316800">
              <a:lnSpc>
                <a:spcPct val="100000"/>
              </a:lnSpc>
              <a:buClr>
                <a:srgbClr val="000000"/>
              </a:buClr>
              <a:buFont typeface="StarSymbol"/>
              <a:buChar char="—"/>
            </a:pPr>
            <a:r>
              <a:rPr b="0" lang="en-IN" sz="2000" spc="-1" strike="noStrike">
                <a:solidFill>
                  <a:srgbClr val="000000"/>
                </a:solidFill>
                <a:uFill>
                  <a:solidFill>
                    <a:srgbClr val="ffffff"/>
                  </a:solidFill>
                </a:uFill>
                <a:latin typeface="Trebuchet MS"/>
                <a:ea typeface="ＭＳ Ｐゴシック"/>
              </a:rPr>
              <a:t>what if we used inorder? Postorder?</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If both trees have </a:t>
            </a:r>
            <a:r>
              <a:rPr b="0" i="1" lang="en-IN" sz="2000" spc="-1" strike="noStrike">
                <a:solidFill>
                  <a:srgbClr val="000000"/>
                </a:solidFill>
                <a:uFill>
                  <a:solidFill>
                    <a:srgbClr val="ffffff"/>
                  </a:solidFill>
                </a:uFill>
                <a:latin typeface="Trebuchet MS"/>
                <a:ea typeface="ＭＳ Ｐゴシック"/>
              </a:rPr>
              <a:t>n</a:t>
            </a:r>
            <a:r>
              <a:rPr b="0" lang="en-IN" sz="2000" spc="-1" strike="noStrike">
                <a:solidFill>
                  <a:srgbClr val="000000"/>
                </a:solidFill>
                <a:uFill>
                  <a:solidFill>
                    <a:srgbClr val="ffffff"/>
                  </a:solidFill>
                </a:uFill>
                <a:latin typeface="Trebuchet MS"/>
                <a:ea typeface="ＭＳ Ｐゴシック"/>
              </a:rPr>
              <a:t> nodes initially, how long will </a:t>
            </a:r>
            <a:r>
              <a:rPr b="1" lang="en-IN" sz="2000" spc="-1" strike="noStrike">
                <a:solidFill>
                  <a:srgbClr val="000000"/>
                </a:solidFill>
                <a:uFill>
                  <a:solidFill>
                    <a:srgbClr val="ffffff"/>
                  </a:solidFill>
                </a:uFill>
                <a:latin typeface="Courier New"/>
                <a:ea typeface="ＭＳ Ｐゴシック"/>
              </a:rPr>
              <a:t>merge</a:t>
            </a:r>
            <a:r>
              <a:rPr b="0" lang="en-IN" sz="2000" spc="-1" strike="noStrike">
                <a:solidFill>
                  <a:srgbClr val="000000"/>
                </a:solidFill>
                <a:uFill>
                  <a:solidFill>
                    <a:srgbClr val="ffffff"/>
                  </a:solidFill>
                </a:uFill>
                <a:latin typeface="Trebuchet MS"/>
                <a:ea typeface="ＭＳ Ｐゴシック"/>
              </a:rPr>
              <a:t> take?</a:t>
            </a:r>
            <a:endParaRPr b="0" lang="en-IN" sz="1800" spc="-1" strike="noStrike">
              <a:solidFill>
                <a:srgbClr val="000000"/>
              </a:solidFill>
              <a:uFill>
                <a:solidFill>
                  <a:srgbClr val="ffffff"/>
                </a:solidFill>
              </a:uFill>
              <a:latin typeface="Arial"/>
            </a:endParaRPr>
          </a:p>
        </p:txBody>
      </p:sp>
      <p:sp>
        <p:nvSpPr>
          <p:cNvPr id="857"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D64C3B0A-24C6-448A-81E2-44D331786914}"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58"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Merging two trees</a:t>
            </a:r>
            <a:endParaRPr b="0" lang="en-IN" sz="1800" spc="-1" strike="noStrike">
              <a:solidFill>
                <a:srgbClr val="000000"/>
              </a:solidFill>
              <a:uFill>
                <a:solidFill>
                  <a:srgbClr val="ffffff"/>
                </a:solidFill>
              </a:uFill>
              <a:latin typeface="Arial"/>
            </a:endParaRPr>
          </a:p>
        </p:txBody>
      </p:sp>
    </p:spTree>
  </p:cSld>
  <p:timing>
    <p:tnLst>
      <p:par>
        <p:cTn id="4325" dur="indefinite" restart="never" nodeType="tmRoot">
          <p:childTnLst>
            <p:seq>
              <p:cTn id="4326" dur="indefinite" nodeType="mainSeq">
                <p:childTnLst>
                  <p:par>
                    <p:cTn id="4327" fill="hold">
                      <p:stCondLst>
                        <p:cond delay="indefinite"/>
                      </p:stCondLst>
                      <p:childTnLst>
                        <p:par>
                          <p:cTn id="4328" fill="hold">
                            <p:stCondLst>
                              <p:cond delay="0"/>
                            </p:stCondLst>
                            <p:childTnLst>
                              <p:par>
                                <p:cTn id="4329" nodeType="clickEffect" fill="hold" presetClass="entr" presetID="1">
                                  <p:stCondLst>
                                    <p:cond delay="0"/>
                                  </p:stCondLst>
                                  <p:childTnLst>
                                    <p:set>
                                      <p:cBhvr>
                                        <p:cTn id="4330" dur="1" fill="hold">
                                          <p:stCondLst>
                                            <p:cond delay="0"/>
                                          </p:stCondLst>
                                        </p:cTn>
                                        <p:tgtEl>
                                          <p:spTgt spid="856">
                                            <p:txEl>
                                              <p:pRg st="1" end="56"/>
                                            </p:txEl>
                                          </p:spTgt>
                                        </p:tgtEl>
                                        <p:attrNameLst>
                                          <p:attrName>style.visibility</p:attrName>
                                        </p:attrNameLst>
                                      </p:cBhvr>
                                      <p:to>
                                        <p:strVal val="visible"/>
                                      </p:to>
                                    </p:set>
                                  </p:childTnLst>
                                </p:cTn>
                              </p:par>
                              <p:par>
                                <p:cTn id="4331" nodeType="withEffect" fill="hold" presetClass="entr" presetID="1">
                                  <p:stCondLst>
                                    <p:cond delay="0"/>
                                  </p:stCondLst>
                                  <p:childTnLst>
                                    <p:set>
                                      <p:cBhvr>
                                        <p:cTn id="4332" dur="1" fill="hold">
                                          <p:stCondLst>
                                            <p:cond delay="0"/>
                                          </p:stCondLst>
                                        </p:cTn>
                                        <p:tgtEl>
                                          <p:spTgt spid="856">
                                            <p:txEl>
                                              <p:pRg st="384" end="384"/>
                                            </p:txEl>
                                          </p:spTgt>
                                        </p:tgtEl>
                                        <p:attrNameLst>
                                          <p:attrName>style.visibility</p:attrName>
                                        </p:attrNameLst>
                                      </p:cBhvr>
                                      <p:to>
                                        <p:strVal val="visible"/>
                                      </p:to>
                                    </p:set>
                                  </p:childTnLst>
                                </p:cTn>
                              </p:par>
                              <p:par>
                                <p:cTn id="4333" nodeType="withEffect" fill="hold" presetClass="entr" presetID="1">
                                  <p:stCondLst>
                                    <p:cond delay="0"/>
                                  </p:stCondLst>
                                  <p:childTnLst>
                                    <p:set>
                                      <p:cBhvr>
                                        <p:cTn id="4334" dur="1" fill="hold">
                                          <p:stCondLst>
                                            <p:cond delay="0"/>
                                          </p:stCondLst>
                                        </p:cTn>
                                        <p:tgtEl>
                                          <p:spTgt spid="856">
                                            <p:txEl>
                                              <p:pRg st="384" end="384"/>
                                            </p:txEl>
                                          </p:spTgt>
                                        </p:tgtEl>
                                        <p:attrNameLst>
                                          <p:attrName>style.visibility</p:attrName>
                                        </p:attrNameLst>
                                      </p:cBhvr>
                                      <p:to>
                                        <p:strVal val="visible"/>
                                      </p:to>
                                    </p:set>
                                  </p:childTnLst>
                                </p:cTn>
                              </p:par>
                            </p:childTnLst>
                          </p:cTn>
                        </p:par>
                      </p:childTnLst>
                    </p:cTn>
                  </p:par>
                  <p:par>
                    <p:cTn id="4335" fill="hold">
                      <p:stCondLst>
                        <p:cond delay="indefinite"/>
                      </p:stCondLst>
                      <p:childTnLst>
                        <p:par>
                          <p:cTn id="4336" fill="hold">
                            <p:stCondLst>
                              <p:cond delay="0"/>
                            </p:stCondLst>
                            <p:childTnLst>
                              <p:par>
                                <p:cTn id="4337" nodeType="clickEffect" fill="hold" presetClass="entr" presetID="1">
                                  <p:stCondLst>
                                    <p:cond delay="0"/>
                                  </p:stCondLst>
                                  <p:childTnLst>
                                    <p:set>
                                      <p:cBhvr>
                                        <p:cTn id="4338" dur="1" fill="hold">
                                          <p:stCondLst>
                                            <p:cond delay="0"/>
                                          </p:stCondLst>
                                        </p:cTn>
                                        <p:tgtEl>
                                          <p:spTgt spid="856">
                                            <p:txEl>
                                              <p:pRg st="384" end="384"/>
                                            </p:txEl>
                                          </p:spTgt>
                                        </p:tgtEl>
                                        <p:attrNameLst>
                                          <p:attrName>style.visibility</p:attrName>
                                        </p:attrNameLst>
                                      </p:cBhvr>
                                      <p:to>
                                        <p:strVal val="visible"/>
                                      </p:to>
                                    </p:set>
                                  </p:childTnLst>
                                </p:cTn>
                              </p:par>
                            </p:childTnLst>
                          </p:cTn>
                        </p:par>
                      </p:childTnLst>
                    </p:cTn>
                  </p:par>
                  <p:par>
                    <p:cTn id="4339" fill="hold">
                      <p:stCondLst>
                        <p:cond delay="indefinite"/>
                      </p:stCondLst>
                      <p:childTnLst>
                        <p:par>
                          <p:cTn id="4340" fill="hold">
                            <p:stCondLst>
                              <p:cond delay="0"/>
                            </p:stCondLst>
                            <p:childTnLst>
                              <p:par>
                                <p:cTn id="4341" nodeType="clickEffect" fill="hold" presetClass="entr" presetID="1">
                                  <p:stCondLst>
                                    <p:cond delay="0"/>
                                  </p:stCondLst>
                                  <p:childTnLst>
                                    <p:set>
                                      <p:cBhvr>
                                        <p:cTn id="4342" dur="1" fill="hold">
                                          <p:stCondLst>
                                            <p:cond delay="0"/>
                                          </p:stCondLst>
                                        </p:cTn>
                                        <p:tgtEl>
                                          <p:spTgt spid="856">
                                            <p:txEl>
                                              <p:pRg st="384" end="384"/>
                                            </p:txEl>
                                          </p:spTgt>
                                        </p:tgtEl>
                                        <p:attrNameLst>
                                          <p:attrName>style.visibility</p:attrName>
                                        </p:attrNameLst>
                                      </p:cBhvr>
                                      <p:to>
                                        <p:strVal val="visible"/>
                                      </p:to>
                                    </p:set>
                                  </p:childTnLst>
                                </p:cTn>
                              </p:par>
                            </p:childTnLst>
                          </p:cTn>
                        </p:par>
                      </p:childTnLst>
                    </p:cTn>
                  </p:par>
                  <p:par>
                    <p:cTn id="4343" fill="hold">
                      <p:stCondLst>
                        <p:cond delay="indefinite"/>
                      </p:stCondLst>
                      <p:childTnLst>
                        <p:par>
                          <p:cTn id="4344" fill="hold">
                            <p:stCondLst>
                              <p:cond delay="0"/>
                            </p:stCondLst>
                            <p:childTnLst>
                              <p:par>
                                <p:cTn id="4345" nodeType="clickEffect" fill="hold" presetClass="entr" presetID="1">
                                  <p:stCondLst>
                                    <p:cond delay="0"/>
                                  </p:stCondLst>
                                  <p:childTnLst>
                                    <p:set>
                                      <p:cBhvr>
                                        <p:cTn id="4346" dur="1" fill="hold">
                                          <p:stCondLst>
                                            <p:cond delay="0"/>
                                          </p:stCondLst>
                                        </p:cTn>
                                        <p:tgtEl>
                                          <p:spTgt spid="856">
                                            <p:txEl>
                                              <p:pRg st="384" end="384"/>
                                            </p:txEl>
                                          </p:spTgt>
                                        </p:tgtEl>
                                        <p:attrNameLst>
                                          <p:attrName>style.visibility</p:attrName>
                                        </p:attrNameLst>
                                      </p:cBhvr>
                                      <p:to>
                                        <p:strVal val="visible"/>
                                      </p:to>
                                    </p:set>
                                  </p:childTnLst>
                                </p:cTn>
                              </p:par>
                            </p:childTnLst>
                          </p:cTn>
                        </p:par>
                      </p:childTnLst>
                    </p:cTn>
                  </p:par>
                  <p:par>
                    <p:cTn id="4347" fill="hold">
                      <p:stCondLst>
                        <p:cond delay="indefinite"/>
                      </p:stCondLst>
                      <p:childTnLst>
                        <p:par>
                          <p:cTn id="4348" fill="hold">
                            <p:stCondLst>
                              <p:cond delay="0"/>
                            </p:stCondLst>
                            <p:childTnLst>
                              <p:par>
                                <p:cTn id="4349" nodeType="clickEffect" fill="hold" presetClass="entr" presetID="1">
                                  <p:stCondLst>
                                    <p:cond delay="0"/>
                                  </p:stCondLst>
                                  <p:childTnLst>
                                    <p:set>
                                      <p:cBhvr>
                                        <p:cTn id="4350" dur="1" fill="hold">
                                          <p:stCondLst>
                                            <p:cond delay="0"/>
                                          </p:stCondLst>
                                        </p:cTn>
                                        <p:tgtEl>
                                          <p:spTgt spid="856">
                                            <p:txEl>
                                              <p:pRg st="384" end="384"/>
                                            </p:txEl>
                                          </p:spTgt>
                                        </p:tgtEl>
                                        <p:attrNameLst>
                                          <p:attrName>style.visibility</p:attrName>
                                        </p:attrNameLst>
                                      </p:cBhvr>
                                      <p:to>
                                        <p:strVal val="visible"/>
                                      </p:to>
                                    </p:set>
                                  </p:childTnLst>
                                </p:cTn>
                              </p:par>
                            </p:childTnLst>
                          </p:cTn>
                        </p:par>
                      </p:childTnLst>
                    </p:cTn>
                  </p:par>
                  <p:par>
                    <p:cTn id="4351" fill="hold">
                      <p:stCondLst>
                        <p:cond delay="indefinite"/>
                      </p:stCondLst>
                      <p:childTnLst>
                        <p:par>
                          <p:cTn id="4352" fill="hold">
                            <p:stCondLst>
                              <p:cond delay="0"/>
                            </p:stCondLst>
                            <p:childTnLst>
                              <p:par>
                                <p:cTn id="4353" nodeType="clickEffect" fill="hold" presetClass="entr" presetID="1">
                                  <p:stCondLst>
                                    <p:cond delay="0"/>
                                  </p:stCondLst>
                                  <p:childTnLst>
                                    <p:set>
                                      <p:cBhvr>
                                        <p:cTn id="4354" dur="1" fill="hold">
                                          <p:stCondLst>
                                            <p:cond delay="0"/>
                                          </p:stCondLst>
                                        </p:cTn>
                                        <p:tgtEl>
                                          <p:spTgt spid="856">
                                            <p:txEl>
                                              <p:pRg st="384" end="384"/>
                                            </p:txEl>
                                          </p:spTgt>
                                        </p:tgtEl>
                                        <p:attrNameLst>
                                          <p:attrName>style.visibility</p:attrName>
                                        </p:attrNameLst>
                                      </p:cBhvr>
                                      <p:to>
                                        <p:strVal val="visible"/>
                                      </p:to>
                                    </p:set>
                                  </p:childTnLst>
                                </p:cTn>
                              </p:par>
                            </p:childTnLst>
                          </p:cTn>
                        </p:par>
                      </p:childTnLst>
                    </p:cTn>
                  </p:par>
                  <p:par>
                    <p:cTn id="4355" fill="hold">
                      <p:stCondLst>
                        <p:cond delay="indefinite"/>
                      </p:stCondLst>
                      <p:childTnLst>
                        <p:par>
                          <p:cTn id="4356" fill="hold">
                            <p:stCondLst>
                              <p:cond delay="0"/>
                            </p:stCondLst>
                            <p:childTnLst>
                              <p:par>
                                <p:cTn id="4357" nodeType="clickEffect" fill="hold" presetClass="entr" presetID="1">
                                  <p:stCondLst>
                                    <p:cond delay="0"/>
                                  </p:stCondLst>
                                  <p:childTnLst>
                                    <p:set>
                                      <p:cBhvr>
                                        <p:cTn id="4358" dur="1" fill="hold">
                                          <p:stCondLst>
                                            <p:cond delay="0"/>
                                          </p:stCondLst>
                                        </p:cTn>
                                        <p:tgtEl>
                                          <p:spTgt spid="856">
                                            <p:txEl>
                                              <p:pRg st="384" end="384"/>
                                            </p:txEl>
                                          </p:spTgt>
                                        </p:tgtEl>
                                        <p:attrNameLst>
                                          <p:attrName>style.visibility</p:attrName>
                                        </p:attrNameLst>
                                      </p:cBhvr>
                                      <p:to>
                                        <p:strVal val="visible"/>
                                      </p:to>
                                    </p:set>
                                  </p:childTnLst>
                                </p:cTn>
                              </p:par>
                            </p:childTnLst>
                          </p:cTn>
                        </p:par>
                      </p:childTnLst>
                    </p:cTn>
                  </p:par>
                  <p:par>
                    <p:cTn id="4359" fill="hold">
                      <p:stCondLst>
                        <p:cond delay="indefinite"/>
                      </p:stCondLst>
                      <p:childTnLst>
                        <p:par>
                          <p:cTn id="4360" fill="hold">
                            <p:stCondLst>
                              <p:cond delay="0"/>
                            </p:stCondLst>
                            <p:childTnLst>
                              <p:par>
                                <p:cTn id="4361" nodeType="clickEffect" fill="hold" presetClass="entr" presetID="1">
                                  <p:stCondLst>
                                    <p:cond delay="0"/>
                                  </p:stCondLst>
                                  <p:childTnLst>
                                    <p:set>
                                      <p:cBhvr>
                                        <p:cTn id="4362" dur="1" fill="hold">
                                          <p:stCondLst>
                                            <p:cond delay="0"/>
                                          </p:stCondLst>
                                        </p:cTn>
                                        <p:tgtEl>
                                          <p:spTgt spid="856">
                                            <p:txEl>
                                              <p:pRg st="384" end="38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pPr marL="382680" indent="-381960">
              <a:lnSpc>
                <a:spcPct val="100000"/>
              </a:lnSpc>
              <a:buClr>
                <a:srgbClr val="000000"/>
              </a:buClr>
              <a:buFont typeface="Wingdings" charset="2"/>
              <a:buChar char=""/>
            </a:pPr>
            <a:r>
              <a:rPr b="0" lang="en-IN" sz="2000" spc="-1" strike="noStrike">
                <a:solidFill>
                  <a:srgbClr val="000000"/>
                </a:solidFill>
                <a:uFill>
                  <a:solidFill>
                    <a:srgbClr val="ffffff"/>
                  </a:solidFill>
                </a:uFill>
                <a:latin typeface="Trebuchet MS"/>
                <a:ea typeface="ＭＳ Ｐゴシック"/>
              </a:rPr>
              <a:t>Recall that our ordered trees do not permit duplicates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tNode *delete(tNode *node, int D)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 == NULL) { return NULL;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if(D &lt; node-&gt;data)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node-&gt;left = delete(node-&gt;left, 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if(D &gt; node-&gt;data)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node-&gt;right = delete(node-&gt;right, D);</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else {</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tNode *oldNode = node;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 = merge(node-&gt;left, node-&gt;right);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freeTree(oldNode-&gt;left);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free(oldNode);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node;</a:t>
            </a:r>
            <a:endParaRPr b="0" lang="en-IN" sz="1800" spc="-1" strike="noStrike">
              <a:solidFill>
                <a:srgbClr val="000000"/>
              </a:solidFill>
              <a:uFill>
                <a:solidFill>
                  <a:srgbClr val="ffffff"/>
                </a:solidFill>
              </a:uFill>
              <a:latin typeface="Arial"/>
            </a:endParaRPr>
          </a:p>
          <a:p>
            <a:pPr>
              <a:lnSpc>
                <a:spcPct val="100000"/>
              </a:lnSpc>
            </a:pP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860"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41A8467A-2497-4B44-A0CE-0ADD99D39994}"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61"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Deleting data from an ordered tree</a:t>
            </a:r>
            <a:endParaRPr b="0" lang="en-IN" sz="1800" spc="-1" strike="noStrike">
              <a:solidFill>
                <a:srgbClr val="000000"/>
              </a:solidFill>
              <a:uFill>
                <a:solidFill>
                  <a:srgbClr val="ffffff"/>
                </a:solidFill>
              </a:uFill>
              <a:latin typeface="Arial"/>
            </a:endParaRPr>
          </a:p>
        </p:txBody>
      </p:sp>
      <p:sp>
        <p:nvSpPr>
          <p:cNvPr id="862" name="CustomShape 4"/>
          <p:cNvSpPr/>
          <p:nvPr/>
        </p:nvSpPr>
        <p:spPr>
          <a:xfrm>
            <a:off x="4800600" y="5622120"/>
            <a:ext cx="4148280" cy="16146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Trebuchet MS"/>
                <a:ea typeface="ＭＳ Ｐゴシック"/>
              </a:rPr>
              <a:t>Slow because it:</a:t>
            </a:r>
            <a:endParaRPr b="0" lang="en-IN" sz="1800" spc="-1" strike="noStrike">
              <a:solidFill>
                <a:srgbClr val="000000"/>
              </a:solidFill>
              <a:uFill>
                <a:solidFill>
                  <a:srgbClr val="ffffff"/>
                </a:solidFill>
              </a:uFill>
              <a:latin typeface="Arial"/>
            </a:endParaRPr>
          </a:p>
          <a:p>
            <a:pPr marL="343080" indent="-342360">
              <a:lnSpc>
                <a:spcPct val="100000"/>
              </a:lnSpc>
              <a:buClr>
                <a:srgbClr val="000000"/>
              </a:buClr>
              <a:buFont typeface="Arial"/>
              <a:buChar char="•"/>
            </a:pPr>
            <a:r>
              <a:rPr b="0" lang="en-IN" sz="2000" spc="-1" strike="noStrike">
                <a:solidFill>
                  <a:srgbClr val="000000"/>
                </a:solidFill>
                <a:uFill>
                  <a:solidFill>
                    <a:srgbClr val="ffffff"/>
                  </a:solidFill>
                </a:uFill>
                <a:latin typeface="Trebuchet MS"/>
                <a:ea typeface="ＭＳ Ｐゴシック"/>
              </a:rPr>
              <a:t>does not recycle old nodes</a:t>
            </a:r>
            <a:endParaRPr b="0" lang="en-IN" sz="1800" spc="-1" strike="noStrike">
              <a:solidFill>
                <a:srgbClr val="000000"/>
              </a:solidFill>
              <a:uFill>
                <a:solidFill>
                  <a:srgbClr val="ffffff"/>
                </a:solidFill>
              </a:uFill>
              <a:latin typeface="Arial"/>
            </a:endParaRPr>
          </a:p>
          <a:p>
            <a:pPr marL="343080" indent="-342360">
              <a:lnSpc>
                <a:spcPct val="100000"/>
              </a:lnSpc>
              <a:buClr>
                <a:srgbClr val="000000"/>
              </a:buClr>
              <a:buFont typeface="Arial"/>
              <a:buChar char="•"/>
            </a:pPr>
            <a:r>
              <a:rPr b="0" lang="en-IN" sz="2000" spc="-1" strike="noStrike">
                <a:solidFill>
                  <a:srgbClr val="000000"/>
                </a:solidFill>
                <a:uFill>
                  <a:solidFill>
                    <a:srgbClr val="ffffff"/>
                  </a:solidFill>
                </a:uFill>
                <a:latin typeface="Trebuchet MS"/>
                <a:ea typeface="ＭＳ Ｐゴシック"/>
              </a:rPr>
              <a:t>wastefully compares data in </a:t>
            </a:r>
            <a:r>
              <a:rPr b="1" lang="en-IN" sz="2000" spc="-1" strike="noStrike">
                <a:solidFill>
                  <a:srgbClr val="000000"/>
                </a:solidFill>
                <a:uFill>
                  <a:solidFill>
                    <a:srgbClr val="ffffff"/>
                  </a:solidFill>
                </a:uFill>
                <a:latin typeface="Courier New"/>
                <a:ea typeface="ＭＳ Ｐゴシック"/>
              </a:rPr>
              <a:t>node-&gt;left</a:t>
            </a:r>
            <a:r>
              <a:rPr b="0" lang="en-IN" sz="2000" spc="-1" strike="noStrike">
                <a:solidFill>
                  <a:srgbClr val="000000"/>
                </a:solidFill>
                <a:uFill>
                  <a:solidFill>
                    <a:srgbClr val="ffffff"/>
                  </a:solidFill>
                </a:uFill>
                <a:latin typeface="Trebuchet MS"/>
                <a:ea typeface="ＭＳ Ｐゴシック"/>
              </a:rPr>
              <a:t>, </a:t>
            </a:r>
            <a:r>
              <a:rPr b="1" lang="en-IN" sz="2000" spc="-1" strike="noStrike">
                <a:solidFill>
                  <a:srgbClr val="000000"/>
                </a:solidFill>
                <a:uFill>
                  <a:solidFill>
                    <a:srgbClr val="ffffff"/>
                  </a:solidFill>
                </a:uFill>
                <a:latin typeface="Courier New"/>
                <a:ea typeface="ＭＳ Ｐゴシック"/>
              </a:rPr>
              <a:t>node-&gt;right</a:t>
            </a:r>
            <a:r>
              <a:rPr b="0" lang="en-IN" sz="2000" spc="-1" strike="noStrike">
                <a:solidFill>
                  <a:srgbClr val="000000"/>
                </a:solidFill>
                <a:uFill>
                  <a:solidFill>
                    <a:srgbClr val="ffffff"/>
                  </a:solidFill>
                </a:uFill>
                <a:latin typeface="Trebuchet MS"/>
                <a:ea typeface="ＭＳ Ｐゴシック"/>
              </a:rPr>
              <a:t> subtrees</a:t>
            </a:r>
            <a:endParaRPr b="0" lang="en-IN" sz="1800" spc="-1" strike="noStrike">
              <a:solidFill>
                <a:srgbClr val="000000"/>
              </a:solidFill>
              <a:uFill>
                <a:solidFill>
                  <a:srgbClr val="ffffff"/>
                </a:solidFill>
              </a:uFill>
              <a:latin typeface="Arial"/>
            </a:endParaRPr>
          </a:p>
        </p:txBody>
      </p:sp>
    </p:spTree>
  </p:cSld>
  <p:timing>
    <p:tnLst>
      <p:par>
        <p:cTn id="4363" dur="indefinite" restart="never" nodeType="tmRoot">
          <p:childTnLst>
            <p:seq>
              <p:cTn id="4364" dur="indefinite" nodeType="mainSeq">
                <p:childTnLst>
                  <p:par>
                    <p:cTn id="4365" fill="hold">
                      <p:stCondLst>
                        <p:cond delay="indefinite"/>
                      </p:stCondLst>
                      <p:childTnLst>
                        <p:par>
                          <p:cTn id="4366" fill="hold">
                            <p:stCondLst>
                              <p:cond delay="0"/>
                            </p:stCondLst>
                            <p:childTnLst>
                              <p:par>
                                <p:cTn id="4367" nodeType="clickEffect" fill="hold" presetClass="entr" presetID="1">
                                  <p:stCondLst>
                                    <p:cond delay="0"/>
                                  </p:stCondLst>
                                  <p:childTnLst>
                                    <p:set>
                                      <p:cBhvr>
                                        <p:cTn id="4368" dur="1" fill="hold">
                                          <p:stCondLst>
                                            <p:cond delay="0"/>
                                          </p:stCondLst>
                                        </p:cTn>
                                        <p:tgtEl>
                                          <p:spTgt spid="859">
                                            <p:txEl>
                                              <p:pRg st="0" end="55"/>
                                            </p:txEl>
                                          </p:spTgt>
                                        </p:tgtEl>
                                        <p:attrNameLst>
                                          <p:attrName>style.visibility</p:attrName>
                                        </p:attrNameLst>
                                      </p:cBhvr>
                                      <p:to>
                                        <p:strVal val="visible"/>
                                      </p:to>
                                    </p:set>
                                  </p:childTnLst>
                                </p:cTn>
                              </p:par>
                            </p:childTnLst>
                          </p:cTn>
                        </p:par>
                      </p:childTnLst>
                    </p:cTn>
                  </p:par>
                  <p:par>
                    <p:cTn id="4369" fill="hold">
                      <p:stCondLst>
                        <p:cond delay="indefinite"/>
                      </p:stCondLst>
                      <p:childTnLst>
                        <p:par>
                          <p:cTn id="4370" fill="hold">
                            <p:stCondLst>
                              <p:cond delay="0"/>
                            </p:stCondLst>
                            <p:childTnLst>
                              <p:par>
                                <p:cTn id="4371" nodeType="clickEffect" fill="hold" presetClass="entr" presetID="1">
                                  <p:stCondLst>
                                    <p:cond delay="0"/>
                                  </p:stCondLst>
                                  <p:childTnLst>
                                    <p:set>
                                      <p:cBhvr>
                                        <p:cTn id="4372" dur="1" fill="hold">
                                          <p:stCondLst>
                                            <p:cond delay="0"/>
                                          </p:stCondLst>
                                        </p:cTn>
                                        <p:tgtEl>
                                          <p:spTgt spid="859">
                                            <p:txEl>
                                              <p:pRg st="413" end="413"/>
                                            </p:txEl>
                                          </p:spTgt>
                                        </p:tgtEl>
                                        <p:attrNameLst>
                                          <p:attrName>style.visibility</p:attrName>
                                        </p:attrNameLst>
                                      </p:cBhvr>
                                      <p:to>
                                        <p:strVal val="visible"/>
                                      </p:to>
                                    </p:set>
                                  </p:childTnLst>
                                </p:cTn>
                              </p:par>
                              <p:par>
                                <p:cTn id="4373" nodeType="withEffect" fill="hold" presetClass="entr" presetID="1">
                                  <p:stCondLst>
                                    <p:cond delay="0"/>
                                  </p:stCondLst>
                                  <p:childTnLst>
                                    <p:set>
                                      <p:cBhvr>
                                        <p:cTn id="4374" dur="1" fill="hold">
                                          <p:stCondLst>
                                            <p:cond delay="0"/>
                                          </p:stCondLst>
                                        </p:cTn>
                                        <p:tgtEl>
                                          <p:spTgt spid="859">
                                            <p:txEl>
                                              <p:pRg st="413" end="413"/>
                                            </p:txEl>
                                          </p:spTgt>
                                        </p:tgtEl>
                                        <p:attrNameLst>
                                          <p:attrName>style.visibility</p:attrName>
                                        </p:attrNameLst>
                                      </p:cBhvr>
                                      <p:to>
                                        <p:strVal val="visible"/>
                                      </p:to>
                                    </p:set>
                                  </p:childTnLst>
                                </p:cTn>
                              </p:par>
                            </p:childTnLst>
                          </p:cTn>
                        </p:par>
                      </p:childTnLst>
                    </p:cTn>
                  </p:par>
                  <p:par>
                    <p:cTn id="4375" fill="hold">
                      <p:stCondLst>
                        <p:cond delay="indefinite"/>
                      </p:stCondLst>
                      <p:childTnLst>
                        <p:par>
                          <p:cTn id="4376" fill="hold">
                            <p:stCondLst>
                              <p:cond delay="0"/>
                            </p:stCondLst>
                            <p:childTnLst>
                              <p:par>
                                <p:cTn id="4377" nodeType="clickEffect" fill="hold" presetClass="entr" presetID="1">
                                  <p:stCondLst>
                                    <p:cond delay="0"/>
                                  </p:stCondLst>
                                  <p:childTnLst>
                                    <p:set>
                                      <p:cBhvr>
                                        <p:cTn id="4378" dur="1" fill="hold">
                                          <p:stCondLst>
                                            <p:cond delay="0"/>
                                          </p:stCondLst>
                                        </p:cTn>
                                        <p:tgtEl>
                                          <p:spTgt spid="859">
                                            <p:txEl>
                                              <p:pRg st="413" end="413"/>
                                            </p:txEl>
                                          </p:spTgt>
                                        </p:tgtEl>
                                        <p:attrNameLst>
                                          <p:attrName>style.visibility</p:attrName>
                                        </p:attrNameLst>
                                      </p:cBhvr>
                                      <p:to>
                                        <p:strVal val="visible"/>
                                      </p:to>
                                    </p:set>
                                  </p:childTnLst>
                                </p:cTn>
                              </p:par>
                            </p:childTnLst>
                          </p:cTn>
                        </p:par>
                      </p:childTnLst>
                    </p:cTn>
                  </p:par>
                  <p:par>
                    <p:cTn id="4379" fill="hold">
                      <p:stCondLst>
                        <p:cond delay="indefinite"/>
                      </p:stCondLst>
                      <p:childTnLst>
                        <p:par>
                          <p:cTn id="4380" fill="hold">
                            <p:stCondLst>
                              <p:cond delay="0"/>
                            </p:stCondLst>
                            <p:childTnLst>
                              <p:par>
                                <p:cTn id="4381" nodeType="clickEffect" fill="hold" presetClass="entr" presetID="1">
                                  <p:stCondLst>
                                    <p:cond delay="0"/>
                                  </p:stCondLst>
                                  <p:childTnLst>
                                    <p:set>
                                      <p:cBhvr>
                                        <p:cTn id="4382" dur="1" fill="hold">
                                          <p:stCondLst>
                                            <p:cond delay="0"/>
                                          </p:stCondLst>
                                        </p:cTn>
                                        <p:tgtEl>
                                          <p:spTgt spid="859">
                                            <p:txEl>
                                              <p:pRg st="413" end="413"/>
                                            </p:txEl>
                                          </p:spTgt>
                                        </p:tgtEl>
                                        <p:attrNameLst>
                                          <p:attrName>style.visibility</p:attrName>
                                        </p:attrNameLst>
                                      </p:cBhvr>
                                      <p:to>
                                        <p:strVal val="visible"/>
                                      </p:to>
                                    </p:set>
                                  </p:childTnLst>
                                </p:cTn>
                              </p:par>
                              <p:par>
                                <p:cTn id="4383" nodeType="withEffect" fill="hold" presetClass="entr" presetID="1">
                                  <p:stCondLst>
                                    <p:cond delay="0"/>
                                  </p:stCondLst>
                                  <p:childTnLst>
                                    <p:set>
                                      <p:cBhvr>
                                        <p:cTn id="4384" dur="1" fill="hold">
                                          <p:stCondLst>
                                            <p:cond delay="0"/>
                                          </p:stCondLst>
                                        </p:cTn>
                                        <p:tgtEl>
                                          <p:spTgt spid="859">
                                            <p:txEl>
                                              <p:pRg st="413" end="413"/>
                                            </p:txEl>
                                          </p:spTgt>
                                        </p:tgtEl>
                                        <p:attrNameLst>
                                          <p:attrName>style.visibility</p:attrName>
                                        </p:attrNameLst>
                                      </p:cBhvr>
                                      <p:to>
                                        <p:strVal val="visible"/>
                                      </p:to>
                                    </p:set>
                                  </p:childTnLst>
                                </p:cTn>
                              </p:par>
                              <p:par>
                                <p:cTn id="4385" nodeType="withEffect" fill="hold" presetClass="entr" presetID="1">
                                  <p:stCondLst>
                                    <p:cond delay="0"/>
                                  </p:stCondLst>
                                  <p:childTnLst>
                                    <p:set>
                                      <p:cBhvr>
                                        <p:cTn id="4386" dur="1" fill="hold">
                                          <p:stCondLst>
                                            <p:cond delay="0"/>
                                          </p:stCondLst>
                                        </p:cTn>
                                        <p:tgtEl>
                                          <p:spTgt spid="859">
                                            <p:txEl>
                                              <p:pRg st="413" end="413"/>
                                            </p:txEl>
                                          </p:spTgt>
                                        </p:tgtEl>
                                        <p:attrNameLst>
                                          <p:attrName>style.visibility</p:attrName>
                                        </p:attrNameLst>
                                      </p:cBhvr>
                                      <p:to>
                                        <p:strVal val="visible"/>
                                      </p:to>
                                    </p:set>
                                  </p:childTnLst>
                                </p:cTn>
                              </p:par>
                              <p:par>
                                <p:cTn id="4387" nodeType="withEffect" fill="hold" presetClass="entr" presetID="1">
                                  <p:stCondLst>
                                    <p:cond delay="0"/>
                                  </p:stCondLst>
                                  <p:childTnLst>
                                    <p:set>
                                      <p:cBhvr>
                                        <p:cTn id="4388" dur="1" fill="hold">
                                          <p:stCondLst>
                                            <p:cond delay="0"/>
                                          </p:stCondLst>
                                        </p:cTn>
                                        <p:tgtEl>
                                          <p:spTgt spid="859">
                                            <p:txEl>
                                              <p:pRg st="413" end="413"/>
                                            </p:txEl>
                                          </p:spTgt>
                                        </p:tgtEl>
                                        <p:attrNameLst>
                                          <p:attrName>style.visibility</p:attrName>
                                        </p:attrNameLst>
                                      </p:cBhvr>
                                      <p:to>
                                        <p:strVal val="visible"/>
                                      </p:to>
                                    </p:set>
                                  </p:childTnLst>
                                </p:cTn>
                              </p:par>
                              <p:par>
                                <p:cTn id="4389" nodeType="withEffect" fill="hold" presetClass="entr" presetID="1">
                                  <p:stCondLst>
                                    <p:cond delay="0"/>
                                  </p:stCondLst>
                                  <p:childTnLst>
                                    <p:set>
                                      <p:cBhvr>
                                        <p:cTn id="4390" dur="1" fill="hold">
                                          <p:stCondLst>
                                            <p:cond delay="0"/>
                                          </p:stCondLst>
                                        </p:cTn>
                                        <p:tgtEl>
                                          <p:spTgt spid="859">
                                            <p:txEl>
                                              <p:pRg st="413" end="413"/>
                                            </p:txEl>
                                          </p:spTgt>
                                        </p:tgtEl>
                                        <p:attrNameLst>
                                          <p:attrName>style.visibility</p:attrName>
                                        </p:attrNameLst>
                                      </p:cBhvr>
                                      <p:to>
                                        <p:strVal val="visible"/>
                                      </p:to>
                                    </p:set>
                                  </p:childTnLst>
                                </p:cTn>
                              </p:par>
                            </p:childTnLst>
                          </p:cTn>
                        </p:par>
                      </p:childTnLst>
                    </p:cTn>
                  </p:par>
                  <p:par>
                    <p:cTn id="4391" fill="hold">
                      <p:stCondLst>
                        <p:cond delay="indefinite"/>
                      </p:stCondLst>
                      <p:childTnLst>
                        <p:par>
                          <p:cTn id="4392" fill="hold">
                            <p:stCondLst>
                              <p:cond delay="0"/>
                            </p:stCondLst>
                            <p:childTnLst>
                              <p:par>
                                <p:cTn id="4393" nodeType="clickEffect" fill="hold" presetClass="entr" presetID="1">
                                  <p:stCondLst>
                                    <p:cond delay="0"/>
                                  </p:stCondLst>
                                  <p:childTnLst>
                                    <p:set>
                                      <p:cBhvr>
                                        <p:cTn id="4394" dur="1" fill="hold">
                                          <p:stCondLst>
                                            <p:cond delay="0"/>
                                          </p:stCondLst>
                                        </p:cTn>
                                        <p:tgtEl>
                                          <p:spTgt spid="859">
                                            <p:txEl>
                                              <p:pRg st="413" end="413"/>
                                            </p:txEl>
                                          </p:spTgt>
                                        </p:tgtEl>
                                        <p:attrNameLst>
                                          <p:attrName>style.visibility</p:attrName>
                                        </p:attrNameLst>
                                      </p:cBhvr>
                                      <p:to>
                                        <p:strVal val="visible"/>
                                      </p:to>
                                    </p:set>
                                  </p:childTnLst>
                                </p:cTn>
                              </p:par>
                            </p:childTnLst>
                          </p:cTn>
                        </p:par>
                      </p:childTnLst>
                    </p:cTn>
                  </p:par>
                  <p:par>
                    <p:cTn id="4395" fill="hold">
                      <p:stCondLst>
                        <p:cond delay="indefinite"/>
                      </p:stCondLst>
                      <p:childTnLst>
                        <p:par>
                          <p:cTn id="4396" fill="hold">
                            <p:stCondLst>
                              <p:cond delay="0"/>
                            </p:stCondLst>
                            <p:childTnLst>
                              <p:par>
                                <p:cTn id="4397" nodeType="clickEffect" fill="hold" presetClass="entr" presetID="1">
                                  <p:stCondLst>
                                    <p:cond delay="0"/>
                                  </p:stCondLst>
                                  <p:childTnLst>
                                    <p:set>
                                      <p:cBhvr>
                                        <p:cTn id="4398" dur="1" fill="hold">
                                          <p:stCondLst>
                                            <p:cond delay="0"/>
                                          </p:stCondLst>
                                        </p:cTn>
                                        <p:tgtEl>
                                          <p:spTgt spid="859">
                                            <p:txEl>
                                              <p:pRg st="413" end="413"/>
                                            </p:txEl>
                                          </p:spTgt>
                                        </p:tgtEl>
                                        <p:attrNameLst>
                                          <p:attrName>style.visibility</p:attrName>
                                        </p:attrNameLst>
                                      </p:cBhvr>
                                      <p:to>
                                        <p:strVal val="visible"/>
                                      </p:to>
                                    </p:set>
                                  </p:childTnLst>
                                </p:cTn>
                              </p:par>
                            </p:childTnLst>
                          </p:cTn>
                        </p:par>
                      </p:childTnLst>
                    </p:cTn>
                  </p:par>
                  <p:par>
                    <p:cTn id="4399" fill="hold">
                      <p:stCondLst>
                        <p:cond delay="indefinite"/>
                      </p:stCondLst>
                      <p:childTnLst>
                        <p:par>
                          <p:cTn id="4400" fill="hold">
                            <p:stCondLst>
                              <p:cond delay="0"/>
                            </p:stCondLst>
                            <p:childTnLst>
                              <p:par>
                                <p:cTn id="4401" nodeType="clickEffect" fill="hold" presetClass="entr" presetID="1">
                                  <p:stCondLst>
                                    <p:cond delay="0"/>
                                  </p:stCondLst>
                                  <p:childTnLst>
                                    <p:set>
                                      <p:cBhvr>
                                        <p:cTn id="4402" dur="1" fill="hold">
                                          <p:stCondLst>
                                            <p:cond delay="0"/>
                                          </p:stCondLst>
                                        </p:cTn>
                                        <p:tgtEl>
                                          <p:spTgt spid="859">
                                            <p:txEl>
                                              <p:pRg st="413" end="413"/>
                                            </p:txEl>
                                          </p:spTgt>
                                        </p:tgtEl>
                                        <p:attrNameLst>
                                          <p:attrName>style.visibility</p:attrName>
                                        </p:attrNameLst>
                                      </p:cBhvr>
                                      <p:to>
                                        <p:strVal val="visible"/>
                                      </p:to>
                                    </p:set>
                                  </p:childTnLst>
                                </p:cTn>
                              </p:par>
                            </p:childTnLst>
                          </p:cTn>
                        </p:par>
                      </p:childTnLst>
                    </p:cTn>
                  </p:par>
                  <p:par>
                    <p:cTn id="4403" fill="hold">
                      <p:stCondLst>
                        <p:cond delay="indefinite"/>
                      </p:stCondLst>
                      <p:childTnLst>
                        <p:par>
                          <p:cTn id="4404" fill="hold">
                            <p:stCondLst>
                              <p:cond delay="0"/>
                            </p:stCondLst>
                            <p:childTnLst>
                              <p:par>
                                <p:cTn id="4405" nodeType="clickEffect" fill="hold" presetClass="entr" presetID="1">
                                  <p:stCondLst>
                                    <p:cond delay="0"/>
                                  </p:stCondLst>
                                  <p:childTnLst>
                                    <p:set>
                                      <p:cBhvr>
                                        <p:cTn id="4406" dur="1" fill="hold">
                                          <p:stCondLst>
                                            <p:cond delay="0"/>
                                          </p:stCondLst>
                                        </p:cTn>
                                        <p:tgtEl>
                                          <p:spTgt spid="859">
                                            <p:txEl>
                                              <p:pRg st="413" end="413"/>
                                            </p:txEl>
                                          </p:spTgt>
                                        </p:tgtEl>
                                        <p:attrNameLst>
                                          <p:attrName>style.visibility</p:attrName>
                                        </p:attrNameLst>
                                      </p:cBhvr>
                                      <p:to>
                                        <p:strVal val="visible"/>
                                      </p:to>
                                    </p:set>
                                  </p:childTnLst>
                                </p:cTn>
                              </p:par>
                            </p:childTnLst>
                          </p:cTn>
                        </p:par>
                      </p:childTnLst>
                    </p:cTn>
                  </p:par>
                  <p:par>
                    <p:cTn id="4407" fill="hold">
                      <p:stCondLst>
                        <p:cond delay="indefinite"/>
                      </p:stCondLst>
                      <p:childTnLst>
                        <p:par>
                          <p:cTn id="4408" fill="hold">
                            <p:stCondLst>
                              <p:cond delay="0"/>
                            </p:stCondLst>
                            <p:childTnLst>
                              <p:par>
                                <p:cTn id="4409" nodeType="clickEffect" fill="hold" presetClass="entr" presetID="1">
                                  <p:stCondLst>
                                    <p:cond delay="0"/>
                                  </p:stCondLst>
                                  <p:childTnLst>
                                    <p:set>
                                      <p:cBhvr>
                                        <p:cTn id="4410" dur="1" fill="hold">
                                          <p:stCondLst>
                                            <p:cond delay="0"/>
                                          </p:stCondLst>
                                        </p:cTn>
                                        <p:tgtEl>
                                          <p:spTgt spid="859">
                                            <p:txEl>
                                              <p:pRg st="413" end="413"/>
                                            </p:txEl>
                                          </p:spTgt>
                                        </p:tgtEl>
                                        <p:attrNameLst>
                                          <p:attrName>style.visibility</p:attrName>
                                        </p:attrNameLst>
                                      </p:cBhvr>
                                      <p:to>
                                        <p:strVal val="visible"/>
                                      </p:to>
                                    </p:set>
                                  </p:childTnLst>
                                </p:cTn>
                              </p:par>
                            </p:childTnLst>
                          </p:cTn>
                        </p:par>
                      </p:childTnLst>
                    </p:cTn>
                  </p:par>
                  <p:par>
                    <p:cTn id="4411" fill="hold">
                      <p:stCondLst>
                        <p:cond delay="indefinite"/>
                      </p:stCondLst>
                      <p:childTnLst>
                        <p:par>
                          <p:cTn id="4412" fill="hold">
                            <p:stCondLst>
                              <p:cond delay="0"/>
                            </p:stCondLst>
                            <p:childTnLst>
                              <p:par>
                                <p:cTn id="4413" nodeType="clickEffect" fill="hold" presetClass="entr" presetID="1">
                                  <p:stCondLst>
                                    <p:cond delay="0"/>
                                  </p:stCondLst>
                                  <p:childTnLst>
                                    <p:set>
                                      <p:cBhvr>
                                        <p:cTn id="4414" dur="1" fill="hold">
                                          <p:stCondLst>
                                            <p:cond delay="0"/>
                                          </p:stCondLst>
                                        </p:cTn>
                                        <p:tgtEl>
                                          <p:spTgt spid="859">
                                            <p:txEl>
                                              <p:pRg st="413" end="413"/>
                                            </p:txEl>
                                          </p:spTgt>
                                        </p:tgtEl>
                                        <p:attrNameLst>
                                          <p:attrName>style.visibility</p:attrName>
                                        </p:attrNameLst>
                                      </p:cBhvr>
                                      <p:to>
                                        <p:strVal val="visible"/>
                                      </p:to>
                                    </p:set>
                                  </p:childTnLst>
                                </p:cTn>
                              </p:par>
                            </p:childTnLst>
                          </p:cTn>
                        </p:par>
                      </p:childTnLst>
                    </p:cTn>
                  </p:par>
                  <p:par>
                    <p:cTn id="4415" fill="hold">
                      <p:stCondLst>
                        <p:cond delay="indefinite"/>
                      </p:stCondLst>
                      <p:childTnLst>
                        <p:par>
                          <p:cTn id="4416" fill="hold">
                            <p:stCondLst>
                              <p:cond delay="0"/>
                            </p:stCondLst>
                            <p:childTnLst>
                              <p:par>
                                <p:cTn id="4417" nodeType="clickEffect" fill="hold" presetClass="entr" presetID="1">
                                  <p:stCondLst>
                                    <p:cond delay="0"/>
                                  </p:stCondLst>
                                  <p:childTnLst>
                                    <p:set>
                                      <p:cBhvr>
                                        <p:cTn id="4418" dur="1" fill="hold">
                                          <p:stCondLst>
                                            <p:cond delay="0"/>
                                          </p:stCondLst>
                                        </p:cTn>
                                        <p:tgtEl>
                                          <p:spTgt spid="862">
                                            <p:txEl>
                                              <p:pRg st="0" end="17"/>
                                            </p:txEl>
                                          </p:spTgt>
                                        </p:tgtEl>
                                        <p:attrNameLst>
                                          <p:attrName>style.visibility</p:attrName>
                                        </p:attrNameLst>
                                      </p:cBhvr>
                                      <p:to>
                                        <p:strVal val="visible"/>
                                      </p:to>
                                    </p:set>
                                  </p:childTnLst>
                                </p:cTn>
                              </p:par>
                            </p:childTnLst>
                          </p:cTn>
                        </p:par>
                      </p:childTnLst>
                    </p:cTn>
                  </p:par>
                  <p:par>
                    <p:cTn id="4419" fill="hold">
                      <p:stCondLst>
                        <p:cond delay="indefinite"/>
                      </p:stCondLst>
                      <p:childTnLst>
                        <p:par>
                          <p:cTn id="4420" fill="hold">
                            <p:stCondLst>
                              <p:cond delay="0"/>
                            </p:stCondLst>
                            <p:childTnLst>
                              <p:par>
                                <p:cTn id="4421" nodeType="clickEffect" fill="hold" presetClass="entr" presetID="1">
                                  <p:stCondLst>
                                    <p:cond delay="0"/>
                                  </p:stCondLst>
                                  <p:childTnLst>
                                    <p:set>
                                      <p:cBhvr>
                                        <p:cTn id="4422" dur="1" fill="hold">
                                          <p:stCondLst>
                                            <p:cond delay="0"/>
                                          </p:stCondLst>
                                        </p:cTn>
                                        <p:tgtEl>
                                          <p:spTgt spid="862">
                                            <p:txEl>
                                              <p:pRg st="105" end="105"/>
                                            </p:txEl>
                                          </p:spTgt>
                                        </p:tgtEl>
                                        <p:attrNameLst>
                                          <p:attrName>style.visibility</p:attrName>
                                        </p:attrNameLst>
                                      </p:cBhvr>
                                      <p:to>
                                        <p:strVal val="visible"/>
                                      </p:to>
                                    </p:set>
                                  </p:childTnLst>
                                </p:cTn>
                              </p:par>
                            </p:childTnLst>
                          </p:cTn>
                        </p:par>
                      </p:childTnLst>
                    </p:cTn>
                  </p:par>
                  <p:par>
                    <p:cTn id="4423" fill="hold">
                      <p:stCondLst>
                        <p:cond delay="indefinite"/>
                      </p:stCondLst>
                      <p:childTnLst>
                        <p:par>
                          <p:cTn id="4424" fill="hold">
                            <p:stCondLst>
                              <p:cond delay="0"/>
                            </p:stCondLst>
                            <p:childTnLst>
                              <p:par>
                                <p:cTn id="4425" nodeType="clickEffect" fill="hold" presetClass="entr" presetID="1">
                                  <p:stCondLst>
                                    <p:cond delay="0"/>
                                  </p:stCondLst>
                                  <p:childTnLst>
                                    <p:set>
                                      <p:cBhvr>
                                        <p:cTn id="4426" dur="1" fill="hold">
                                          <p:stCondLst>
                                            <p:cond delay="0"/>
                                          </p:stCondLst>
                                        </p:cTn>
                                        <p:tgtEl>
                                          <p:spTgt spid="862">
                                            <p:txEl>
                                              <p:pRg st="105" end="10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CustomShape 1"/>
          <p:cNvSpPr/>
          <p:nvPr/>
        </p:nvSpPr>
        <p:spPr>
          <a:xfrm>
            <a:off x="533520" y="1143000"/>
            <a:ext cx="9020880" cy="5942880"/>
          </a:xfrm>
          <a:prstGeom prst="rect">
            <a:avLst/>
          </a:prstGeom>
          <a:noFill/>
          <a:ln>
            <a:noFill/>
          </a:ln>
        </p:spPr>
        <p:style>
          <a:lnRef idx="0"/>
          <a:fillRef idx="0"/>
          <a:effectRef idx="0"/>
          <a:fontRef idx="minor"/>
        </p:style>
        <p:txBody>
          <a:bodyPr lIns="101880" rIns="101880" tIns="51120" bIns="51120"/>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tNode *extractMax(tNode *node, tNode *ans)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assume node != NULL</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if(node-&gt;right == NULL)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ans-&gt;data = node-&gt;data;</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tNode *temp = node-&gt;left;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free(node);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temp;</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node-&gt;right = extractMax(node-&gt;right, ans);</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return node;</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tNode *extractMin(tNode *node, tNode *ans)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  </a:t>
            </a:r>
            <a:r>
              <a:rPr b="1" lang="en-IN" sz="2000" spc="-1" strike="noStrike">
                <a:solidFill>
                  <a:srgbClr val="000000"/>
                </a:solidFill>
                <a:uFill>
                  <a:solidFill>
                    <a:srgbClr val="ffffff"/>
                  </a:solidFill>
                </a:uFill>
                <a:latin typeface="Courier New"/>
                <a:ea typeface="ＭＳ Ｐゴシック"/>
              </a:rPr>
              <a:t>/* similar */</a:t>
            </a:r>
            <a:endParaRPr b="0" lang="en-IN" sz="1800" spc="-1" strike="noStrike">
              <a:solidFill>
                <a:srgbClr val="000000"/>
              </a:solidFill>
              <a:uFill>
                <a:solidFill>
                  <a:srgbClr val="ffffff"/>
                </a:solidFill>
              </a:uFill>
              <a:latin typeface="Arial"/>
            </a:endParaRPr>
          </a:p>
          <a:p>
            <a:r>
              <a:rPr b="1" lang="en-IN" sz="2000" spc="-1" strike="noStrike">
                <a:solidFill>
                  <a:srgbClr val="000000"/>
                </a:solidFill>
                <a:uFill>
                  <a:solidFill>
                    <a:srgbClr val="ffffff"/>
                  </a:solidFill>
                </a:uFill>
                <a:latin typeface="Courier New"/>
                <a:ea typeface="ＭＳ Ｐゴシック"/>
              </a:rPr>
              <a:t>}</a:t>
            </a:r>
            <a:endParaRPr b="0" lang="en-IN" sz="1800" spc="-1" strike="noStrike">
              <a:solidFill>
                <a:srgbClr val="000000"/>
              </a:solidFill>
              <a:uFill>
                <a:solidFill>
                  <a:srgbClr val="ffffff"/>
                </a:solidFill>
              </a:uFill>
              <a:latin typeface="Arial"/>
            </a:endParaRPr>
          </a:p>
        </p:txBody>
      </p:sp>
      <p:sp>
        <p:nvSpPr>
          <p:cNvPr id="864" name="CustomShape 2"/>
          <p:cNvSpPr/>
          <p:nvPr/>
        </p:nvSpPr>
        <p:spPr>
          <a:xfrm>
            <a:off x="7467480" y="7162920"/>
            <a:ext cx="2094840" cy="516960"/>
          </a:xfrm>
          <a:prstGeom prst="rect">
            <a:avLst/>
          </a:prstGeom>
          <a:noFill/>
          <a:ln>
            <a:noFill/>
          </a:ln>
        </p:spPr>
        <p:style>
          <a:lnRef idx="0"/>
          <a:fillRef idx="0"/>
          <a:effectRef idx="0"/>
          <a:fontRef idx="minor"/>
        </p:style>
        <p:txBody>
          <a:bodyPr lIns="101880" rIns="101880" tIns="51120" bIns="51120"/>
          <a:p>
            <a:pPr algn="r">
              <a:lnSpc>
                <a:spcPct val="100000"/>
              </a:lnSpc>
            </a:pPr>
            <a:fld id="{0D28CF22-F867-4848-815F-76B7B7EDAE3D}" type="slidenum">
              <a:rPr b="0" lang="en-IN" sz="1600" spc="-1" strike="noStrike">
                <a:solidFill>
                  <a:srgbClr val="000000"/>
                </a:solidFill>
                <a:uFill>
                  <a:solidFill>
                    <a:srgbClr val="ffffff"/>
                  </a:solidFill>
                </a:uFill>
                <a:latin typeface="Trebuchet MS"/>
                <a:ea typeface="ＭＳ Ｐゴシック"/>
              </a:rPr>
              <a:t>&lt;number&gt;</a:t>
            </a:fld>
            <a:endParaRPr b="0" lang="en-IN" sz="1800" spc="-1" strike="noStrike">
              <a:solidFill>
                <a:srgbClr val="000000"/>
              </a:solidFill>
              <a:uFill>
                <a:solidFill>
                  <a:srgbClr val="ffffff"/>
                </a:solidFill>
              </a:uFill>
              <a:latin typeface="Arial"/>
            </a:endParaRPr>
          </a:p>
        </p:txBody>
      </p:sp>
      <p:sp>
        <p:nvSpPr>
          <p:cNvPr id="865" name="CustomShape 3"/>
          <p:cNvSpPr/>
          <p:nvPr/>
        </p:nvSpPr>
        <p:spPr>
          <a:xfrm>
            <a:off x="533520" y="457200"/>
            <a:ext cx="9051120" cy="518400"/>
          </a:xfrm>
          <a:prstGeom prst="rect">
            <a:avLst/>
          </a:prstGeom>
          <a:noFill/>
          <a:ln>
            <a:noFill/>
          </a:ln>
        </p:spPr>
        <p:style>
          <a:lnRef idx="0"/>
          <a:fillRef idx="0"/>
          <a:effectRef idx="0"/>
          <a:fontRef idx="minor"/>
        </p:style>
        <p:txBody>
          <a:bodyPr lIns="101880" rIns="101880" tIns="51120" bIns="51120" anchor="ctr"/>
          <a:p>
            <a:pPr algn="ctr">
              <a:lnSpc>
                <a:spcPct val="100000"/>
              </a:lnSpc>
            </a:pPr>
            <a:r>
              <a:rPr b="1" lang="en-IN" sz="2700" spc="-1" strike="noStrike">
                <a:solidFill>
                  <a:srgbClr val="000000"/>
                </a:solidFill>
                <a:uFill>
                  <a:solidFill>
                    <a:srgbClr val="ffffff"/>
                  </a:solidFill>
                </a:uFill>
                <a:latin typeface="Trebuchet MS"/>
                <a:ea typeface="ＭＳ Ｐゴシック"/>
              </a:rPr>
              <a:t>What does this code do?</a:t>
            </a:r>
            <a:endParaRPr b="0" lang="en-IN" sz="1800" spc="-1" strike="noStrike">
              <a:solidFill>
                <a:srgbClr val="000000"/>
              </a:solidFill>
              <a:uFill>
                <a:solidFill>
                  <a:srgbClr val="ffffff"/>
                </a:solidFill>
              </a:uFill>
              <a:latin typeface="Arial"/>
            </a:endParaRPr>
          </a:p>
        </p:txBody>
      </p:sp>
    </p:spTree>
  </p:cSld>
  <p:timing>
    <p:tnLst>
      <p:par>
        <p:cTn id="4427" dur="indefinite" restart="never" nodeType="tmRoot">
          <p:childTnLst>
            <p:seq>
              <p:cTn id="4428" dur="indefinite" nodeType="mainSeq">
                <p:childTnLst>
                  <p:par>
                    <p:cTn id="4429" fill="hold">
                      <p:stCondLst>
                        <p:cond delay="indefinite"/>
                      </p:stCondLst>
                      <p:childTnLst>
                        <p:par>
                          <p:cTn id="4430" fill="hold">
                            <p:stCondLst>
                              <p:cond delay="0"/>
                            </p:stCondLst>
                            <p:childTnLst>
                              <p:par>
                                <p:cTn id="4431" nodeType="clickEffect" fill="hold" presetClass="entr" presetID="1">
                                  <p:stCondLst>
                                    <p:cond delay="0"/>
                                  </p:stCondLst>
                                  <p:childTnLst>
                                    <p:set>
                                      <p:cBhvr>
                                        <p:cTn id="4432" dur="1" fill="hold">
                                          <p:stCondLst>
                                            <p:cond delay="0"/>
                                          </p:stCondLst>
                                        </p:cTn>
                                        <p:tgtEl>
                                          <p:spTgt spid="863">
                                            <p:txEl>
                                              <p:pRg st="1" end="46"/>
                                            </p:txEl>
                                          </p:spTgt>
                                        </p:tgtEl>
                                        <p:attrNameLst>
                                          <p:attrName>style.visibility</p:attrName>
                                        </p:attrNameLst>
                                      </p:cBhvr>
                                      <p:to>
                                        <p:strVal val="visible"/>
                                      </p:to>
                                    </p:set>
                                  </p:childTnLst>
                                </p:cTn>
                              </p:par>
                              <p:par>
                                <p:cTn id="4433" nodeType="withEffect" fill="hold" presetClass="entr" presetID="1">
                                  <p:stCondLst>
                                    <p:cond delay="0"/>
                                  </p:stCondLst>
                                  <p:childTnLst>
                                    <p:set>
                                      <p:cBhvr>
                                        <p:cTn id="4434" dur="1" fill="hold">
                                          <p:stCondLst>
                                            <p:cond delay="0"/>
                                          </p:stCondLst>
                                        </p:cTn>
                                        <p:tgtEl>
                                          <p:spTgt spid="863">
                                            <p:txEl>
                                              <p:pRg st="321" end="321"/>
                                            </p:txEl>
                                          </p:spTgt>
                                        </p:tgtEl>
                                        <p:attrNameLst>
                                          <p:attrName>style.visibility</p:attrName>
                                        </p:attrNameLst>
                                      </p:cBhvr>
                                      <p:to>
                                        <p:strVal val="visible"/>
                                      </p:to>
                                    </p:set>
                                  </p:childTnLst>
                                </p:cTn>
                              </p:par>
                              <p:par>
                                <p:cTn id="4435" nodeType="withEffect" fill="hold" presetClass="entr" presetID="1">
                                  <p:stCondLst>
                                    <p:cond delay="0"/>
                                  </p:stCondLst>
                                  <p:childTnLst>
                                    <p:set>
                                      <p:cBhvr>
                                        <p:cTn id="4436" dur="1" fill="hold">
                                          <p:stCondLst>
                                            <p:cond delay="0"/>
                                          </p:stCondLst>
                                        </p:cTn>
                                        <p:tgtEl>
                                          <p:spTgt spid="863">
                                            <p:txEl>
                                              <p:pRg st="321" end="321"/>
                                            </p:txEl>
                                          </p:spTgt>
                                        </p:tgtEl>
                                        <p:attrNameLst>
                                          <p:attrName>style.visibility</p:attrName>
                                        </p:attrNameLst>
                                      </p:cBhvr>
                                      <p:to>
                                        <p:strVal val="visible"/>
                                      </p:to>
                                    </p:set>
                                  </p:childTnLst>
                                </p:cTn>
                              </p:par>
                            </p:childTnLst>
                          </p:cTn>
                        </p:par>
                      </p:childTnLst>
                    </p:cTn>
                  </p:par>
                  <p:par>
                    <p:cTn id="4437" fill="hold">
                      <p:stCondLst>
                        <p:cond delay="indefinite"/>
                      </p:stCondLst>
                      <p:childTnLst>
                        <p:par>
                          <p:cTn id="4438" fill="hold">
                            <p:stCondLst>
                              <p:cond delay="0"/>
                            </p:stCondLst>
                            <p:childTnLst>
                              <p:par>
                                <p:cTn id="4439" nodeType="clickEffect" fill="hold" presetClass="entr" presetID="1">
                                  <p:stCondLst>
                                    <p:cond delay="0"/>
                                  </p:stCondLst>
                                  <p:childTnLst>
                                    <p:set>
                                      <p:cBhvr>
                                        <p:cTn id="4440" dur="1" fill="hold">
                                          <p:stCondLst>
                                            <p:cond delay="0"/>
                                          </p:stCondLst>
                                        </p:cTn>
                                        <p:tgtEl>
                                          <p:spTgt spid="863">
                                            <p:txEl>
                                              <p:pRg st="321" end="321"/>
                                            </p:txEl>
                                          </p:spTgt>
                                        </p:tgtEl>
                                        <p:attrNameLst>
                                          <p:attrName>style.visibility</p:attrName>
                                        </p:attrNameLst>
                                      </p:cBhvr>
                                      <p:to>
                                        <p:strVal val="visible"/>
                                      </p:to>
                                    </p:set>
                                  </p:childTnLst>
                                </p:cTn>
                              </p:par>
                              <p:par>
                                <p:cTn id="4441" nodeType="withEffect" fill="hold" presetClass="entr" presetID="1">
                                  <p:stCondLst>
                                    <p:cond delay="0"/>
                                  </p:stCondLst>
                                  <p:childTnLst>
                                    <p:set>
                                      <p:cBhvr>
                                        <p:cTn id="4442" dur="1" fill="hold">
                                          <p:stCondLst>
                                            <p:cond delay="0"/>
                                          </p:stCondLst>
                                        </p:cTn>
                                        <p:tgtEl>
                                          <p:spTgt spid="863">
                                            <p:txEl>
                                              <p:pRg st="321" end="321"/>
                                            </p:txEl>
                                          </p:spTgt>
                                        </p:tgtEl>
                                        <p:attrNameLst>
                                          <p:attrName>style.visibility</p:attrName>
                                        </p:attrNameLst>
                                      </p:cBhvr>
                                      <p:to>
                                        <p:strVal val="visible"/>
                                      </p:to>
                                    </p:set>
                                  </p:childTnLst>
                                </p:cTn>
                              </p:par>
                            </p:childTnLst>
                          </p:cTn>
                        </p:par>
                      </p:childTnLst>
                    </p:cTn>
                  </p:par>
                  <p:par>
                    <p:cTn id="4443" fill="hold">
                      <p:stCondLst>
                        <p:cond delay="indefinite"/>
                      </p:stCondLst>
                      <p:childTnLst>
                        <p:par>
                          <p:cTn id="4444" fill="hold">
                            <p:stCondLst>
                              <p:cond delay="0"/>
                            </p:stCondLst>
                            <p:childTnLst>
                              <p:par>
                                <p:cTn id="4445" nodeType="clickEffect" fill="hold" presetClass="entr" presetID="1">
                                  <p:stCondLst>
                                    <p:cond delay="0"/>
                                  </p:stCondLst>
                                  <p:childTnLst>
                                    <p:set>
                                      <p:cBhvr>
                                        <p:cTn id="4446" dur="1" fill="hold">
                                          <p:stCondLst>
                                            <p:cond delay="0"/>
                                          </p:stCondLst>
                                        </p:cTn>
                                        <p:tgtEl>
                                          <p:spTgt spid="863">
                                            <p:txEl>
                                              <p:pRg st="321" end="321"/>
                                            </p:txEl>
                                          </p:spTgt>
                                        </p:tgtEl>
                                        <p:attrNameLst>
                                          <p:attrName>style.visibility</p:attrName>
                                        </p:attrNameLst>
                                      </p:cBhvr>
                                      <p:to>
                                        <p:strVal val="visible"/>
                                      </p:to>
                                    </p:set>
                                  </p:childTnLst>
                                </p:cTn>
                              </p:par>
                            </p:childTnLst>
                          </p:cTn>
                        </p:par>
                      </p:childTnLst>
                    </p:cTn>
                  </p:par>
                  <p:par>
                    <p:cTn id="4447" fill="hold">
                      <p:stCondLst>
                        <p:cond delay="indefinite"/>
                      </p:stCondLst>
                      <p:childTnLst>
                        <p:par>
                          <p:cTn id="4448" fill="hold">
                            <p:stCondLst>
                              <p:cond delay="0"/>
                            </p:stCondLst>
                            <p:childTnLst>
                              <p:par>
                                <p:cTn id="4449" nodeType="clickEffect" fill="hold" presetClass="entr" presetID="1">
                                  <p:stCondLst>
                                    <p:cond delay="0"/>
                                  </p:stCondLst>
                                  <p:childTnLst>
                                    <p:set>
                                      <p:cBhvr>
                                        <p:cTn id="4450" dur="1" fill="hold">
                                          <p:stCondLst>
                                            <p:cond delay="0"/>
                                          </p:stCondLst>
                                        </p:cTn>
                                        <p:tgtEl>
                                          <p:spTgt spid="863">
                                            <p:txEl>
                                              <p:pRg st="321" end="321"/>
                                            </p:txEl>
                                          </p:spTgt>
                                        </p:tgtEl>
                                        <p:attrNameLst>
                                          <p:attrName>style.visibility</p:attrName>
                                        </p:attrNameLst>
                                      </p:cBhvr>
                                      <p:to>
                                        <p:strVal val="visible"/>
                                      </p:to>
                                    </p:set>
                                  </p:childTnLst>
                                </p:cTn>
                              </p:par>
                            </p:childTnLst>
                          </p:cTn>
                        </p:par>
                      </p:childTnLst>
                    </p:cTn>
                  </p:par>
                  <p:par>
                    <p:cTn id="4451" fill="hold">
                      <p:stCondLst>
                        <p:cond delay="indefinite"/>
                      </p:stCondLst>
                      <p:childTnLst>
                        <p:par>
                          <p:cTn id="4452" fill="hold">
                            <p:stCondLst>
                              <p:cond delay="0"/>
                            </p:stCondLst>
                            <p:childTnLst>
                              <p:par>
                                <p:cTn id="4453" nodeType="clickEffect" fill="hold" presetClass="entr" presetID="1">
                                  <p:stCondLst>
                                    <p:cond delay="0"/>
                                  </p:stCondLst>
                                  <p:childTnLst>
                                    <p:set>
                                      <p:cBhvr>
                                        <p:cTn id="4454" dur="1" fill="hold">
                                          <p:stCondLst>
                                            <p:cond delay="0"/>
                                          </p:stCondLst>
                                        </p:cTn>
                                        <p:tgtEl>
                                          <p:spTgt spid="863">
                                            <p:txEl>
                                              <p:pRg st="321" end="321"/>
                                            </p:txEl>
                                          </p:spTgt>
                                        </p:tgtEl>
                                        <p:attrNameLst>
                                          <p:attrName>style.visibility</p:attrName>
                                        </p:attrNameLst>
                                      </p:cBhvr>
                                      <p:to>
                                        <p:strVal val="visible"/>
                                      </p:to>
                                    </p:set>
                                  </p:childTnLst>
                                </p:cTn>
                              </p:par>
                            </p:childTnLst>
                          </p:cTn>
                        </p:par>
                      </p:childTnLst>
                    </p:cTn>
                  </p:par>
                  <p:par>
                    <p:cTn id="4455" fill="hold">
                      <p:stCondLst>
                        <p:cond delay="indefinite"/>
                      </p:stCondLst>
                      <p:childTnLst>
                        <p:par>
                          <p:cTn id="4456" fill="hold">
                            <p:stCondLst>
                              <p:cond delay="0"/>
                            </p:stCondLst>
                            <p:childTnLst>
                              <p:par>
                                <p:cTn id="4457" nodeType="clickEffect" fill="hold" presetClass="entr" presetID="1">
                                  <p:stCondLst>
                                    <p:cond delay="0"/>
                                  </p:stCondLst>
                                  <p:childTnLst>
                                    <p:set>
                                      <p:cBhvr>
                                        <p:cTn id="4458" dur="1" fill="hold">
                                          <p:stCondLst>
                                            <p:cond delay="0"/>
                                          </p:stCondLst>
                                        </p:cTn>
                                        <p:tgtEl>
                                          <p:spTgt spid="863">
                                            <p:txEl>
                                              <p:pRg st="321" end="321"/>
                                            </p:txEl>
                                          </p:spTgt>
                                        </p:tgtEl>
                                        <p:attrNameLst>
                                          <p:attrName>style.visibility</p:attrName>
                                        </p:attrNameLst>
                                      </p:cBhvr>
                                      <p:to>
                                        <p:strVal val="visible"/>
                                      </p:to>
                                    </p:set>
                                  </p:childTnLst>
                                </p:cTn>
                              </p:par>
                            </p:childTnLst>
                          </p:cTn>
                        </p:par>
                      </p:childTnLst>
                    </p:cTn>
                  </p:par>
                  <p:par>
                    <p:cTn id="4459" fill="hold">
                      <p:stCondLst>
                        <p:cond delay="indefinite"/>
                      </p:stCondLst>
                      <p:childTnLst>
                        <p:par>
                          <p:cTn id="4460" fill="hold">
                            <p:stCondLst>
                              <p:cond delay="0"/>
                            </p:stCondLst>
                            <p:childTnLst>
                              <p:par>
                                <p:cTn id="4461" nodeType="clickEffect" fill="hold" presetClass="entr" presetID="1">
                                  <p:stCondLst>
                                    <p:cond delay="0"/>
                                  </p:stCondLst>
                                  <p:childTnLst>
                                    <p:set>
                                      <p:cBhvr>
                                        <p:cTn id="4462" dur="1" fill="hold">
                                          <p:stCondLst>
                                            <p:cond delay="0"/>
                                          </p:stCondLst>
                                        </p:cTn>
                                        <p:tgtEl>
                                          <p:spTgt spid="863">
                                            <p:txEl>
                                              <p:pRg st="321" end="321"/>
                                            </p:txEl>
                                          </p:spTgt>
                                        </p:tgtEl>
                                        <p:attrNameLst>
                                          <p:attrName>style.visibility</p:attrName>
                                        </p:attrNameLst>
                                      </p:cBhvr>
                                      <p:to>
                                        <p:strVal val="visible"/>
                                      </p:to>
                                    </p:set>
                                  </p:childTnLst>
                                </p:cTn>
                              </p:par>
                            </p:childTnLst>
                          </p:cTn>
                        </p:par>
                      </p:childTnLst>
                    </p:cTn>
                  </p:par>
                  <p:par>
                    <p:cTn id="4463" fill="hold">
                      <p:stCondLst>
                        <p:cond delay="indefinite"/>
                      </p:stCondLst>
                      <p:childTnLst>
                        <p:par>
                          <p:cTn id="4464" fill="hold">
                            <p:stCondLst>
                              <p:cond delay="0"/>
                            </p:stCondLst>
                            <p:childTnLst>
                              <p:par>
                                <p:cTn id="4465" nodeType="clickEffect" fill="hold" presetClass="entr" presetID="1">
                                  <p:stCondLst>
                                    <p:cond delay="0"/>
                                  </p:stCondLst>
                                  <p:childTnLst>
                                    <p:set>
                                      <p:cBhvr>
                                        <p:cTn id="4466" dur="1" fill="hold">
                                          <p:stCondLst>
                                            <p:cond delay="0"/>
                                          </p:stCondLst>
                                        </p:cTn>
                                        <p:tgtEl>
                                          <p:spTgt spid="863">
                                            <p:txEl>
                                              <p:pRg st="321" end="321"/>
                                            </p:txEl>
                                          </p:spTgt>
                                        </p:tgtEl>
                                        <p:attrNameLst>
                                          <p:attrName>style.visibility</p:attrName>
                                        </p:attrNameLst>
                                      </p:cBhvr>
                                      <p:to>
                                        <p:strVal val="visible"/>
                                      </p:to>
                                    </p:set>
                                  </p:childTnLst>
                                </p:cTn>
                              </p:par>
                            </p:childTnLst>
                          </p:cTn>
                        </p:par>
                      </p:childTnLst>
                    </p:cTn>
                  </p:par>
                  <p:par>
                    <p:cTn id="4467" fill="hold">
                      <p:stCondLst>
                        <p:cond delay="indefinite"/>
                      </p:stCondLst>
                      <p:childTnLst>
                        <p:par>
                          <p:cTn id="4468" fill="hold">
                            <p:stCondLst>
                              <p:cond delay="0"/>
                            </p:stCondLst>
                            <p:childTnLst>
                              <p:par>
                                <p:cTn id="4469" nodeType="clickEffect" fill="hold" presetClass="entr" presetID="1">
                                  <p:stCondLst>
                                    <p:cond delay="0"/>
                                  </p:stCondLst>
                                  <p:childTnLst>
                                    <p:set>
                                      <p:cBhvr>
                                        <p:cTn id="4470" dur="1" fill="hold">
                                          <p:stCondLst>
                                            <p:cond delay="0"/>
                                          </p:stCondLst>
                                        </p:cTn>
                                        <p:tgtEl>
                                          <p:spTgt spid="863">
                                            <p:txEl>
                                              <p:pRg st="321" end="321"/>
                                            </p:txEl>
                                          </p:spTgt>
                                        </p:tgtEl>
                                        <p:attrNameLst>
                                          <p:attrName>style.visibility</p:attrName>
                                        </p:attrNameLst>
                                      </p:cBhvr>
                                      <p:to>
                                        <p:strVal val="visible"/>
                                      </p:to>
                                    </p:set>
                                  </p:childTnLst>
                                </p:cTn>
                              </p:par>
                              <p:par>
                                <p:cTn id="4471" nodeType="withEffect" fill="hold" presetClass="entr" presetID="1">
                                  <p:stCondLst>
                                    <p:cond delay="0"/>
                                  </p:stCondLst>
                                  <p:childTnLst>
                                    <p:set>
                                      <p:cBhvr>
                                        <p:cTn id="4472" dur="1" fill="hold">
                                          <p:stCondLst>
                                            <p:cond delay="0"/>
                                          </p:stCondLst>
                                        </p:cTn>
                                        <p:tgtEl>
                                          <p:spTgt spid="863">
                                            <p:txEl>
                                              <p:pRg st="321" end="321"/>
                                            </p:txEl>
                                          </p:spTgt>
                                        </p:tgtEl>
                                        <p:attrNameLst>
                                          <p:attrName>style.visibility</p:attrName>
                                        </p:attrNameLst>
                                      </p:cBhvr>
                                      <p:to>
                                        <p:strVal val="visible"/>
                                      </p:to>
                                    </p:set>
                                  </p:childTnLst>
                                </p:cTn>
                              </p:par>
                              <p:par>
                                <p:cTn id="4473" nodeType="withEffect" fill="hold" presetClass="entr" presetID="1">
                                  <p:stCondLst>
                                    <p:cond delay="0"/>
                                  </p:stCondLst>
                                  <p:childTnLst>
                                    <p:set>
                                      <p:cBhvr>
                                        <p:cTn id="4474" dur="1" fill="hold">
                                          <p:stCondLst>
                                            <p:cond delay="0"/>
                                          </p:stCondLst>
                                        </p:cTn>
                                        <p:tgtEl>
                                          <p:spTgt spid="863">
                                            <p:txEl>
                                              <p:pRg st="321" end="32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TotalTime>
  <Application>LibreOffice/5.1.4.2$Linux_X86_64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2016-09-13T09:32:58Z</dcterms:created>
  <dc:creator/>
  <dc:description/>
  <dc:language>en-IN</dc:language>
  <cp:lastModifiedBy/>
  <dcterms:modified xsi:type="dcterms:W3CDTF">2016-11-24T20:38:07Z</dcterms:modified>
  <cp:revision>2</cp:revision>
  <dc:subject/>
  <dc:title/>
</cp:coreProperties>
</file>